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62" r:id="rId4"/>
    <p:sldId id="264" r:id="rId5"/>
    <p:sldId id="265" r:id="rId6"/>
    <p:sldId id="266" r:id="rId7"/>
    <p:sldId id="268" r:id="rId8"/>
    <p:sldId id="269" r:id="rId9"/>
    <p:sldId id="263" r:id="rId10"/>
    <p:sldId id="257" r:id="rId11"/>
    <p:sldId id="258" r:id="rId12"/>
    <p:sldId id="259" r:id="rId13"/>
    <p:sldId id="260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58B342D-390B-4D50-9620-762389F6FFFB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63690D-5722-4E86-A561-0E3EA8EA4E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-calcul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457200"/>
            <a:ext cx="4953000" cy="61912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073" t="18182" r="12147" b="25974"/>
          <a:stretch>
            <a:fillRect/>
          </a:stretch>
        </p:blipFill>
        <p:spPr bwMode="auto">
          <a:xfrm>
            <a:off x="762000" y="2057400"/>
            <a:ext cx="820851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the segment addition postulate to solve for y.</a:t>
            </a:r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1827684" y="2544994"/>
            <a:ext cx="7285398" cy="4054046"/>
            <a:chOff x="1827684" y="2544994"/>
            <a:chExt cx="7285398" cy="4054046"/>
          </a:xfrm>
        </p:grpSpPr>
        <p:sp>
          <p:nvSpPr>
            <p:cNvPr id="4" name="SMARTInkAnnotation55"/>
            <p:cNvSpPr/>
            <p:nvPr/>
          </p:nvSpPr>
          <p:spPr>
            <a:xfrm>
              <a:off x="1827684" y="4768453"/>
              <a:ext cx="303932" cy="446485"/>
            </a:xfrm>
            <a:custGeom>
              <a:avLst/>
              <a:gdLst/>
              <a:ahLst/>
              <a:cxnLst/>
              <a:rect l="0" t="0" r="0" b="0"/>
              <a:pathLst>
                <a:path w="303932" h="446485">
                  <a:moveTo>
                    <a:pt x="0" y="0"/>
                  </a:moveTo>
                  <a:lnTo>
                    <a:pt x="163516" y="0"/>
                  </a:lnTo>
                  <a:lnTo>
                    <a:pt x="166619" y="992"/>
                  </a:lnTo>
                  <a:lnTo>
                    <a:pt x="175731" y="6137"/>
                  </a:lnTo>
                  <a:lnTo>
                    <a:pt x="181731" y="7689"/>
                  </a:lnTo>
                  <a:lnTo>
                    <a:pt x="190692" y="8562"/>
                  </a:lnTo>
                  <a:lnTo>
                    <a:pt x="199638" y="8820"/>
                  </a:lnTo>
                  <a:lnTo>
                    <a:pt x="248530" y="8929"/>
                  </a:lnTo>
                  <a:lnTo>
                    <a:pt x="252160" y="11575"/>
                  </a:lnTo>
                  <a:lnTo>
                    <a:pt x="254519" y="13669"/>
                  </a:lnTo>
                  <a:lnTo>
                    <a:pt x="257084" y="15067"/>
                  </a:lnTo>
                  <a:lnTo>
                    <a:pt x="262583" y="16618"/>
                  </a:lnTo>
                  <a:lnTo>
                    <a:pt x="271263" y="17491"/>
                  </a:lnTo>
                  <a:lnTo>
                    <a:pt x="278992" y="17811"/>
                  </a:lnTo>
                  <a:lnTo>
                    <a:pt x="284658" y="17850"/>
                  </a:lnTo>
                  <a:lnTo>
                    <a:pt x="294082" y="25961"/>
                  </a:lnTo>
                  <a:lnTo>
                    <a:pt x="303563" y="35350"/>
                  </a:lnTo>
                  <a:lnTo>
                    <a:pt x="303822" y="35609"/>
                  </a:lnTo>
                  <a:lnTo>
                    <a:pt x="303930" y="49279"/>
                  </a:lnTo>
                  <a:lnTo>
                    <a:pt x="303931" y="66847"/>
                  </a:lnTo>
                  <a:lnTo>
                    <a:pt x="302938" y="69369"/>
                  </a:lnTo>
                  <a:lnTo>
                    <a:pt x="296234" y="78723"/>
                  </a:lnTo>
                  <a:lnTo>
                    <a:pt x="295544" y="82282"/>
                  </a:lnTo>
                  <a:lnTo>
                    <a:pt x="295065" y="95502"/>
                  </a:lnTo>
                  <a:lnTo>
                    <a:pt x="294992" y="136923"/>
                  </a:lnTo>
                  <a:lnTo>
                    <a:pt x="290247" y="150592"/>
                  </a:lnTo>
                  <a:lnTo>
                    <a:pt x="287296" y="162470"/>
                  </a:lnTo>
                  <a:lnTo>
                    <a:pt x="286298" y="175372"/>
                  </a:lnTo>
                  <a:lnTo>
                    <a:pt x="286126" y="185466"/>
                  </a:lnTo>
                  <a:lnTo>
                    <a:pt x="286053" y="297285"/>
                  </a:lnTo>
                  <a:lnTo>
                    <a:pt x="285060" y="300386"/>
                  </a:lnTo>
                  <a:lnTo>
                    <a:pt x="279910" y="309489"/>
                  </a:lnTo>
                  <a:lnTo>
                    <a:pt x="278356" y="315483"/>
                  </a:lnTo>
                  <a:lnTo>
                    <a:pt x="277482" y="329176"/>
                  </a:lnTo>
                  <a:lnTo>
                    <a:pt x="277223" y="341061"/>
                  </a:lnTo>
                  <a:lnTo>
                    <a:pt x="277114" y="446372"/>
                  </a:lnTo>
                  <a:lnTo>
                    <a:pt x="286053" y="4464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6"/>
            <p:cNvSpPr/>
            <p:nvPr/>
          </p:nvSpPr>
          <p:spPr>
            <a:xfrm>
              <a:off x="2229946" y="5000625"/>
              <a:ext cx="160905" cy="330399"/>
            </a:xfrm>
            <a:custGeom>
              <a:avLst/>
              <a:gdLst/>
              <a:ahLst/>
              <a:cxnLst/>
              <a:rect l="0" t="0" r="0" b="0"/>
              <a:pathLst>
                <a:path w="160905" h="330399">
                  <a:moveTo>
                    <a:pt x="160904" y="0"/>
                  </a:moveTo>
                  <a:lnTo>
                    <a:pt x="153207" y="0"/>
                  </a:lnTo>
                  <a:lnTo>
                    <a:pt x="152793" y="992"/>
                  </a:lnTo>
                  <a:lnTo>
                    <a:pt x="151975" y="8821"/>
                  </a:lnTo>
                  <a:lnTo>
                    <a:pt x="144269" y="16609"/>
                  </a:lnTo>
                  <a:lnTo>
                    <a:pt x="143579" y="19949"/>
                  </a:lnTo>
                  <a:lnTo>
                    <a:pt x="143135" y="30178"/>
                  </a:lnTo>
                  <a:lnTo>
                    <a:pt x="142105" y="32025"/>
                  </a:lnTo>
                  <a:lnTo>
                    <a:pt x="140425" y="33256"/>
                  </a:lnTo>
                  <a:lnTo>
                    <a:pt x="138313" y="34077"/>
                  </a:lnTo>
                  <a:lnTo>
                    <a:pt x="136904" y="35616"/>
                  </a:lnTo>
                  <a:lnTo>
                    <a:pt x="135965" y="37635"/>
                  </a:lnTo>
                  <a:lnTo>
                    <a:pt x="134921" y="42523"/>
                  </a:lnTo>
                  <a:lnTo>
                    <a:pt x="134458" y="48003"/>
                  </a:lnTo>
                  <a:lnTo>
                    <a:pt x="133341" y="50854"/>
                  </a:lnTo>
                  <a:lnTo>
                    <a:pt x="129451" y="56666"/>
                  </a:lnTo>
                  <a:lnTo>
                    <a:pt x="126423" y="60776"/>
                  </a:lnTo>
                  <a:lnTo>
                    <a:pt x="125714" y="64384"/>
                  </a:lnTo>
                  <a:lnTo>
                    <a:pt x="125525" y="66735"/>
                  </a:lnTo>
                  <a:lnTo>
                    <a:pt x="124406" y="69295"/>
                  </a:lnTo>
                  <a:lnTo>
                    <a:pt x="120514" y="74785"/>
                  </a:lnTo>
                  <a:lnTo>
                    <a:pt x="118122" y="80531"/>
                  </a:lnTo>
                  <a:lnTo>
                    <a:pt x="117484" y="83453"/>
                  </a:lnTo>
                  <a:lnTo>
                    <a:pt x="114127" y="89346"/>
                  </a:lnTo>
                  <a:lnTo>
                    <a:pt x="111841" y="92306"/>
                  </a:lnTo>
                  <a:lnTo>
                    <a:pt x="110317" y="96264"/>
                  </a:lnTo>
                  <a:lnTo>
                    <a:pt x="108624" y="105953"/>
                  </a:lnTo>
                  <a:lnTo>
                    <a:pt x="107179" y="109331"/>
                  </a:lnTo>
                  <a:lnTo>
                    <a:pt x="105223" y="111582"/>
                  </a:lnTo>
                  <a:lnTo>
                    <a:pt x="102925" y="113083"/>
                  </a:lnTo>
                  <a:lnTo>
                    <a:pt x="101393" y="116068"/>
                  </a:lnTo>
                  <a:lnTo>
                    <a:pt x="99692" y="124677"/>
                  </a:lnTo>
                  <a:lnTo>
                    <a:pt x="96287" y="132472"/>
                  </a:lnTo>
                  <a:lnTo>
                    <a:pt x="93988" y="135939"/>
                  </a:lnTo>
                  <a:lnTo>
                    <a:pt x="91434" y="142438"/>
                  </a:lnTo>
                  <a:lnTo>
                    <a:pt x="90753" y="145560"/>
                  </a:lnTo>
                  <a:lnTo>
                    <a:pt x="87348" y="151676"/>
                  </a:lnTo>
                  <a:lnTo>
                    <a:pt x="85049" y="154695"/>
                  </a:lnTo>
                  <a:lnTo>
                    <a:pt x="82495" y="160696"/>
                  </a:lnTo>
                  <a:lnTo>
                    <a:pt x="80367" y="167663"/>
                  </a:lnTo>
                  <a:lnTo>
                    <a:pt x="76110" y="177374"/>
                  </a:lnTo>
                  <a:lnTo>
                    <a:pt x="73584" y="181748"/>
                  </a:lnTo>
                  <a:lnTo>
                    <a:pt x="70907" y="185658"/>
                  </a:lnTo>
                  <a:lnTo>
                    <a:pt x="68129" y="189257"/>
                  </a:lnTo>
                  <a:lnTo>
                    <a:pt x="65284" y="192647"/>
                  </a:lnTo>
                  <a:lnTo>
                    <a:pt x="62394" y="195900"/>
                  </a:lnTo>
                  <a:lnTo>
                    <a:pt x="59474" y="199061"/>
                  </a:lnTo>
                  <a:lnTo>
                    <a:pt x="57528" y="203152"/>
                  </a:lnTo>
                  <a:lnTo>
                    <a:pt x="55365" y="212991"/>
                  </a:lnTo>
                  <a:lnTo>
                    <a:pt x="51755" y="221332"/>
                  </a:lnTo>
                  <a:lnTo>
                    <a:pt x="47833" y="228346"/>
                  </a:lnTo>
                  <a:lnTo>
                    <a:pt x="44632" y="237873"/>
                  </a:lnTo>
                  <a:lnTo>
                    <a:pt x="37834" y="247972"/>
                  </a:lnTo>
                  <a:lnTo>
                    <a:pt x="35155" y="252627"/>
                  </a:lnTo>
                  <a:lnTo>
                    <a:pt x="30523" y="262099"/>
                  </a:lnTo>
                  <a:lnTo>
                    <a:pt x="28464" y="269616"/>
                  </a:lnTo>
                  <a:lnTo>
                    <a:pt x="24900" y="276264"/>
                  </a:lnTo>
                  <a:lnTo>
                    <a:pt x="22559" y="279426"/>
                  </a:lnTo>
                  <a:lnTo>
                    <a:pt x="19959" y="285585"/>
                  </a:lnTo>
                  <a:lnTo>
                    <a:pt x="18495" y="294630"/>
                  </a:lnTo>
                  <a:lnTo>
                    <a:pt x="18289" y="297623"/>
                  </a:lnTo>
                  <a:lnTo>
                    <a:pt x="17159" y="300611"/>
                  </a:lnTo>
                  <a:lnTo>
                    <a:pt x="13254" y="306576"/>
                  </a:lnTo>
                  <a:lnTo>
                    <a:pt x="10218" y="310772"/>
                  </a:lnTo>
                  <a:lnTo>
                    <a:pt x="9507" y="314400"/>
                  </a:lnTo>
                  <a:lnTo>
                    <a:pt x="9318" y="316756"/>
                  </a:lnTo>
                  <a:lnTo>
                    <a:pt x="8198" y="318327"/>
                  </a:lnTo>
                  <a:lnTo>
                    <a:pt x="6458" y="319374"/>
                  </a:lnTo>
                  <a:lnTo>
                    <a:pt x="4306" y="320072"/>
                  </a:lnTo>
                  <a:lnTo>
                    <a:pt x="2870" y="321530"/>
                  </a:lnTo>
                  <a:lnTo>
                    <a:pt x="1913" y="323494"/>
                  </a:lnTo>
                  <a:lnTo>
                    <a:pt x="0" y="33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7"/>
            <p:cNvSpPr/>
            <p:nvPr/>
          </p:nvSpPr>
          <p:spPr>
            <a:xfrm>
              <a:off x="2247824" y="4929187"/>
              <a:ext cx="80453" cy="196455"/>
            </a:xfrm>
            <a:custGeom>
              <a:avLst/>
              <a:gdLst/>
              <a:ahLst/>
              <a:cxnLst/>
              <a:rect l="0" t="0" r="0" b="0"/>
              <a:pathLst>
                <a:path w="80453" h="196455">
                  <a:moveTo>
                    <a:pt x="0" y="0"/>
                  </a:moveTo>
                  <a:lnTo>
                    <a:pt x="4745" y="0"/>
                  </a:lnTo>
                  <a:lnTo>
                    <a:pt x="6143" y="992"/>
                  </a:lnTo>
                  <a:lnTo>
                    <a:pt x="7075" y="2646"/>
                  </a:lnTo>
                  <a:lnTo>
                    <a:pt x="8571" y="7689"/>
                  </a:lnTo>
                  <a:lnTo>
                    <a:pt x="8830" y="13303"/>
                  </a:lnTo>
                  <a:lnTo>
                    <a:pt x="9859" y="15814"/>
                  </a:lnTo>
                  <a:lnTo>
                    <a:pt x="11539" y="18481"/>
                  </a:lnTo>
                  <a:lnTo>
                    <a:pt x="13652" y="21249"/>
                  </a:lnTo>
                  <a:lnTo>
                    <a:pt x="16000" y="26973"/>
                  </a:lnTo>
                  <a:lnTo>
                    <a:pt x="17043" y="32824"/>
                  </a:lnTo>
                  <a:lnTo>
                    <a:pt x="17507" y="38732"/>
                  </a:lnTo>
                  <a:lnTo>
                    <a:pt x="17768" y="42895"/>
                  </a:lnTo>
                  <a:lnTo>
                    <a:pt x="18798" y="44472"/>
                  </a:lnTo>
                  <a:lnTo>
                    <a:pt x="20478" y="46515"/>
                  </a:lnTo>
                  <a:lnTo>
                    <a:pt x="22591" y="48870"/>
                  </a:lnTo>
                  <a:lnTo>
                    <a:pt x="24000" y="51431"/>
                  </a:lnTo>
                  <a:lnTo>
                    <a:pt x="25565" y="56924"/>
                  </a:lnTo>
                  <a:lnTo>
                    <a:pt x="26976" y="59777"/>
                  </a:lnTo>
                  <a:lnTo>
                    <a:pt x="28909" y="62671"/>
                  </a:lnTo>
                  <a:lnTo>
                    <a:pt x="31192" y="65594"/>
                  </a:lnTo>
                  <a:lnTo>
                    <a:pt x="32713" y="68534"/>
                  </a:lnTo>
                  <a:lnTo>
                    <a:pt x="34404" y="74447"/>
                  </a:lnTo>
                  <a:lnTo>
                    <a:pt x="35155" y="80382"/>
                  </a:lnTo>
                  <a:lnTo>
                    <a:pt x="35356" y="83353"/>
                  </a:lnTo>
                  <a:lnTo>
                    <a:pt x="36483" y="86327"/>
                  </a:lnTo>
                  <a:lnTo>
                    <a:pt x="38227" y="89301"/>
                  </a:lnTo>
                  <a:lnTo>
                    <a:pt x="40383" y="92277"/>
                  </a:lnTo>
                  <a:lnTo>
                    <a:pt x="42779" y="98229"/>
                  </a:lnTo>
                  <a:lnTo>
                    <a:pt x="43844" y="104181"/>
                  </a:lnTo>
                  <a:lnTo>
                    <a:pt x="44317" y="110133"/>
                  </a:lnTo>
                  <a:lnTo>
                    <a:pt x="44527" y="116086"/>
                  </a:lnTo>
                  <a:lnTo>
                    <a:pt x="44583" y="119063"/>
                  </a:lnTo>
                  <a:lnTo>
                    <a:pt x="45614" y="122039"/>
                  </a:lnTo>
                  <a:lnTo>
                    <a:pt x="47294" y="125016"/>
                  </a:lnTo>
                  <a:lnTo>
                    <a:pt x="49408" y="127993"/>
                  </a:lnTo>
                  <a:lnTo>
                    <a:pt x="51756" y="133945"/>
                  </a:lnTo>
                  <a:lnTo>
                    <a:pt x="52800" y="139899"/>
                  </a:lnTo>
                  <a:lnTo>
                    <a:pt x="53264" y="145852"/>
                  </a:lnTo>
                  <a:lnTo>
                    <a:pt x="53470" y="151805"/>
                  </a:lnTo>
                  <a:lnTo>
                    <a:pt x="53525" y="154782"/>
                  </a:lnTo>
                  <a:lnTo>
                    <a:pt x="54555" y="156766"/>
                  </a:lnTo>
                  <a:lnTo>
                    <a:pt x="56234" y="158090"/>
                  </a:lnTo>
                  <a:lnTo>
                    <a:pt x="58348" y="158971"/>
                  </a:lnTo>
                  <a:lnTo>
                    <a:pt x="59756" y="160551"/>
                  </a:lnTo>
                  <a:lnTo>
                    <a:pt x="60695" y="162596"/>
                  </a:lnTo>
                  <a:lnTo>
                    <a:pt x="61739" y="167515"/>
                  </a:lnTo>
                  <a:lnTo>
                    <a:pt x="62203" y="173009"/>
                  </a:lnTo>
                  <a:lnTo>
                    <a:pt x="63320" y="174871"/>
                  </a:lnTo>
                  <a:lnTo>
                    <a:pt x="65058" y="176112"/>
                  </a:lnTo>
                  <a:lnTo>
                    <a:pt x="67209" y="176940"/>
                  </a:lnTo>
                  <a:lnTo>
                    <a:pt x="68644" y="178483"/>
                  </a:lnTo>
                  <a:lnTo>
                    <a:pt x="69600" y="180504"/>
                  </a:lnTo>
                  <a:lnTo>
                    <a:pt x="70238" y="182844"/>
                  </a:lnTo>
                  <a:lnTo>
                    <a:pt x="71656" y="185396"/>
                  </a:lnTo>
                  <a:lnTo>
                    <a:pt x="73595" y="188090"/>
                  </a:lnTo>
                  <a:lnTo>
                    <a:pt x="80452" y="19645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8"/>
            <p:cNvSpPr/>
            <p:nvPr/>
          </p:nvSpPr>
          <p:spPr>
            <a:xfrm>
              <a:off x="2676902" y="4938117"/>
              <a:ext cx="8940" cy="258962"/>
            </a:xfrm>
            <a:custGeom>
              <a:avLst/>
              <a:gdLst/>
              <a:ahLst/>
              <a:cxnLst/>
              <a:rect l="0" t="0" r="0" b="0"/>
              <a:pathLst>
                <a:path w="8940" h="258962">
                  <a:moveTo>
                    <a:pt x="8939" y="0"/>
                  </a:moveTo>
                  <a:lnTo>
                    <a:pt x="8939" y="29889"/>
                  </a:lnTo>
                  <a:lnTo>
                    <a:pt x="7946" y="32824"/>
                  </a:lnTo>
                  <a:lnTo>
                    <a:pt x="6291" y="35773"/>
                  </a:lnTo>
                  <a:lnTo>
                    <a:pt x="1243" y="42895"/>
                  </a:lnTo>
                  <a:lnTo>
                    <a:pt x="1822" y="44472"/>
                  </a:lnTo>
                  <a:lnTo>
                    <a:pt x="3201" y="46515"/>
                  </a:lnTo>
                  <a:lnTo>
                    <a:pt x="5114" y="48870"/>
                  </a:lnTo>
                  <a:lnTo>
                    <a:pt x="6389" y="51431"/>
                  </a:lnTo>
                  <a:lnTo>
                    <a:pt x="7239" y="54131"/>
                  </a:lnTo>
                  <a:lnTo>
                    <a:pt x="7806" y="56923"/>
                  </a:lnTo>
                  <a:lnTo>
                    <a:pt x="8184" y="59777"/>
                  </a:lnTo>
                  <a:lnTo>
                    <a:pt x="8436" y="62671"/>
                  </a:lnTo>
                  <a:lnTo>
                    <a:pt x="8604" y="65594"/>
                  </a:lnTo>
                  <a:lnTo>
                    <a:pt x="8790" y="71486"/>
                  </a:lnTo>
                  <a:lnTo>
                    <a:pt x="8840" y="74447"/>
                  </a:lnTo>
                  <a:lnTo>
                    <a:pt x="7880" y="78405"/>
                  </a:lnTo>
                  <a:lnTo>
                    <a:pt x="6247" y="83028"/>
                  </a:lnTo>
                  <a:lnTo>
                    <a:pt x="4165" y="88094"/>
                  </a:lnTo>
                  <a:lnTo>
                    <a:pt x="2776" y="92464"/>
                  </a:lnTo>
                  <a:lnTo>
                    <a:pt x="1851" y="96369"/>
                  </a:lnTo>
                  <a:lnTo>
                    <a:pt x="1234" y="99965"/>
                  </a:lnTo>
                  <a:lnTo>
                    <a:pt x="823" y="103354"/>
                  </a:lnTo>
                  <a:lnTo>
                    <a:pt x="549" y="106606"/>
                  </a:lnTo>
                  <a:lnTo>
                    <a:pt x="366" y="109765"/>
                  </a:lnTo>
                  <a:lnTo>
                    <a:pt x="163" y="115923"/>
                  </a:lnTo>
                  <a:lnTo>
                    <a:pt x="33" y="127960"/>
                  </a:lnTo>
                  <a:lnTo>
                    <a:pt x="0" y="248635"/>
                  </a:lnTo>
                  <a:lnTo>
                    <a:pt x="993" y="250093"/>
                  </a:lnTo>
                  <a:lnTo>
                    <a:pt x="2649" y="252056"/>
                  </a:lnTo>
                  <a:lnTo>
                    <a:pt x="8939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9"/>
            <p:cNvSpPr/>
            <p:nvPr/>
          </p:nvSpPr>
          <p:spPr>
            <a:xfrm>
              <a:off x="2569633" y="5000626"/>
              <a:ext cx="196662" cy="62507"/>
            </a:xfrm>
            <a:custGeom>
              <a:avLst/>
              <a:gdLst/>
              <a:ahLst/>
              <a:cxnLst/>
              <a:rect l="0" t="0" r="0" b="0"/>
              <a:pathLst>
                <a:path w="196662" h="62507">
                  <a:moveTo>
                    <a:pt x="0" y="8928"/>
                  </a:moveTo>
                  <a:lnTo>
                    <a:pt x="0" y="4188"/>
                  </a:lnTo>
                  <a:lnTo>
                    <a:pt x="993" y="2791"/>
                  </a:lnTo>
                  <a:lnTo>
                    <a:pt x="2648" y="1860"/>
                  </a:lnTo>
                  <a:lnTo>
                    <a:pt x="7696" y="366"/>
                  </a:lnTo>
                  <a:lnTo>
                    <a:pt x="13316" y="108"/>
                  </a:lnTo>
                  <a:lnTo>
                    <a:pt x="31384" y="3"/>
                  </a:lnTo>
                  <a:lnTo>
                    <a:pt x="46811" y="0"/>
                  </a:lnTo>
                  <a:lnTo>
                    <a:pt x="50079" y="992"/>
                  </a:lnTo>
                  <a:lnTo>
                    <a:pt x="53250" y="2645"/>
                  </a:lnTo>
                  <a:lnTo>
                    <a:pt x="56359" y="4739"/>
                  </a:lnTo>
                  <a:lnTo>
                    <a:pt x="59423" y="6135"/>
                  </a:lnTo>
                  <a:lnTo>
                    <a:pt x="65477" y="7687"/>
                  </a:lnTo>
                  <a:lnTo>
                    <a:pt x="71479" y="8377"/>
                  </a:lnTo>
                  <a:lnTo>
                    <a:pt x="77457" y="8683"/>
                  </a:lnTo>
                  <a:lnTo>
                    <a:pt x="83425" y="8820"/>
                  </a:lnTo>
                  <a:lnTo>
                    <a:pt x="86407" y="9848"/>
                  </a:lnTo>
                  <a:lnTo>
                    <a:pt x="89388" y="11525"/>
                  </a:lnTo>
                  <a:lnTo>
                    <a:pt x="92369" y="13636"/>
                  </a:lnTo>
                  <a:lnTo>
                    <a:pt x="95349" y="15043"/>
                  </a:lnTo>
                  <a:lnTo>
                    <a:pt x="101309" y="16607"/>
                  </a:lnTo>
                  <a:lnTo>
                    <a:pt x="104289" y="18016"/>
                  </a:lnTo>
                  <a:lnTo>
                    <a:pt x="107269" y="19948"/>
                  </a:lnTo>
                  <a:lnTo>
                    <a:pt x="110249" y="22228"/>
                  </a:lnTo>
                  <a:lnTo>
                    <a:pt x="114222" y="23748"/>
                  </a:lnTo>
                  <a:lnTo>
                    <a:pt x="118857" y="24761"/>
                  </a:lnTo>
                  <a:lnTo>
                    <a:pt x="123934" y="25436"/>
                  </a:lnTo>
                  <a:lnTo>
                    <a:pt x="128311" y="26879"/>
                  </a:lnTo>
                  <a:lnTo>
                    <a:pt x="132222" y="28833"/>
                  </a:lnTo>
                  <a:lnTo>
                    <a:pt x="135823" y="31128"/>
                  </a:lnTo>
                  <a:lnTo>
                    <a:pt x="139217" y="32658"/>
                  </a:lnTo>
                  <a:lnTo>
                    <a:pt x="142473" y="33678"/>
                  </a:lnTo>
                  <a:lnTo>
                    <a:pt x="145637" y="34358"/>
                  </a:lnTo>
                  <a:lnTo>
                    <a:pt x="148740" y="35803"/>
                  </a:lnTo>
                  <a:lnTo>
                    <a:pt x="151801" y="37759"/>
                  </a:lnTo>
                  <a:lnTo>
                    <a:pt x="154835" y="40055"/>
                  </a:lnTo>
                  <a:lnTo>
                    <a:pt x="157852" y="41585"/>
                  </a:lnTo>
                  <a:lnTo>
                    <a:pt x="163851" y="43286"/>
                  </a:lnTo>
                  <a:lnTo>
                    <a:pt x="166842" y="44732"/>
                  </a:lnTo>
                  <a:lnTo>
                    <a:pt x="169829" y="46688"/>
                  </a:lnTo>
                  <a:lnTo>
                    <a:pt x="172813" y="48985"/>
                  </a:lnTo>
                  <a:lnTo>
                    <a:pt x="176789" y="51507"/>
                  </a:lnTo>
                  <a:lnTo>
                    <a:pt x="181426" y="54181"/>
                  </a:lnTo>
                  <a:lnTo>
                    <a:pt x="196661" y="625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0"/>
            <p:cNvSpPr/>
            <p:nvPr/>
          </p:nvSpPr>
          <p:spPr>
            <a:xfrm>
              <a:off x="3687025" y="4866680"/>
              <a:ext cx="205568" cy="464344"/>
            </a:xfrm>
            <a:custGeom>
              <a:avLst/>
              <a:gdLst/>
              <a:ahLst/>
              <a:cxnLst/>
              <a:rect l="0" t="0" r="0" b="0"/>
              <a:pathLst>
                <a:path w="205568" h="464344">
                  <a:moveTo>
                    <a:pt x="0" y="0"/>
                  </a:moveTo>
                  <a:lnTo>
                    <a:pt x="22147" y="0"/>
                  </a:lnTo>
                  <a:lnTo>
                    <a:pt x="24696" y="991"/>
                  </a:lnTo>
                  <a:lnTo>
                    <a:pt x="30179" y="4740"/>
                  </a:lnTo>
                  <a:lnTo>
                    <a:pt x="35926" y="7067"/>
                  </a:lnTo>
                  <a:lnTo>
                    <a:pt x="41791" y="8102"/>
                  </a:lnTo>
                  <a:lnTo>
                    <a:pt x="47709" y="8561"/>
                  </a:lnTo>
                  <a:lnTo>
                    <a:pt x="50677" y="9676"/>
                  </a:lnTo>
                  <a:lnTo>
                    <a:pt x="56625" y="13561"/>
                  </a:lnTo>
                  <a:lnTo>
                    <a:pt x="62578" y="15949"/>
                  </a:lnTo>
                  <a:lnTo>
                    <a:pt x="65557" y="16585"/>
                  </a:lnTo>
                  <a:lnTo>
                    <a:pt x="71514" y="19939"/>
                  </a:lnTo>
                  <a:lnTo>
                    <a:pt x="74494" y="22222"/>
                  </a:lnTo>
                  <a:lnTo>
                    <a:pt x="80453" y="24759"/>
                  </a:lnTo>
                  <a:lnTo>
                    <a:pt x="83432" y="25436"/>
                  </a:lnTo>
                  <a:lnTo>
                    <a:pt x="89392" y="28833"/>
                  </a:lnTo>
                  <a:lnTo>
                    <a:pt x="95351" y="33650"/>
                  </a:lnTo>
                  <a:lnTo>
                    <a:pt x="101310" y="39099"/>
                  </a:lnTo>
                  <a:lnTo>
                    <a:pt x="105283" y="41940"/>
                  </a:lnTo>
                  <a:lnTo>
                    <a:pt x="109918" y="44827"/>
                  </a:lnTo>
                  <a:lnTo>
                    <a:pt x="114995" y="47744"/>
                  </a:lnTo>
                  <a:lnTo>
                    <a:pt x="118379" y="50681"/>
                  </a:lnTo>
                  <a:lnTo>
                    <a:pt x="120636" y="53631"/>
                  </a:lnTo>
                  <a:lnTo>
                    <a:pt x="122140" y="56590"/>
                  </a:lnTo>
                  <a:lnTo>
                    <a:pt x="125129" y="59554"/>
                  </a:lnTo>
                  <a:lnTo>
                    <a:pt x="129108" y="62523"/>
                  </a:lnTo>
                  <a:lnTo>
                    <a:pt x="133748" y="65495"/>
                  </a:lnTo>
                  <a:lnTo>
                    <a:pt x="136840" y="68468"/>
                  </a:lnTo>
                  <a:lnTo>
                    <a:pt x="138903" y="71442"/>
                  </a:lnTo>
                  <a:lnTo>
                    <a:pt x="142187" y="77393"/>
                  </a:lnTo>
                  <a:lnTo>
                    <a:pt x="146957" y="83344"/>
                  </a:lnTo>
                  <a:lnTo>
                    <a:pt x="152388" y="89297"/>
                  </a:lnTo>
                  <a:lnTo>
                    <a:pt x="161030" y="98226"/>
                  </a:lnTo>
                  <a:lnTo>
                    <a:pt x="163968" y="101202"/>
                  </a:lnTo>
                  <a:lnTo>
                    <a:pt x="165927" y="104179"/>
                  </a:lnTo>
                  <a:lnTo>
                    <a:pt x="171719" y="118731"/>
                  </a:lnTo>
                  <a:lnTo>
                    <a:pt x="175643" y="128175"/>
                  </a:lnTo>
                  <a:lnTo>
                    <a:pt x="177853" y="139070"/>
                  </a:lnTo>
                  <a:lnTo>
                    <a:pt x="178599" y="151641"/>
                  </a:lnTo>
                  <a:lnTo>
                    <a:pt x="178747" y="163678"/>
                  </a:lnTo>
                  <a:lnTo>
                    <a:pt x="178782" y="185758"/>
                  </a:lnTo>
                  <a:lnTo>
                    <a:pt x="176134" y="189384"/>
                  </a:lnTo>
                  <a:lnTo>
                    <a:pt x="174037" y="191740"/>
                  </a:lnTo>
                  <a:lnTo>
                    <a:pt x="172639" y="194303"/>
                  </a:lnTo>
                  <a:lnTo>
                    <a:pt x="171086" y="199797"/>
                  </a:lnTo>
                  <a:lnTo>
                    <a:pt x="169679" y="201659"/>
                  </a:lnTo>
                  <a:lnTo>
                    <a:pt x="167747" y="202900"/>
                  </a:lnTo>
                  <a:lnTo>
                    <a:pt x="165466" y="203727"/>
                  </a:lnTo>
                  <a:lnTo>
                    <a:pt x="160284" y="207293"/>
                  </a:lnTo>
                  <a:lnTo>
                    <a:pt x="157511" y="209633"/>
                  </a:lnTo>
                  <a:lnTo>
                    <a:pt x="154669" y="211192"/>
                  </a:lnTo>
                  <a:lnTo>
                    <a:pt x="148863" y="212925"/>
                  </a:lnTo>
                  <a:lnTo>
                    <a:pt x="142971" y="216342"/>
                  </a:lnTo>
                  <a:lnTo>
                    <a:pt x="140010" y="218642"/>
                  </a:lnTo>
                  <a:lnTo>
                    <a:pt x="134071" y="221197"/>
                  </a:lnTo>
                  <a:lnTo>
                    <a:pt x="128121" y="222333"/>
                  </a:lnTo>
                  <a:lnTo>
                    <a:pt x="122165" y="222838"/>
                  </a:lnTo>
                  <a:lnTo>
                    <a:pt x="119186" y="223965"/>
                  </a:lnTo>
                  <a:lnTo>
                    <a:pt x="113228" y="227862"/>
                  </a:lnTo>
                  <a:lnTo>
                    <a:pt x="107269" y="230256"/>
                  </a:lnTo>
                  <a:lnTo>
                    <a:pt x="101310" y="231320"/>
                  </a:lnTo>
                  <a:lnTo>
                    <a:pt x="95351" y="231793"/>
                  </a:lnTo>
                  <a:lnTo>
                    <a:pt x="89392" y="232003"/>
                  </a:lnTo>
                  <a:lnTo>
                    <a:pt x="77473" y="232138"/>
                  </a:lnTo>
                  <a:lnTo>
                    <a:pt x="44697" y="232171"/>
                  </a:lnTo>
                  <a:lnTo>
                    <a:pt x="66842" y="232171"/>
                  </a:lnTo>
                  <a:lnTo>
                    <a:pt x="69392" y="233163"/>
                  </a:lnTo>
                  <a:lnTo>
                    <a:pt x="74875" y="236911"/>
                  </a:lnTo>
                  <a:lnTo>
                    <a:pt x="80622" y="239239"/>
                  </a:lnTo>
                  <a:lnTo>
                    <a:pt x="83545" y="239860"/>
                  </a:lnTo>
                  <a:lnTo>
                    <a:pt x="89442" y="243195"/>
                  </a:lnTo>
                  <a:lnTo>
                    <a:pt x="92405" y="245474"/>
                  </a:lnTo>
                  <a:lnTo>
                    <a:pt x="98345" y="248005"/>
                  </a:lnTo>
                  <a:lnTo>
                    <a:pt x="101320" y="248681"/>
                  </a:lnTo>
                  <a:lnTo>
                    <a:pt x="107274" y="252076"/>
                  </a:lnTo>
                  <a:lnTo>
                    <a:pt x="113231" y="256893"/>
                  </a:lnTo>
                  <a:lnTo>
                    <a:pt x="119189" y="262341"/>
                  </a:lnTo>
                  <a:lnTo>
                    <a:pt x="122169" y="264190"/>
                  </a:lnTo>
                  <a:lnTo>
                    <a:pt x="128128" y="266246"/>
                  </a:lnTo>
                  <a:lnTo>
                    <a:pt x="134087" y="269805"/>
                  </a:lnTo>
                  <a:lnTo>
                    <a:pt x="140046" y="274694"/>
                  </a:lnTo>
                  <a:lnTo>
                    <a:pt x="146006" y="280174"/>
                  </a:lnTo>
                  <a:lnTo>
                    <a:pt x="154945" y="288838"/>
                  </a:lnTo>
                  <a:lnTo>
                    <a:pt x="163884" y="297689"/>
                  </a:lnTo>
                  <a:lnTo>
                    <a:pt x="166864" y="299662"/>
                  </a:lnTo>
                  <a:lnTo>
                    <a:pt x="172823" y="301855"/>
                  </a:lnTo>
                  <a:lnTo>
                    <a:pt x="174810" y="303432"/>
                  </a:lnTo>
                  <a:lnTo>
                    <a:pt x="176134" y="305475"/>
                  </a:lnTo>
                  <a:lnTo>
                    <a:pt x="177017" y="307830"/>
                  </a:lnTo>
                  <a:lnTo>
                    <a:pt x="180647" y="313091"/>
                  </a:lnTo>
                  <a:lnTo>
                    <a:pt x="183005" y="315883"/>
                  </a:lnTo>
                  <a:lnTo>
                    <a:pt x="184577" y="318737"/>
                  </a:lnTo>
                  <a:lnTo>
                    <a:pt x="187784" y="327494"/>
                  </a:lnTo>
                  <a:lnTo>
                    <a:pt x="193590" y="336372"/>
                  </a:lnTo>
                  <a:lnTo>
                    <a:pt x="195296" y="342314"/>
                  </a:lnTo>
                  <a:lnTo>
                    <a:pt x="196256" y="351237"/>
                  </a:lnTo>
                  <a:lnTo>
                    <a:pt x="197385" y="354212"/>
                  </a:lnTo>
                  <a:lnTo>
                    <a:pt x="202725" y="363141"/>
                  </a:lnTo>
                  <a:lnTo>
                    <a:pt x="204322" y="369093"/>
                  </a:lnTo>
                  <a:lnTo>
                    <a:pt x="205488" y="382212"/>
                  </a:lnTo>
                  <a:lnTo>
                    <a:pt x="205567" y="388194"/>
                  </a:lnTo>
                  <a:lnTo>
                    <a:pt x="204585" y="390756"/>
                  </a:lnTo>
                  <a:lnTo>
                    <a:pt x="199450" y="399104"/>
                  </a:lnTo>
                  <a:lnTo>
                    <a:pt x="197029" y="409034"/>
                  </a:lnTo>
                  <a:lnTo>
                    <a:pt x="192025" y="414992"/>
                  </a:lnTo>
                  <a:lnTo>
                    <a:pt x="186986" y="420251"/>
                  </a:lnTo>
                  <a:lnTo>
                    <a:pt x="174517" y="432875"/>
                  </a:lnTo>
                  <a:lnTo>
                    <a:pt x="171966" y="434434"/>
                  </a:lnTo>
                  <a:lnTo>
                    <a:pt x="166483" y="436167"/>
                  </a:lnTo>
                  <a:lnTo>
                    <a:pt x="160736" y="439584"/>
                  </a:lnTo>
                  <a:lnTo>
                    <a:pt x="157812" y="441883"/>
                  </a:lnTo>
                  <a:lnTo>
                    <a:pt x="154870" y="443417"/>
                  </a:lnTo>
                  <a:lnTo>
                    <a:pt x="148952" y="445121"/>
                  </a:lnTo>
                  <a:lnTo>
                    <a:pt x="146977" y="446567"/>
                  </a:lnTo>
                  <a:lnTo>
                    <a:pt x="145660" y="448524"/>
                  </a:lnTo>
                  <a:lnTo>
                    <a:pt x="144782" y="450821"/>
                  </a:lnTo>
                  <a:lnTo>
                    <a:pt x="143203" y="452352"/>
                  </a:lnTo>
                  <a:lnTo>
                    <a:pt x="141157" y="453372"/>
                  </a:lnTo>
                  <a:lnTo>
                    <a:pt x="136236" y="454506"/>
                  </a:lnTo>
                  <a:lnTo>
                    <a:pt x="130738" y="455010"/>
                  </a:lnTo>
                  <a:lnTo>
                    <a:pt x="127882" y="456136"/>
                  </a:lnTo>
                  <a:lnTo>
                    <a:pt x="122059" y="460034"/>
                  </a:lnTo>
                  <a:lnTo>
                    <a:pt x="116160" y="462428"/>
                  </a:lnTo>
                  <a:lnTo>
                    <a:pt x="110228" y="463492"/>
                  </a:lnTo>
                  <a:lnTo>
                    <a:pt x="104280" y="463965"/>
                  </a:lnTo>
                  <a:lnTo>
                    <a:pt x="98327" y="464176"/>
                  </a:lnTo>
                  <a:lnTo>
                    <a:pt x="89575" y="464321"/>
                  </a:lnTo>
                  <a:lnTo>
                    <a:pt x="49303" y="464343"/>
                  </a:lnTo>
                  <a:lnTo>
                    <a:pt x="46774" y="463351"/>
                  </a:lnTo>
                  <a:lnTo>
                    <a:pt x="44094" y="461698"/>
                  </a:lnTo>
                  <a:lnTo>
                    <a:pt x="35756" y="4554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1"/>
            <p:cNvSpPr/>
            <p:nvPr/>
          </p:nvSpPr>
          <p:spPr>
            <a:xfrm>
              <a:off x="4053530" y="5009554"/>
              <a:ext cx="178783" cy="437556"/>
            </a:xfrm>
            <a:custGeom>
              <a:avLst/>
              <a:gdLst/>
              <a:ahLst/>
              <a:cxnLst/>
              <a:rect l="0" t="0" r="0" b="0"/>
              <a:pathLst>
                <a:path w="178783" h="437556">
                  <a:moveTo>
                    <a:pt x="178782" y="0"/>
                  </a:moveTo>
                  <a:lnTo>
                    <a:pt x="178782" y="48900"/>
                  </a:lnTo>
                  <a:lnTo>
                    <a:pt x="177789" y="51452"/>
                  </a:lnTo>
                  <a:lnTo>
                    <a:pt x="172639" y="59783"/>
                  </a:lnTo>
                  <a:lnTo>
                    <a:pt x="169678" y="68536"/>
                  </a:lnTo>
                  <a:lnTo>
                    <a:pt x="165466" y="74448"/>
                  </a:lnTo>
                  <a:lnTo>
                    <a:pt x="162932" y="80383"/>
                  </a:lnTo>
                  <a:lnTo>
                    <a:pt x="162256" y="83354"/>
                  </a:lnTo>
                  <a:lnTo>
                    <a:pt x="158856" y="89301"/>
                  </a:lnTo>
                  <a:lnTo>
                    <a:pt x="154035" y="95252"/>
                  </a:lnTo>
                  <a:lnTo>
                    <a:pt x="148581" y="101204"/>
                  </a:lnTo>
                  <a:lnTo>
                    <a:pt x="146729" y="104181"/>
                  </a:lnTo>
                  <a:lnTo>
                    <a:pt x="143130" y="113110"/>
                  </a:lnTo>
                  <a:lnTo>
                    <a:pt x="138768" y="119063"/>
                  </a:lnTo>
                  <a:lnTo>
                    <a:pt x="136167" y="125016"/>
                  </a:lnTo>
                  <a:lnTo>
                    <a:pt x="135473" y="127993"/>
                  </a:lnTo>
                  <a:lnTo>
                    <a:pt x="132055" y="133946"/>
                  </a:lnTo>
                  <a:lnTo>
                    <a:pt x="127224" y="139899"/>
                  </a:lnTo>
                  <a:lnTo>
                    <a:pt x="121767" y="145852"/>
                  </a:lnTo>
                  <a:lnTo>
                    <a:pt x="113109" y="154782"/>
                  </a:lnTo>
                  <a:lnTo>
                    <a:pt x="110170" y="158750"/>
                  </a:lnTo>
                  <a:lnTo>
                    <a:pt x="107217" y="163380"/>
                  </a:lnTo>
                  <a:lnTo>
                    <a:pt x="102280" y="172825"/>
                  </a:lnTo>
                  <a:lnTo>
                    <a:pt x="98507" y="183720"/>
                  </a:lnTo>
                  <a:lnTo>
                    <a:pt x="91540" y="194224"/>
                  </a:lnTo>
                  <a:lnTo>
                    <a:pt x="86042" y="204062"/>
                  </a:lnTo>
                  <a:lnTo>
                    <a:pt x="83185" y="208471"/>
                  </a:lnTo>
                  <a:lnTo>
                    <a:pt x="80288" y="212403"/>
                  </a:lnTo>
                  <a:lnTo>
                    <a:pt x="77363" y="216016"/>
                  </a:lnTo>
                  <a:lnTo>
                    <a:pt x="74420" y="219417"/>
                  </a:lnTo>
                  <a:lnTo>
                    <a:pt x="71464" y="222677"/>
                  </a:lnTo>
                  <a:lnTo>
                    <a:pt x="68501" y="225842"/>
                  </a:lnTo>
                  <a:lnTo>
                    <a:pt x="66525" y="229937"/>
                  </a:lnTo>
                  <a:lnTo>
                    <a:pt x="64330" y="239777"/>
                  </a:lnTo>
                  <a:lnTo>
                    <a:pt x="60706" y="248120"/>
                  </a:lnTo>
                  <a:lnTo>
                    <a:pt x="55784" y="255135"/>
                  </a:lnTo>
                  <a:lnTo>
                    <a:pt x="50286" y="261561"/>
                  </a:lnTo>
                  <a:lnTo>
                    <a:pt x="48423" y="265655"/>
                  </a:lnTo>
                  <a:lnTo>
                    <a:pt x="46352" y="275497"/>
                  </a:lnTo>
                  <a:lnTo>
                    <a:pt x="42783" y="283839"/>
                  </a:lnTo>
                  <a:lnTo>
                    <a:pt x="37886" y="291846"/>
                  </a:lnTo>
                  <a:lnTo>
                    <a:pt x="32399" y="302020"/>
                  </a:lnTo>
                  <a:lnTo>
                    <a:pt x="29297" y="313156"/>
                  </a:lnTo>
                  <a:lnTo>
                    <a:pt x="28471" y="318903"/>
                  </a:lnTo>
                  <a:lnTo>
                    <a:pt x="24904" y="327936"/>
                  </a:lnTo>
                  <a:lnTo>
                    <a:pt x="22562" y="331733"/>
                  </a:lnTo>
                  <a:lnTo>
                    <a:pt x="19960" y="341245"/>
                  </a:lnTo>
                  <a:lnTo>
                    <a:pt x="17810" y="352086"/>
                  </a:lnTo>
                  <a:lnTo>
                    <a:pt x="13543" y="363519"/>
                  </a:lnTo>
                  <a:lnTo>
                    <a:pt x="10303" y="376373"/>
                  </a:lnTo>
                  <a:lnTo>
                    <a:pt x="9545" y="385889"/>
                  </a:lnTo>
                  <a:lnTo>
                    <a:pt x="9343" y="391205"/>
                  </a:lnTo>
                  <a:lnTo>
                    <a:pt x="8215" y="395741"/>
                  </a:lnTo>
                  <a:lnTo>
                    <a:pt x="2875" y="406865"/>
                  </a:lnTo>
                  <a:lnTo>
                    <a:pt x="1277" y="413332"/>
                  </a:lnTo>
                  <a:lnTo>
                    <a:pt x="112" y="426825"/>
                  </a:lnTo>
                  <a:lnTo>
                    <a:pt x="0" y="437552"/>
                  </a:lnTo>
                  <a:lnTo>
                    <a:pt x="8939" y="43755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2"/>
            <p:cNvSpPr/>
            <p:nvPr/>
          </p:nvSpPr>
          <p:spPr>
            <a:xfrm>
              <a:off x="4089286" y="4955977"/>
              <a:ext cx="143027" cy="196454"/>
            </a:xfrm>
            <a:custGeom>
              <a:avLst/>
              <a:gdLst/>
              <a:ahLst/>
              <a:cxnLst/>
              <a:rect l="0" t="0" r="0" b="0"/>
              <a:pathLst>
                <a:path w="143027" h="196454">
                  <a:moveTo>
                    <a:pt x="0" y="26788"/>
                  </a:moveTo>
                  <a:lnTo>
                    <a:pt x="7697" y="19099"/>
                  </a:lnTo>
                  <a:lnTo>
                    <a:pt x="8387" y="15764"/>
                  </a:lnTo>
                  <a:lnTo>
                    <a:pt x="8907" y="9329"/>
                  </a:lnTo>
                  <a:lnTo>
                    <a:pt x="8929" y="4307"/>
                  </a:lnTo>
                  <a:lnTo>
                    <a:pt x="9926" y="2871"/>
                  </a:lnTo>
                  <a:lnTo>
                    <a:pt x="11583" y="1914"/>
                  </a:lnTo>
                  <a:lnTo>
                    <a:pt x="17830" y="14"/>
                  </a:lnTo>
                  <a:lnTo>
                    <a:pt x="17868" y="2"/>
                  </a:lnTo>
                  <a:lnTo>
                    <a:pt x="17874" y="1"/>
                  </a:lnTo>
                  <a:lnTo>
                    <a:pt x="17876" y="0"/>
                  </a:lnTo>
                  <a:lnTo>
                    <a:pt x="25575" y="7688"/>
                  </a:lnTo>
                  <a:lnTo>
                    <a:pt x="26265" y="11024"/>
                  </a:lnTo>
                  <a:lnTo>
                    <a:pt x="26708" y="16508"/>
                  </a:lnTo>
                  <a:lnTo>
                    <a:pt x="26785" y="22199"/>
                  </a:lnTo>
                  <a:lnTo>
                    <a:pt x="27789" y="23729"/>
                  </a:lnTo>
                  <a:lnTo>
                    <a:pt x="29452" y="24748"/>
                  </a:lnTo>
                  <a:lnTo>
                    <a:pt x="31553" y="25428"/>
                  </a:lnTo>
                  <a:lnTo>
                    <a:pt x="32955" y="26874"/>
                  </a:lnTo>
                  <a:lnTo>
                    <a:pt x="33889" y="28830"/>
                  </a:lnTo>
                  <a:lnTo>
                    <a:pt x="34926" y="33649"/>
                  </a:lnTo>
                  <a:lnTo>
                    <a:pt x="35388" y="39097"/>
                  </a:lnTo>
                  <a:lnTo>
                    <a:pt x="36504" y="41940"/>
                  </a:lnTo>
                  <a:lnTo>
                    <a:pt x="40393" y="47744"/>
                  </a:lnTo>
                  <a:lnTo>
                    <a:pt x="42783" y="53631"/>
                  </a:lnTo>
                  <a:lnTo>
                    <a:pt x="43846" y="59554"/>
                  </a:lnTo>
                  <a:lnTo>
                    <a:pt x="44318" y="65494"/>
                  </a:lnTo>
                  <a:lnTo>
                    <a:pt x="44528" y="71442"/>
                  </a:lnTo>
                  <a:lnTo>
                    <a:pt x="44584" y="74417"/>
                  </a:lnTo>
                  <a:lnTo>
                    <a:pt x="45615" y="76400"/>
                  </a:lnTo>
                  <a:lnTo>
                    <a:pt x="47295" y="77722"/>
                  </a:lnTo>
                  <a:lnTo>
                    <a:pt x="49408" y="78604"/>
                  </a:lnTo>
                  <a:lnTo>
                    <a:pt x="50817" y="80183"/>
                  </a:lnTo>
                  <a:lnTo>
                    <a:pt x="51757" y="82229"/>
                  </a:lnTo>
                  <a:lnTo>
                    <a:pt x="52800" y="87147"/>
                  </a:lnTo>
                  <a:lnTo>
                    <a:pt x="53264" y="92641"/>
                  </a:lnTo>
                  <a:lnTo>
                    <a:pt x="54381" y="95494"/>
                  </a:lnTo>
                  <a:lnTo>
                    <a:pt x="58270" y="101311"/>
                  </a:lnTo>
                  <a:lnTo>
                    <a:pt x="60661" y="107204"/>
                  </a:lnTo>
                  <a:lnTo>
                    <a:pt x="61299" y="110165"/>
                  </a:lnTo>
                  <a:lnTo>
                    <a:pt x="62717" y="112138"/>
                  </a:lnTo>
                  <a:lnTo>
                    <a:pt x="64656" y="113454"/>
                  </a:lnTo>
                  <a:lnTo>
                    <a:pt x="66942" y="114330"/>
                  </a:lnTo>
                  <a:lnTo>
                    <a:pt x="68466" y="115907"/>
                  </a:lnTo>
                  <a:lnTo>
                    <a:pt x="69482" y="117952"/>
                  </a:lnTo>
                  <a:lnTo>
                    <a:pt x="70610" y="122868"/>
                  </a:lnTo>
                  <a:lnTo>
                    <a:pt x="71112" y="128360"/>
                  </a:lnTo>
                  <a:lnTo>
                    <a:pt x="72239" y="130222"/>
                  </a:lnTo>
                  <a:lnTo>
                    <a:pt x="73984" y="131463"/>
                  </a:lnTo>
                  <a:lnTo>
                    <a:pt x="76140" y="132290"/>
                  </a:lnTo>
                  <a:lnTo>
                    <a:pt x="77577" y="133834"/>
                  </a:lnTo>
                  <a:lnTo>
                    <a:pt x="78536" y="135855"/>
                  </a:lnTo>
                  <a:lnTo>
                    <a:pt x="79175" y="138195"/>
                  </a:lnTo>
                  <a:lnTo>
                    <a:pt x="82533" y="143440"/>
                  </a:lnTo>
                  <a:lnTo>
                    <a:pt x="88037" y="150152"/>
                  </a:lnTo>
                  <a:lnTo>
                    <a:pt x="91438" y="153716"/>
                  </a:lnTo>
                  <a:lnTo>
                    <a:pt x="96969" y="159348"/>
                  </a:lnTo>
                  <a:lnTo>
                    <a:pt x="97423" y="160802"/>
                  </a:lnTo>
                  <a:lnTo>
                    <a:pt x="98061" y="166597"/>
                  </a:lnTo>
                  <a:lnTo>
                    <a:pt x="98211" y="168300"/>
                  </a:lnTo>
                  <a:lnTo>
                    <a:pt x="100926" y="171703"/>
                  </a:lnTo>
                  <a:lnTo>
                    <a:pt x="106016" y="177232"/>
                  </a:lnTo>
                  <a:lnTo>
                    <a:pt x="107427" y="177686"/>
                  </a:lnTo>
                  <a:lnTo>
                    <a:pt x="111644" y="178190"/>
                  </a:lnTo>
                  <a:lnTo>
                    <a:pt x="113165" y="179316"/>
                  </a:lnTo>
                  <a:lnTo>
                    <a:pt x="114180" y="181059"/>
                  </a:lnTo>
                  <a:lnTo>
                    <a:pt x="116090" y="187145"/>
                  </a:lnTo>
                  <a:lnTo>
                    <a:pt x="118805" y="187355"/>
                  </a:lnTo>
                  <a:lnTo>
                    <a:pt x="120919" y="187411"/>
                  </a:lnTo>
                  <a:lnTo>
                    <a:pt x="122329" y="188440"/>
                  </a:lnTo>
                  <a:lnTo>
                    <a:pt x="123269" y="190120"/>
                  </a:lnTo>
                  <a:lnTo>
                    <a:pt x="125038" y="196082"/>
                  </a:lnTo>
                  <a:lnTo>
                    <a:pt x="127748" y="196288"/>
                  </a:lnTo>
                  <a:lnTo>
                    <a:pt x="132835" y="196420"/>
                  </a:lnTo>
                  <a:lnTo>
                    <a:pt x="143026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3"/>
            <p:cNvSpPr/>
            <p:nvPr/>
          </p:nvSpPr>
          <p:spPr>
            <a:xfrm>
              <a:off x="4670330" y="4822031"/>
              <a:ext cx="44697" cy="500064"/>
            </a:xfrm>
            <a:custGeom>
              <a:avLst/>
              <a:gdLst/>
              <a:ahLst/>
              <a:cxnLst/>
              <a:rect l="0" t="0" r="0" b="0"/>
              <a:pathLst>
                <a:path w="44697" h="500064">
                  <a:moveTo>
                    <a:pt x="44696" y="0"/>
                  </a:moveTo>
                  <a:lnTo>
                    <a:pt x="44696" y="92195"/>
                  </a:lnTo>
                  <a:lnTo>
                    <a:pt x="43703" y="95198"/>
                  </a:lnTo>
                  <a:lnTo>
                    <a:pt x="42048" y="98192"/>
                  </a:lnTo>
                  <a:lnTo>
                    <a:pt x="39951" y="101180"/>
                  </a:lnTo>
                  <a:lnTo>
                    <a:pt x="38552" y="105157"/>
                  </a:lnTo>
                  <a:lnTo>
                    <a:pt x="37621" y="109792"/>
                  </a:lnTo>
                  <a:lnTo>
                    <a:pt x="36309" y="123151"/>
                  </a:lnTo>
                  <a:lnTo>
                    <a:pt x="35921" y="136039"/>
                  </a:lnTo>
                  <a:lnTo>
                    <a:pt x="35789" y="153431"/>
                  </a:lnTo>
                  <a:lnTo>
                    <a:pt x="34785" y="157849"/>
                  </a:lnTo>
                  <a:lnTo>
                    <a:pt x="33122" y="162780"/>
                  </a:lnTo>
                  <a:lnTo>
                    <a:pt x="31021" y="168052"/>
                  </a:lnTo>
                  <a:lnTo>
                    <a:pt x="29619" y="172557"/>
                  </a:lnTo>
                  <a:lnTo>
                    <a:pt x="28686" y="176554"/>
                  </a:lnTo>
                  <a:lnTo>
                    <a:pt x="27371" y="186919"/>
                  </a:lnTo>
                  <a:lnTo>
                    <a:pt x="26982" y="198920"/>
                  </a:lnTo>
                  <a:lnTo>
                    <a:pt x="26927" y="204050"/>
                  </a:lnTo>
                  <a:lnTo>
                    <a:pt x="25897" y="209456"/>
                  </a:lnTo>
                  <a:lnTo>
                    <a:pt x="24218" y="215043"/>
                  </a:lnTo>
                  <a:lnTo>
                    <a:pt x="22105" y="220753"/>
                  </a:lnTo>
                  <a:lnTo>
                    <a:pt x="20696" y="225551"/>
                  </a:lnTo>
                  <a:lnTo>
                    <a:pt x="19757" y="229743"/>
                  </a:lnTo>
                  <a:lnTo>
                    <a:pt x="18435" y="243028"/>
                  </a:lnTo>
                  <a:lnTo>
                    <a:pt x="18043" y="256886"/>
                  </a:lnTo>
                  <a:lnTo>
                    <a:pt x="17911" y="275198"/>
                  </a:lnTo>
                  <a:lnTo>
                    <a:pt x="16907" y="280699"/>
                  </a:lnTo>
                  <a:lnTo>
                    <a:pt x="15244" y="286352"/>
                  </a:lnTo>
                  <a:lnTo>
                    <a:pt x="13143" y="292104"/>
                  </a:lnTo>
                  <a:lnTo>
                    <a:pt x="11741" y="296932"/>
                  </a:lnTo>
                  <a:lnTo>
                    <a:pt x="10807" y="301142"/>
                  </a:lnTo>
                  <a:lnTo>
                    <a:pt x="9492" y="314454"/>
                  </a:lnTo>
                  <a:lnTo>
                    <a:pt x="9185" y="325297"/>
                  </a:lnTo>
                  <a:lnTo>
                    <a:pt x="8949" y="364415"/>
                  </a:lnTo>
                  <a:lnTo>
                    <a:pt x="7952" y="368951"/>
                  </a:lnTo>
                  <a:lnTo>
                    <a:pt x="6295" y="372968"/>
                  </a:lnTo>
                  <a:lnTo>
                    <a:pt x="4197" y="376638"/>
                  </a:lnTo>
                  <a:lnTo>
                    <a:pt x="2798" y="381068"/>
                  </a:lnTo>
                  <a:lnTo>
                    <a:pt x="1865" y="386006"/>
                  </a:lnTo>
                  <a:lnTo>
                    <a:pt x="553" y="399792"/>
                  </a:lnTo>
                  <a:lnTo>
                    <a:pt x="164" y="412806"/>
                  </a:lnTo>
                  <a:lnTo>
                    <a:pt x="0" y="5000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4"/>
            <p:cNvSpPr/>
            <p:nvPr/>
          </p:nvSpPr>
          <p:spPr>
            <a:xfrm>
              <a:off x="4491547" y="5098883"/>
              <a:ext cx="286054" cy="71407"/>
            </a:xfrm>
            <a:custGeom>
              <a:avLst/>
              <a:gdLst/>
              <a:ahLst/>
              <a:cxnLst/>
              <a:rect l="0" t="0" r="0" b="0"/>
              <a:pathLst>
                <a:path w="286054" h="71407">
                  <a:moveTo>
                    <a:pt x="0" y="8898"/>
                  </a:moveTo>
                  <a:lnTo>
                    <a:pt x="4745" y="8898"/>
                  </a:lnTo>
                  <a:lnTo>
                    <a:pt x="6143" y="7906"/>
                  </a:lnTo>
                  <a:lnTo>
                    <a:pt x="7076" y="6253"/>
                  </a:lnTo>
                  <a:lnTo>
                    <a:pt x="8571" y="1209"/>
                  </a:lnTo>
                  <a:lnTo>
                    <a:pt x="9687" y="796"/>
                  </a:lnTo>
                  <a:lnTo>
                    <a:pt x="18615" y="132"/>
                  </a:lnTo>
                  <a:lnTo>
                    <a:pt x="27036" y="17"/>
                  </a:lnTo>
                  <a:lnTo>
                    <a:pt x="29943" y="0"/>
                  </a:lnTo>
                  <a:lnTo>
                    <a:pt x="32874" y="982"/>
                  </a:lnTo>
                  <a:lnTo>
                    <a:pt x="35822" y="2629"/>
                  </a:lnTo>
                  <a:lnTo>
                    <a:pt x="38779" y="4718"/>
                  </a:lnTo>
                  <a:lnTo>
                    <a:pt x="41745" y="6112"/>
                  </a:lnTo>
                  <a:lnTo>
                    <a:pt x="47688" y="7659"/>
                  </a:lnTo>
                  <a:lnTo>
                    <a:pt x="56619" y="8531"/>
                  </a:lnTo>
                  <a:lnTo>
                    <a:pt x="59597" y="9646"/>
                  </a:lnTo>
                  <a:lnTo>
                    <a:pt x="62576" y="11381"/>
                  </a:lnTo>
                  <a:lnTo>
                    <a:pt x="65555" y="13529"/>
                  </a:lnTo>
                  <a:lnTo>
                    <a:pt x="69528" y="13970"/>
                  </a:lnTo>
                  <a:lnTo>
                    <a:pt x="74163" y="13272"/>
                  </a:lnTo>
                  <a:lnTo>
                    <a:pt x="79239" y="11814"/>
                  </a:lnTo>
                  <a:lnTo>
                    <a:pt x="83616" y="11834"/>
                  </a:lnTo>
                  <a:lnTo>
                    <a:pt x="87528" y="12840"/>
                  </a:lnTo>
                  <a:lnTo>
                    <a:pt x="91129" y="14502"/>
                  </a:lnTo>
                  <a:lnTo>
                    <a:pt x="95516" y="15611"/>
                  </a:lnTo>
                  <a:lnTo>
                    <a:pt x="100427" y="16349"/>
                  </a:lnTo>
                  <a:lnTo>
                    <a:pt x="105688" y="16842"/>
                  </a:lnTo>
                  <a:lnTo>
                    <a:pt x="114181" y="17389"/>
                  </a:lnTo>
                  <a:lnTo>
                    <a:pt x="117837" y="17536"/>
                  </a:lnTo>
                  <a:lnTo>
                    <a:pt x="122261" y="18625"/>
                  </a:lnTo>
                  <a:lnTo>
                    <a:pt x="127197" y="20344"/>
                  </a:lnTo>
                  <a:lnTo>
                    <a:pt x="132473" y="22481"/>
                  </a:lnTo>
                  <a:lnTo>
                    <a:pt x="136984" y="23907"/>
                  </a:lnTo>
                  <a:lnTo>
                    <a:pt x="144645" y="25490"/>
                  </a:lnTo>
                  <a:lnTo>
                    <a:pt x="151361" y="26194"/>
                  </a:lnTo>
                  <a:lnTo>
                    <a:pt x="154542" y="26382"/>
                  </a:lnTo>
                  <a:lnTo>
                    <a:pt x="158649" y="27499"/>
                  </a:lnTo>
                  <a:lnTo>
                    <a:pt x="163374" y="29236"/>
                  </a:lnTo>
                  <a:lnTo>
                    <a:pt x="168510" y="31387"/>
                  </a:lnTo>
                  <a:lnTo>
                    <a:pt x="172928" y="32820"/>
                  </a:lnTo>
                  <a:lnTo>
                    <a:pt x="180485" y="34413"/>
                  </a:lnTo>
                  <a:lnTo>
                    <a:pt x="183891" y="35829"/>
                  </a:lnTo>
                  <a:lnTo>
                    <a:pt x="187154" y="37766"/>
                  </a:lnTo>
                  <a:lnTo>
                    <a:pt x="190323" y="40050"/>
                  </a:lnTo>
                  <a:lnTo>
                    <a:pt x="193429" y="41572"/>
                  </a:lnTo>
                  <a:lnTo>
                    <a:pt x="199529" y="43263"/>
                  </a:lnTo>
                  <a:lnTo>
                    <a:pt x="208200" y="44015"/>
                  </a:lnTo>
                  <a:lnTo>
                    <a:pt x="213292" y="44216"/>
                  </a:lnTo>
                  <a:lnTo>
                    <a:pt x="217681" y="45341"/>
                  </a:lnTo>
                  <a:lnTo>
                    <a:pt x="221600" y="47084"/>
                  </a:lnTo>
                  <a:lnTo>
                    <a:pt x="225206" y="49238"/>
                  </a:lnTo>
                  <a:lnTo>
                    <a:pt x="228604" y="50675"/>
                  </a:lnTo>
                  <a:lnTo>
                    <a:pt x="235026" y="52270"/>
                  </a:lnTo>
                  <a:lnTo>
                    <a:pt x="238130" y="53687"/>
                  </a:lnTo>
                  <a:lnTo>
                    <a:pt x="241192" y="55624"/>
                  </a:lnTo>
                  <a:lnTo>
                    <a:pt x="248498" y="61122"/>
                  </a:lnTo>
                  <a:lnTo>
                    <a:pt x="254794" y="61875"/>
                  </a:lnTo>
                  <a:lnTo>
                    <a:pt x="265532" y="62357"/>
                  </a:lnTo>
                  <a:lnTo>
                    <a:pt x="268399" y="63389"/>
                  </a:lnTo>
                  <a:lnTo>
                    <a:pt x="272297" y="65069"/>
                  </a:lnTo>
                  <a:lnTo>
                    <a:pt x="286053" y="7140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5"/>
            <p:cNvSpPr/>
            <p:nvPr/>
          </p:nvSpPr>
          <p:spPr>
            <a:xfrm>
              <a:off x="5117287" y="4929187"/>
              <a:ext cx="53626" cy="312540"/>
            </a:xfrm>
            <a:custGeom>
              <a:avLst/>
              <a:gdLst/>
              <a:ahLst/>
              <a:cxnLst/>
              <a:rect l="0" t="0" r="0" b="0"/>
              <a:pathLst>
                <a:path w="53626" h="312540">
                  <a:moveTo>
                    <a:pt x="35756" y="0"/>
                  </a:moveTo>
                  <a:lnTo>
                    <a:pt x="44327" y="0"/>
                  </a:lnTo>
                  <a:lnTo>
                    <a:pt x="44674" y="9094"/>
                  </a:lnTo>
                  <a:lnTo>
                    <a:pt x="44693" y="16510"/>
                  </a:lnTo>
                  <a:lnTo>
                    <a:pt x="45687" y="17952"/>
                  </a:lnTo>
                  <a:lnTo>
                    <a:pt x="47343" y="19906"/>
                  </a:lnTo>
                  <a:lnTo>
                    <a:pt x="49440" y="22200"/>
                  </a:lnTo>
                  <a:lnTo>
                    <a:pt x="50838" y="24722"/>
                  </a:lnTo>
                  <a:lnTo>
                    <a:pt x="52392" y="30170"/>
                  </a:lnTo>
                  <a:lnTo>
                    <a:pt x="53389" y="35615"/>
                  </a:lnTo>
                  <a:lnTo>
                    <a:pt x="53586" y="45216"/>
                  </a:lnTo>
                  <a:lnTo>
                    <a:pt x="53625" y="56667"/>
                  </a:lnTo>
                  <a:lnTo>
                    <a:pt x="52635" y="59606"/>
                  </a:lnTo>
                  <a:lnTo>
                    <a:pt x="50982" y="62558"/>
                  </a:lnTo>
                  <a:lnTo>
                    <a:pt x="48886" y="65518"/>
                  </a:lnTo>
                  <a:lnTo>
                    <a:pt x="47489" y="68483"/>
                  </a:lnTo>
                  <a:lnTo>
                    <a:pt x="45937" y="74425"/>
                  </a:lnTo>
                  <a:lnTo>
                    <a:pt x="45063" y="83347"/>
                  </a:lnTo>
                  <a:lnTo>
                    <a:pt x="44804" y="92275"/>
                  </a:lnTo>
                  <a:lnTo>
                    <a:pt x="44705" y="110133"/>
                  </a:lnTo>
                  <a:lnTo>
                    <a:pt x="43709" y="113110"/>
                  </a:lnTo>
                  <a:lnTo>
                    <a:pt x="42051" y="116086"/>
                  </a:lnTo>
                  <a:lnTo>
                    <a:pt x="39953" y="119063"/>
                  </a:lnTo>
                  <a:lnTo>
                    <a:pt x="38554" y="122039"/>
                  </a:lnTo>
                  <a:lnTo>
                    <a:pt x="37000" y="127993"/>
                  </a:lnTo>
                  <a:lnTo>
                    <a:pt x="36309" y="136591"/>
                  </a:lnTo>
                  <a:lnTo>
                    <a:pt x="36002" y="146035"/>
                  </a:lnTo>
                  <a:lnTo>
                    <a:pt x="35865" y="153540"/>
                  </a:lnTo>
                  <a:lnTo>
                    <a:pt x="34836" y="156930"/>
                  </a:lnTo>
                  <a:lnTo>
                    <a:pt x="33157" y="160183"/>
                  </a:lnTo>
                  <a:lnTo>
                    <a:pt x="31043" y="163343"/>
                  </a:lnTo>
                  <a:lnTo>
                    <a:pt x="29635" y="166443"/>
                  </a:lnTo>
                  <a:lnTo>
                    <a:pt x="28069" y="172532"/>
                  </a:lnTo>
                  <a:lnTo>
                    <a:pt x="27188" y="181538"/>
                  </a:lnTo>
                  <a:lnTo>
                    <a:pt x="26982" y="190155"/>
                  </a:lnTo>
                  <a:lnTo>
                    <a:pt x="26927" y="195231"/>
                  </a:lnTo>
                  <a:lnTo>
                    <a:pt x="25897" y="199608"/>
                  </a:lnTo>
                  <a:lnTo>
                    <a:pt x="24218" y="203517"/>
                  </a:lnTo>
                  <a:lnTo>
                    <a:pt x="22104" y="207116"/>
                  </a:lnTo>
                  <a:lnTo>
                    <a:pt x="20696" y="210507"/>
                  </a:lnTo>
                  <a:lnTo>
                    <a:pt x="19130" y="216920"/>
                  </a:lnTo>
                  <a:lnTo>
                    <a:pt x="18249" y="226110"/>
                  </a:lnTo>
                  <a:lnTo>
                    <a:pt x="17987" y="235116"/>
                  </a:lnTo>
                  <a:lnTo>
                    <a:pt x="16958" y="238104"/>
                  </a:lnTo>
                  <a:lnTo>
                    <a:pt x="15278" y="241087"/>
                  </a:lnTo>
                  <a:lnTo>
                    <a:pt x="13165" y="244069"/>
                  </a:lnTo>
                  <a:lnTo>
                    <a:pt x="11756" y="247048"/>
                  </a:lnTo>
                  <a:lnTo>
                    <a:pt x="10191" y="253005"/>
                  </a:lnTo>
                  <a:lnTo>
                    <a:pt x="9310" y="261937"/>
                  </a:lnTo>
                  <a:lnTo>
                    <a:pt x="9048" y="270867"/>
                  </a:lnTo>
                  <a:lnTo>
                    <a:pt x="8949" y="288727"/>
                  </a:lnTo>
                  <a:lnTo>
                    <a:pt x="7952" y="290711"/>
                  </a:lnTo>
                  <a:lnTo>
                    <a:pt x="6295" y="292035"/>
                  </a:lnTo>
                  <a:lnTo>
                    <a:pt x="4196" y="292916"/>
                  </a:lnTo>
                  <a:lnTo>
                    <a:pt x="2798" y="294496"/>
                  </a:lnTo>
                  <a:lnTo>
                    <a:pt x="1865" y="296542"/>
                  </a:lnTo>
                  <a:lnTo>
                    <a:pt x="369" y="302213"/>
                  </a:lnTo>
                  <a:lnTo>
                    <a:pt x="14" y="311933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6"/>
            <p:cNvSpPr/>
            <p:nvPr/>
          </p:nvSpPr>
          <p:spPr>
            <a:xfrm>
              <a:off x="4938504" y="4813101"/>
              <a:ext cx="214540" cy="250032"/>
            </a:xfrm>
            <a:custGeom>
              <a:avLst/>
              <a:gdLst/>
              <a:ahLst/>
              <a:cxnLst/>
              <a:rect l="0" t="0" r="0" b="0"/>
              <a:pathLst>
                <a:path w="214540" h="250032">
                  <a:moveTo>
                    <a:pt x="62574" y="0"/>
                  </a:moveTo>
                  <a:lnTo>
                    <a:pt x="62574" y="4740"/>
                  </a:lnTo>
                  <a:lnTo>
                    <a:pt x="61581" y="6137"/>
                  </a:lnTo>
                  <a:lnTo>
                    <a:pt x="59926" y="7068"/>
                  </a:lnTo>
                  <a:lnTo>
                    <a:pt x="57829" y="7689"/>
                  </a:lnTo>
                  <a:lnTo>
                    <a:pt x="56431" y="9094"/>
                  </a:lnTo>
                  <a:lnTo>
                    <a:pt x="55499" y="11025"/>
                  </a:lnTo>
                  <a:lnTo>
                    <a:pt x="54878" y="13303"/>
                  </a:lnTo>
                  <a:lnTo>
                    <a:pt x="51538" y="18481"/>
                  </a:lnTo>
                  <a:lnTo>
                    <a:pt x="49257" y="21250"/>
                  </a:lnTo>
                  <a:lnTo>
                    <a:pt x="47737" y="24089"/>
                  </a:lnTo>
                  <a:lnTo>
                    <a:pt x="46047" y="29889"/>
                  </a:lnTo>
                  <a:lnTo>
                    <a:pt x="45297" y="35773"/>
                  </a:lnTo>
                  <a:lnTo>
                    <a:pt x="45096" y="38732"/>
                  </a:lnTo>
                  <a:lnTo>
                    <a:pt x="43970" y="41696"/>
                  </a:lnTo>
                  <a:lnTo>
                    <a:pt x="40069" y="47636"/>
                  </a:lnTo>
                  <a:lnTo>
                    <a:pt x="37674" y="53583"/>
                  </a:lnTo>
                  <a:lnTo>
                    <a:pt x="37034" y="56558"/>
                  </a:lnTo>
                  <a:lnTo>
                    <a:pt x="33676" y="62510"/>
                  </a:lnTo>
                  <a:lnTo>
                    <a:pt x="31390" y="65486"/>
                  </a:lnTo>
                  <a:lnTo>
                    <a:pt x="28849" y="71438"/>
                  </a:lnTo>
                  <a:lnTo>
                    <a:pt x="28172" y="74415"/>
                  </a:lnTo>
                  <a:lnTo>
                    <a:pt x="24771" y="80368"/>
                  </a:lnTo>
                  <a:lnTo>
                    <a:pt x="19949" y="86321"/>
                  </a:lnTo>
                  <a:lnTo>
                    <a:pt x="14495" y="92274"/>
                  </a:lnTo>
                  <a:lnTo>
                    <a:pt x="12643" y="95250"/>
                  </a:lnTo>
                  <a:lnTo>
                    <a:pt x="10586" y="101203"/>
                  </a:lnTo>
                  <a:lnTo>
                    <a:pt x="9671" y="107157"/>
                  </a:lnTo>
                  <a:lnTo>
                    <a:pt x="9427" y="110133"/>
                  </a:lnTo>
                  <a:lnTo>
                    <a:pt x="8271" y="113110"/>
                  </a:lnTo>
                  <a:lnTo>
                    <a:pt x="4338" y="119063"/>
                  </a:lnTo>
                  <a:lnTo>
                    <a:pt x="1928" y="125016"/>
                  </a:lnTo>
                  <a:lnTo>
                    <a:pt x="857" y="130969"/>
                  </a:lnTo>
                  <a:lnTo>
                    <a:pt x="381" y="136922"/>
                  </a:lnTo>
                  <a:lnTo>
                    <a:pt x="170" y="142875"/>
                  </a:lnTo>
                  <a:lnTo>
                    <a:pt x="23" y="151621"/>
                  </a:lnTo>
                  <a:lnTo>
                    <a:pt x="0" y="177207"/>
                  </a:lnTo>
                  <a:lnTo>
                    <a:pt x="6144" y="184457"/>
                  </a:lnTo>
                  <a:lnTo>
                    <a:pt x="11425" y="189990"/>
                  </a:lnTo>
                  <a:lnTo>
                    <a:pt x="16604" y="195177"/>
                  </a:lnTo>
                  <a:lnTo>
                    <a:pt x="19961" y="195886"/>
                  </a:lnTo>
                  <a:lnTo>
                    <a:pt x="24763" y="196201"/>
                  </a:lnTo>
                  <a:lnTo>
                    <a:pt x="30208" y="196341"/>
                  </a:lnTo>
                  <a:lnTo>
                    <a:pt x="32058" y="197371"/>
                  </a:lnTo>
                  <a:lnTo>
                    <a:pt x="33291" y="199050"/>
                  </a:lnTo>
                  <a:lnTo>
                    <a:pt x="34113" y="201161"/>
                  </a:lnTo>
                  <a:lnTo>
                    <a:pt x="35654" y="202568"/>
                  </a:lnTo>
                  <a:lnTo>
                    <a:pt x="37675" y="203506"/>
                  </a:lnTo>
                  <a:lnTo>
                    <a:pt x="40015" y="204132"/>
                  </a:lnTo>
                  <a:lnTo>
                    <a:pt x="45265" y="207473"/>
                  </a:lnTo>
                  <a:lnTo>
                    <a:pt x="48054" y="209753"/>
                  </a:lnTo>
                  <a:lnTo>
                    <a:pt x="50908" y="211273"/>
                  </a:lnTo>
                  <a:lnTo>
                    <a:pt x="56727" y="212961"/>
                  </a:lnTo>
                  <a:lnTo>
                    <a:pt x="62625" y="213713"/>
                  </a:lnTo>
                  <a:lnTo>
                    <a:pt x="65587" y="213913"/>
                  </a:lnTo>
                  <a:lnTo>
                    <a:pt x="68555" y="215038"/>
                  </a:lnTo>
                  <a:lnTo>
                    <a:pt x="74503" y="218934"/>
                  </a:lnTo>
                  <a:lnTo>
                    <a:pt x="80457" y="221328"/>
                  </a:lnTo>
                  <a:lnTo>
                    <a:pt x="86414" y="222392"/>
                  </a:lnTo>
                  <a:lnTo>
                    <a:pt x="92373" y="222864"/>
                  </a:lnTo>
                  <a:lnTo>
                    <a:pt x="98331" y="223075"/>
                  </a:lnTo>
                  <a:lnTo>
                    <a:pt x="110250" y="223209"/>
                  </a:lnTo>
                  <a:lnTo>
                    <a:pt x="113230" y="224213"/>
                  </a:lnTo>
                  <a:lnTo>
                    <a:pt x="119189" y="227973"/>
                  </a:lnTo>
                  <a:lnTo>
                    <a:pt x="123162" y="229373"/>
                  </a:lnTo>
                  <a:lnTo>
                    <a:pt x="127797" y="230306"/>
                  </a:lnTo>
                  <a:lnTo>
                    <a:pt x="140018" y="231804"/>
                  </a:lnTo>
                  <a:lnTo>
                    <a:pt x="144338" y="232009"/>
                  </a:lnTo>
                  <a:lnTo>
                    <a:pt x="152354" y="232124"/>
                  </a:lnTo>
                  <a:lnTo>
                    <a:pt x="174073" y="232171"/>
                  </a:lnTo>
                  <a:lnTo>
                    <a:pt x="175643" y="233163"/>
                  </a:lnTo>
                  <a:lnTo>
                    <a:pt x="176690" y="234817"/>
                  </a:lnTo>
                  <a:lnTo>
                    <a:pt x="177387" y="236912"/>
                  </a:lnTo>
                  <a:lnTo>
                    <a:pt x="178846" y="238309"/>
                  </a:lnTo>
                  <a:lnTo>
                    <a:pt x="180811" y="239240"/>
                  </a:lnTo>
                  <a:lnTo>
                    <a:pt x="186357" y="240734"/>
                  </a:lnTo>
                  <a:lnTo>
                    <a:pt x="192063" y="240993"/>
                  </a:lnTo>
                  <a:lnTo>
                    <a:pt x="198704" y="241087"/>
                  </a:lnTo>
                  <a:lnTo>
                    <a:pt x="214539" y="241102"/>
                  </a:lnTo>
                  <a:lnTo>
                    <a:pt x="214539" y="25003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7"/>
            <p:cNvSpPr/>
            <p:nvPr/>
          </p:nvSpPr>
          <p:spPr>
            <a:xfrm>
              <a:off x="2855686" y="4866689"/>
              <a:ext cx="78913" cy="142433"/>
            </a:xfrm>
            <a:custGeom>
              <a:avLst/>
              <a:gdLst/>
              <a:ahLst/>
              <a:cxnLst/>
              <a:rect l="0" t="0" r="0" b="0"/>
              <a:pathLst>
                <a:path w="78913" h="142433">
                  <a:moveTo>
                    <a:pt x="78912" y="1685"/>
                  </a:moveTo>
                  <a:lnTo>
                    <a:pt x="73165" y="369"/>
                  </a:lnTo>
                  <a:lnTo>
                    <a:pt x="69598" y="158"/>
                  </a:lnTo>
                  <a:lnTo>
                    <a:pt x="64702" y="65"/>
                  </a:lnTo>
                  <a:lnTo>
                    <a:pt x="50542" y="0"/>
                  </a:lnTo>
                  <a:lnTo>
                    <a:pt x="48593" y="990"/>
                  </a:lnTo>
                  <a:lnTo>
                    <a:pt x="47293" y="2641"/>
                  </a:lnTo>
                  <a:lnTo>
                    <a:pt x="46427" y="4734"/>
                  </a:lnTo>
                  <a:lnTo>
                    <a:pt x="44856" y="6129"/>
                  </a:lnTo>
                  <a:lnTo>
                    <a:pt x="42816" y="7060"/>
                  </a:lnTo>
                  <a:lnTo>
                    <a:pt x="40463" y="7680"/>
                  </a:lnTo>
                  <a:lnTo>
                    <a:pt x="38893" y="9085"/>
                  </a:lnTo>
                  <a:lnTo>
                    <a:pt x="37848" y="11015"/>
                  </a:lnTo>
                  <a:lnTo>
                    <a:pt x="37150" y="13293"/>
                  </a:lnTo>
                  <a:lnTo>
                    <a:pt x="35692" y="14812"/>
                  </a:lnTo>
                  <a:lnTo>
                    <a:pt x="33727" y="15824"/>
                  </a:lnTo>
                  <a:lnTo>
                    <a:pt x="31423" y="16500"/>
                  </a:lnTo>
                  <a:lnTo>
                    <a:pt x="28894" y="17942"/>
                  </a:lnTo>
                  <a:lnTo>
                    <a:pt x="26215" y="19896"/>
                  </a:lnTo>
                  <a:lnTo>
                    <a:pt x="23436" y="22190"/>
                  </a:lnTo>
                  <a:lnTo>
                    <a:pt x="21583" y="24712"/>
                  </a:lnTo>
                  <a:lnTo>
                    <a:pt x="17982" y="33002"/>
                  </a:lnTo>
                  <a:lnTo>
                    <a:pt x="13620" y="38806"/>
                  </a:lnTo>
                  <a:lnTo>
                    <a:pt x="8869" y="44479"/>
                  </a:lnTo>
                  <a:lnTo>
                    <a:pt x="4604" y="48867"/>
                  </a:lnTo>
                  <a:lnTo>
                    <a:pt x="3069" y="51427"/>
                  </a:lnTo>
                  <a:lnTo>
                    <a:pt x="1364" y="56916"/>
                  </a:lnTo>
                  <a:lnTo>
                    <a:pt x="606" y="62663"/>
                  </a:lnTo>
                  <a:lnTo>
                    <a:pt x="268" y="68525"/>
                  </a:lnTo>
                  <a:lnTo>
                    <a:pt x="119" y="74437"/>
                  </a:lnTo>
                  <a:lnTo>
                    <a:pt x="0" y="105383"/>
                  </a:lnTo>
                  <a:lnTo>
                    <a:pt x="2648" y="109009"/>
                  </a:lnTo>
                  <a:lnTo>
                    <a:pt x="4745" y="111365"/>
                  </a:lnTo>
                  <a:lnTo>
                    <a:pt x="6142" y="113927"/>
                  </a:lnTo>
                  <a:lnTo>
                    <a:pt x="8386" y="122523"/>
                  </a:lnTo>
                  <a:lnTo>
                    <a:pt x="8570" y="123351"/>
                  </a:lnTo>
                  <a:lnTo>
                    <a:pt x="13574" y="129256"/>
                  </a:lnTo>
                  <a:lnTo>
                    <a:pt x="16002" y="130816"/>
                  </a:lnTo>
                  <a:lnTo>
                    <a:pt x="18613" y="131856"/>
                  </a:lnTo>
                  <a:lnTo>
                    <a:pt x="21348" y="132549"/>
                  </a:lnTo>
                  <a:lnTo>
                    <a:pt x="24164" y="134003"/>
                  </a:lnTo>
                  <a:lnTo>
                    <a:pt x="27035" y="135966"/>
                  </a:lnTo>
                  <a:lnTo>
                    <a:pt x="29942" y="138265"/>
                  </a:lnTo>
                  <a:lnTo>
                    <a:pt x="32873" y="139799"/>
                  </a:lnTo>
                  <a:lnTo>
                    <a:pt x="35820" y="140821"/>
                  </a:lnTo>
                  <a:lnTo>
                    <a:pt x="38779" y="141502"/>
                  </a:lnTo>
                  <a:lnTo>
                    <a:pt x="41744" y="141957"/>
                  </a:lnTo>
                  <a:lnTo>
                    <a:pt x="44714" y="142260"/>
                  </a:lnTo>
                  <a:lnTo>
                    <a:pt x="47249" y="1424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8"/>
            <p:cNvSpPr/>
            <p:nvPr/>
          </p:nvSpPr>
          <p:spPr>
            <a:xfrm>
              <a:off x="3400973" y="4795242"/>
              <a:ext cx="17879" cy="339329"/>
            </a:xfrm>
            <a:custGeom>
              <a:avLst/>
              <a:gdLst/>
              <a:ahLst/>
              <a:cxnLst/>
              <a:rect l="0" t="0" r="0" b="0"/>
              <a:pathLst>
                <a:path w="17879" h="339329">
                  <a:moveTo>
                    <a:pt x="17878" y="0"/>
                  </a:moveTo>
                  <a:lnTo>
                    <a:pt x="17878" y="13302"/>
                  </a:lnTo>
                  <a:lnTo>
                    <a:pt x="16884" y="15814"/>
                  </a:lnTo>
                  <a:lnTo>
                    <a:pt x="15229" y="18480"/>
                  </a:lnTo>
                  <a:lnTo>
                    <a:pt x="13132" y="21249"/>
                  </a:lnTo>
                  <a:lnTo>
                    <a:pt x="11734" y="24089"/>
                  </a:lnTo>
                  <a:lnTo>
                    <a:pt x="10802" y="26973"/>
                  </a:lnTo>
                  <a:lnTo>
                    <a:pt x="10181" y="29889"/>
                  </a:lnTo>
                  <a:lnTo>
                    <a:pt x="9767" y="32824"/>
                  </a:lnTo>
                  <a:lnTo>
                    <a:pt x="9306" y="38732"/>
                  </a:lnTo>
                  <a:lnTo>
                    <a:pt x="9048" y="47636"/>
                  </a:lnTo>
                  <a:lnTo>
                    <a:pt x="8941" y="87717"/>
                  </a:lnTo>
                  <a:lnTo>
                    <a:pt x="7947" y="92212"/>
                  </a:lnTo>
                  <a:lnTo>
                    <a:pt x="6291" y="96201"/>
                  </a:lnTo>
                  <a:lnTo>
                    <a:pt x="4193" y="99853"/>
                  </a:lnTo>
                  <a:lnTo>
                    <a:pt x="2796" y="104272"/>
                  </a:lnTo>
                  <a:lnTo>
                    <a:pt x="1864" y="109202"/>
                  </a:lnTo>
                  <a:lnTo>
                    <a:pt x="1242" y="114473"/>
                  </a:lnTo>
                  <a:lnTo>
                    <a:pt x="828" y="118979"/>
                  </a:lnTo>
                  <a:lnTo>
                    <a:pt x="367" y="126632"/>
                  </a:lnTo>
                  <a:lnTo>
                    <a:pt x="163" y="135987"/>
                  </a:ln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9"/>
            <p:cNvSpPr/>
            <p:nvPr/>
          </p:nvSpPr>
          <p:spPr>
            <a:xfrm>
              <a:off x="3249007" y="4947158"/>
              <a:ext cx="321810" cy="107046"/>
            </a:xfrm>
            <a:custGeom>
              <a:avLst/>
              <a:gdLst/>
              <a:ahLst/>
              <a:cxnLst/>
              <a:rect l="0" t="0" r="0" b="0"/>
              <a:pathLst>
                <a:path w="321810" h="107046">
                  <a:moveTo>
                    <a:pt x="0" y="107045"/>
                  </a:moveTo>
                  <a:lnTo>
                    <a:pt x="0" y="98483"/>
                  </a:lnTo>
                  <a:lnTo>
                    <a:pt x="2649" y="95633"/>
                  </a:lnTo>
                  <a:lnTo>
                    <a:pt x="4745" y="93483"/>
                  </a:lnTo>
                  <a:lnTo>
                    <a:pt x="7137" y="92051"/>
                  </a:lnTo>
                  <a:lnTo>
                    <a:pt x="15247" y="89042"/>
                  </a:lnTo>
                  <a:lnTo>
                    <a:pt x="18111" y="87106"/>
                  </a:lnTo>
                  <a:lnTo>
                    <a:pt x="21013" y="84823"/>
                  </a:lnTo>
                  <a:lnTo>
                    <a:pt x="23941" y="82308"/>
                  </a:lnTo>
                  <a:lnTo>
                    <a:pt x="26886" y="79639"/>
                  </a:lnTo>
                  <a:lnTo>
                    <a:pt x="29843" y="76868"/>
                  </a:lnTo>
                  <a:lnTo>
                    <a:pt x="33800" y="74029"/>
                  </a:lnTo>
                  <a:lnTo>
                    <a:pt x="38426" y="71144"/>
                  </a:lnTo>
                  <a:lnTo>
                    <a:pt x="43495" y="68228"/>
                  </a:lnTo>
                  <a:lnTo>
                    <a:pt x="51777" y="64988"/>
                  </a:lnTo>
                  <a:lnTo>
                    <a:pt x="59762" y="62556"/>
                  </a:lnTo>
                  <a:lnTo>
                    <a:pt x="64672" y="60518"/>
                  </a:lnTo>
                  <a:lnTo>
                    <a:pt x="69932" y="58168"/>
                  </a:lnTo>
                  <a:lnTo>
                    <a:pt x="74432" y="55608"/>
                  </a:lnTo>
                  <a:lnTo>
                    <a:pt x="78425" y="52911"/>
                  </a:lnTo>
                  <a:lnTo>
                    <a:pt x="82080" y="50119"/>
                  </a:lnTo>
                  <a:lnTo>
                    <a:pt x="86504" y="48258"/>
                  </a:lnTo>
                  <a:lnTo>
                    <a:pt x="91439" y="47018"/>
                  </a:lnTo>
                  <a:lnTo>
                    <a:pt x="96716" y="46191"/>
                  </a:lnTo>
                  <a:lnTo>
                    <a:pt x="101227" y="44647"/>
                  </a:lnTo>
                  <a:lnTo>
                    <a:pt x="105228" y="42626"/>
                  </a:lnTo>
                  <a:lnTo>
                    <a:pt x="108888" y="40286"/>
                  </a:lnTo>
                  <a:lnTo>
                    <a:pt x="118253" y="37687"/>
                  </a:lnTo>
                  <a:lnTo>
                    <a:pt x="123531" y="36994"/>
                  </a:lnTo>
                  <a:lnTo>
                    <a:pt x="129036" y="35540"/>
                  </a:lnTo>
                  <a:lnTo>
                    <a:pt x="134693" y="33578"/>
                  </a:lnTo>
                  <a:lnTo>
                    <a:pt x="140450" y="31278"/>
                  </a:lnTo>
                  <a:lnTo>
                    <a:pt x="146275" y="29745"/>
                  </a:lnTo>
                  <a:lnTo>
                    <a:pt x="152145" y="28722"/>
                  </a:lnTo>
                  <a:lnTo>
                    <a:pt x="158044" y="28041"/>
                  </a:lnTo>
                  <a:lnTo>
                    <a:pt x="162971" y="26594"/>
                  </a:lnTo>
                  <a:lnTo>
                    <a:pt x="167248" y="24638"/>
                  </a:lnTo>
                  <a:lnTo>
                    <a:pt x="171093" y="22340"/>
                  </a:lnTo>
                  <a:lnTo>
                    <a:pt x="180662" y="19789"/>
                  </a:lnTo>
                  <a:lnTo>
                    <a:pt x="185995" y="19109"/>
                  </a:lnTo>
                  <a:lnTo>
                    <a:pt x="191537" y="18655"/>
                  </a:lnTo>
                  <a:lnTo>
                    <a:pt x="197218" y="18353"/>
                  </a:lnTo>
                  <a:lnTo>
                    <a:pt x="202992" y="18151"/>
                  </a:lnTo>
                  <a:lnTo>
                    <a:pt x="207834" y="17025"/>
                  </a:lnTo>
                  <a:lnTo>
                    <a:pt x="212056" y="15281"/>
                  </a:lnTo>
                  <a:lnTo>
                    <a:pt x="215863" y="13127"/>
                  </a:lnTo>
                  <a:lnTo>
                    <a:pt x="225391" y="10733"/>
                  </a:lnTo>
                  <a:lnTo>
                    <a:pt x="235254" y="9670"/>
                  </a:lnTo>
                  <a:lnTo>
                    <a:pt x="242949" y="9197"/>
                  </a:lnTo>
                  <a:lnTo>
                    <a:pt x="252327" y="6340"/>
                  </a:lnTo>
                  <a:lnTo>
                    <a:pt x="257610" y="4190"/>
                  </a:lnTo>
                  <a:lnTo>
                    <a:pt x="266128" y="1801"/>
                  </a:lnTo>
                  <a:lnTo>
                    <a:pt x="273224" y="738"/>
                  </a:lnTo>
                  <a:lnTo>
                    <a:pt x="282803" y="140"/>
                  </a:lnTo>
                  <a:lnTo>
                    <a:pt x="288913" y="0"/>
                  </a:lnTo>
                  <a:lnTo>
                    <a:pt x="290938" y="955"/>
                  </a:lnTo>
                  <a:lnTo>
                    <a:pt x="292290" y="2584"/>
                  </a:lnTo>
                  <a:lnTo>
                    <a:pt x="293190" y="4663"/>
                  </a:lnTo>
                  <a:lnTo>
                    <a:pt x="294784" y="6047"/>
                  </a:lnTo>
                  <a:lnTo>
                    <a:pt x="296839" y="6971"/>
                  </a:lnTo>
                  <a:lnTo>
                    <a:pt x="301772" y="7998"/>
                  </a:lnTo>
                  <a:lnTo>
                    <a:pt x="310133" y="8575"/>
                  </a:lnTo>
                  <a:lnTo>
                    <a:pt x="321809" y="881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70"/>
            <p:cNvSpPr/>
            <p:nvPr/>
          </p:nvSpPr>
          <p:spPr>
            <a:xfrm>
              <a:off x="5421586" y="5000625"/>
              <a:ext cx="223111" cy="17860"/>
            </a:xfrm>
            <a:custGeom>
              <a:avLst/>
              <a:gdLst/>
              <a:ahLst/>
              <a:cxnLst/>
              <a:rect l="0" t="0" r="0" b="0"/>
              <a:pathLst>
                <a:path w="223111" h="17860">
                  <a:moveTo>
                    <a:pt x="17510" y="8929"/>
                  </a:moveTo>
                  <a:lnTo>
                    <a:pt x="0" y="8929"/>
                  </a:lnTo>
                  <a:lnTo>
                    <a:pt x="8212" y="8929"/>
                  </a:lnTo>
                  <a:lnTo>
                    <a:pt x="9325" y="9921"/>
                  </a:lnTo>
                  <a:lnTo>
                    <a:pt x="13210" y="13670"/>
                  </a:lnTo>
                  <a:lnTo>
                    <a:pt x="15636" y="15066"/>
                  </a:lnTo>
                  <a:lnTo>
                    <a:pt x="18247" y="15997"/>
                  </a:lnTo>
                  <a:lnTo>
                    <a:pt x="20981" y="16618"/>
                  </a:lnTo>
                  <a:lnTo>
                    <a:pt x="23797" y="17032"/>
                  </a:lnTo>
                  <a:lnTo>
                    <a:pt x="29575" y="17491"/>
                  </a:lnTo>
                  <a:lnTo>
                    <a:pt x="35453" y="17696"/>
                  </a:lnTo>
                  <a:lnTo>
                    <a:pt x="47320" y="17827"/>
                  </a:lnTo>
                  <a:lnTo>
                    <a:pt x="99590" y="17859"/>
                  </a:lnTo>
                  <a:lnTo>
                    <a:pt x="104014" y="16867"/>
                  </a:lnTo>
                  <a:lnTo>
                    <a:pt x="108950" y="15213"/>
                  </a:lnTo>
                  <a:lnTo>
                    <a:pt x="114226" y="13119"/>
                  </a:lnTo>
                  <a:lnTo>
                    <a:pt x="119730" y="11722"/>
                  </a:lnTo>
                  <a:lnTo>
                    <a:pt x="125386" y="10791"/>
                  </a:lnTo>
                  <a:lnTo>
                    <a:pt x="131144" y="10171"/>
                  </a:lnTo>
                  <a:lnTo>
                    <a:pt x="136968" y="9757"/>
                  </a:lnTo>
                  <a:lnTo>
                    <a:pt x="142837" y="9481"/>
                  </a:lnTo>
                  <a:lnTo>
                    <a:pt x="157941" y="9093"/>
                  </a:lnTo>
                  <a:lnTo>
                    <a:pt x="176688" y="8962"/>
                  </a:lnTo>
                  <a:lnTo>
                    <a:pt x="182230" y="7959"/>
                  </a:lnTo>
                  <a:lnTo>
                    <a:pt x="187910" y="6298"/>
                  </a:lnTo>
                  <a:lnTo>
                    <a:pt x="193684" y="4199"/>
                  </a:lnTo>
                  <a:lnTo>
                    <a:pt x="199520" y="2799"/>
                  </a:lnTo>
                  <a:lnTo>
                    <a:pt x="205396" y="1866"/>
                  </a:lnTo>
                  <a:lnTo>
                    <a:pt x="22311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71"/>
            <p:cNvSpPr/>
            <p:nvPr/>
          </p:nvSpPr>
          <p:spPr>
            <a:xfrm>
              <a:off x="5474853" y="5080992"/>
              <a:ext cx="187722" cy="1"/>
            </a:xfrm>
            <a:custGeom>
              <a:avLst/>
              <a:gdLst/>
              <a:ahLst/>
              <a:cxnLst/>
              <a:rect l="0" t="0" r="0" b="0"/>
              <a:pathLst>
                <a:path w="187722" h="1">
                  <a:moveTo>
                    <a:pt x="0" y="0"/>
                  </a:moveTo>
                  <a:lnTo>
                    <a:pt x="18772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72"/>
            <p:cNvSpPr/>
            <p:nvPr/>
          </p:nvSpPr>
          <p:spPr>
            <a:xfrm>
              <a:off x="5823479" y="4822031"/>
              <a:ext cx="17511" cy="383978"/>
            </a:xfrm>
            <a:custGeom>
              <a:avLst/>
              <a:gdLst/>
              <a:ahLst/>
              <a:cxnLst/>
              <a:rect l="0" t="0" r="0" b="0"/>
              <a:pathLst>
                <a:path w="17511" h="383978">
                  <a:moveTo>
                    <a:pt x="8939" y="0"/>
                  </a:moveTo>
                  <a:lnTo>
                    <a:pt x="8939" y="13302"/>
                  </a:lnTo>
                  <a:lnTo>
                    <a:pt x="9932" y="15814"/>
                  </a:lnTo>
                  <a:lnTo>
                    <a:pt x="11588" y="18480"/>
                  </a:lnTo>
                  <a:lnTo>
                    <a:pt x="13684" y="21249"/>
                  </a:lnTo>
                  <a:lnTo>
                    <a:pt x="15082" y="24089"/>
                  </a:lnTo>
                  <a:lnTo>
                    <a:pt x="16014" y="26973"/>
                  </a:lnTo>
                  <a:lnTo>
                    <a:pt x="16636" y="29889"/>
                  </a:lnTo>
                  <a:lnTo>
                    <a:pt x="17050" y="33816"/>
                  </a:lnTo>
                  <a:lnTo>
                    <a:pt x="17510" y="43472"/>
                  </a:lnTo>
                  <a:lnTo>
                    <a:pt x="16640" y="47833"/>
                  </a:lnTo>
                  <a:lnTo>
                    <a:pt x="15066" y="51732"/>
                  </a:lnTo>
                  <a:lnTo>
                    <a:pt x="13024" y="55324"/>
                  </a:lnTo>
                  <a:lnTo>
                    <a:pt x="11662" y="59703"/>
                  </a:lnTo>
                  <a:lnTo>
                    <a:pt x="10754" y="64607"/>
                  </a:lnTo>
                  <a:lnTo>
                    <a:pt x="10149" y="69860"/>
                  </a:lnTo>
                  <a:lnTo>
                    <a:pt x="9746" y="75347"/>
                  </a:lnTo>
                  <a:lnTo>
                    <a:pt x="9297" y="86735"/>
                  </a:lnTo>
                  <a:lnTo>
                    <a:pt x="9045" y="104303"/>
                  </a:lnTo>
                  <a:lnTo>
                    <a:pt x="8948" y="139909"/>
                  </a:lnTo>
                  <a:lnTo>
                    <a:pt x="7952" y="145858"/>
                  </a:lnTo>
                  <a:lnTo>
                    <a:pt x="6295" y="151809"/>
                  </a:lnTo>
                  <a:lnTo>
                    <a:pt x="4196" y="157761"/>
                  </a:lnTo>
                  <a:lnTo>
                    <a:pt x="2798" y="163713"/>
                  </a:lnTo>
                  <a:lnTo>
                    <a:pt x="1865" y="169666"/>
                  </a:lnTo>
                  <a:lnTo>
                    <a:pt x="1243" y="175618"/>
                  </a:lnTo>
                  <a:lnTo>
                    <a:pt x="829" y="182563"/>
                  </a:lnTo>
                  <a:lnTo>
                    <a:pt x="369" y="198217"/>
                  </a:lnTo>
                  <a:lnTo>
                    <a:pt x="32" y="237757"/>
                  </a:lnTo>
                  <a:lnTo>
                    <a:pt x="0" y="337592"/>
                  </a:lnTo>
                  <a:lnTo>
                    <a:pt x="993" y="342140"/>
                  </a:lnTo>
                  <a:lnTo>
                    <a:pt x="2648" y="346164"/>
                  </a:lnTo>
                  <a:lnTo>
                    <a:pt x="4745" y="349839"/>
                  </a:lnTo>
                  <a:lnTo>
                    <a:pt x="6143" y="353280"/>
                  </a:lnTo>
                  <a:lnTo>
                    <a:pt x="7075" y="356567"/>
                  </a:lnTo>
                  <a:lnTo>
                    <a:pt x="7697" y="359751"/>
                  </a:lnTo>
                  <a:lnTo>
                    <a:pt x="8111" y="363857"/>
                  </a:lnTo>
                  <a:lnTo>
                    <a:pt x="8387" y="368579"/>
                  </a:lnTo>
                  <a:lnTo>
                    <a:pt x="8939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73"/>
            <p:cNvSpPr/>
            <p:nvPr/>
          </p:nvSpPr>
          <p:spPr>
            <a:xfrm>
              <a:off x="5921809" y="4867047"/>
              <a:ext cx="134089" cy="160365"/>
            </a:xfrm>
            <a:custGeom>
              <a:avLst/>
              <a:gdLst/>
              <a:ahLst/>
              <a:cxnLst/>
              <a:rect l="0" t="0" r="0" b="0"/>
              <a:pathLst>
                <a:path w="134089" h="160365">
                  <a:moveTo>
                    <a:pt x="17879" y="8562"/>
                  </a:moveTo>
                  <a:lnTo>
                    <a:pt x="17879" y="0"/>
                  </a:lnTo>
                  <a:lnTo>
                    <a:pt x="17879" y="8204"/>
                  </a:lnTo>
                  <a:lnTo>
                    <a:pt x="15230" y="11049"/>
                  </a:lnTo>
                  <a:lnTo>
                    <a:pt x="13134" y="13196"/>
                  </a:lnTo>
                  <a:lnTo>
                    <a:pt x="11735" y="15621"/>
                  </a:lnTo>
                  <a:lnTo>
                    <a:pt x="10803" y="18229"/>
                  </a:lnTo>
                  <a:lnTo>
                    <a:pt x="10182" y="20960"/>
                  </a:lnTo>
                  <a:lnTo>
                    <a:pt x="9768" y="23773"/>
                  </a:lnTo>
                  <a:lnTo>
                    <a:pt x="9492" y="26640"/>
                  </a:lnTo>
                  <a:lnTo>
                    <a:pt x="9308" y="29544"/>
                  </a:lnTo>
                  <a:lnTo>
                    <a:pt x="9103" y="35416"/>
                  </a:lnTo>
                  <a:lnTo>
                    <a:pt x="9049" y="38371"/>
                  </a:lnTo>
                  <a:lnTo>
                    <a:pt x="8019" y="41333"/>
                  </a:lnTo>
                  <a:lnTo>
                    <a:pt x="6340" y="44300"/>
                  </a:lnTo>
                  <a:lnTo>
                    <a:pt x="4226" y="47270"/>
                  </a:lnTo>
                  <a:lnTo>
                    <a:pt x="2818" y="50243"/>
                  </a:lnTo>
                  <a:lnTo>
                    <a:pt x="1879" y="53217"/>
                  </a:lnTo>
                  <a:lnTo>
                    <a:pt x="1253" y="56191"/>
                  </a:lnTo>
                  <a:lnTo>
                    <a:pt x="836" y="60158"/>
                  </a:lnTo>
                  <a:lnTo>
                    <a:pt x="557" y="64788"/>
                  </a:lnTo>
                  <a:lnTo>
                    <a:pt x="248" y="74231"/>
                  </a:lnTo>
                  <a:lnTo>
                    <a:pt x="50" y="88378"/>
                  </a:lnTo>
                  <a:lnTo>
                    <a:pt x="0" y="131813"/>
                  </a:lnTo>
                  <a:lnTo>
                    <a:pt x="2649" y="135439"/>
                  </a:lnTo>
                  <a:lnTo>
                    <a:pt x="7698" y="141112"/>
                  </a:lnTo>
                  <a:lnTo>
                    <a:pt x="8387" y="144533"/>
                  </a:lnTo>
                  <a:lnTo>
                    <a:pt x="8572" y="146834"/>
                  </a:lnTo>
                  <a:lnTo>
                    <a:pt x="9687" y="148369"/>
                  </a:lnTo>
                  <a:lnTo>
                    <a:pt x="11425" y="149391"/>
                  </a:lnTo>
                  <a:lnTo>
                    <a:pt x="13576" y="150073"/>
                  </a:lnTo>
                  <a:lnTo>
                    <a:pt x="16004" y="151520"/>
                  </a:lnTo>
                  <a:lnTo>
                    <a:pt x="18615" y="153477"/>
                  </a:lnTo>
                  <a:lnTo>
                    <a:pt x="21349" y="155773"/>
                  </a:lnTo>
                  <a:lnTo>
                    <a:pt x="24165" y="157304"/>
                  </a:lnTo>
                  <a:lnTo>
                    <a:pt x="27036" y="158325"/>
                  </a:lnTo>
                  <a:lnTo>
                    <a:pt x="29943" y="159006"/>
                  </a:lnTo>
                  <a:lnTo>
                    <a:pt x="32874" y="159459"/>
                  </a:lnTo>
                  <a:lnTo>
                    <a:pt x="35821" y="159762"/>
                  </a:lnTo>
                  <a:lnTo>
                    <a:pt x="38779" y="159964"/>
                  </a:lnTo>
                  <a:lnTo>
                    <a:pt x="41745" y="160098"/>
                  </a:lnTo>
                  <a:lnTo>
                    <a:pt x="47689" y="160248"/>
                  </a:lnTo>
                  <a:lnTo>
                    <a:pt x="74494" y="160364"/>
                  </a:lnTo>
                  <a:lnTo>
                    <a:pt x="78466" y="159373"/>
                  </a:lnTo>
                  <a:lnTo>
                    <a:pt x="83101" y="157720"/>
                  </a:lnTo>
                  <a:lnTo>
                    <a:pt x="88178" y="155626"/>
                  </a:lnTo>
                  <a:lnTo>
                    <a:pt x="92556" y="154229"/>
                  </a:lnTo>
                  <a:lnTo>
                    <a:pt x="96467" y="153299"/>
                  </a:lnTo>
                  <a:lnTo>
                    <a:pt x="100068" y="152678"/>
                  </a:lnTo>
                  <a:lnTo>
                    <a:pt x="103462" y="151272"/>
                  </a:lnTo>
                  <a:lnTo>
                    <a:pt x="106718" y="149343"/>
                  </a:lnTo>
                  <a:lnTo>
                    <a:pt x="109881" y="147065"/>
                  </a:lnTo>
                  <a:lnTo>
                    <a:pt x="113977" y="145546"/>
                  </a:lnTo>
                  <a:lnTo>
                    <a:pt x="118694" y="144533"/>
                  </a:lnTo>
                  <a:lnTo>
                    <a:pt x="134088" y="1425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74"/>
            <p:cNvSpPr/>
            <p:nvPr/>
          </p:nvSpPr>
          <p:spPr>
            <a:xfrm>
              <a:off x="6011201" y="4830961"/>
              <a:ext cx="26818" cy="357188"/>
            </a:xfrm>
            <a:custGeom>
              <a:avLst/>
              <a:gdLst/>
              <a:ahLst/>
              <a:cxnLst/>
              <a:rect l="0" t="0" r="0" b="0"/>
              <a:pathLst>
                <a:path w="26818" h="357188">
                  <a:moveTo>
                    <a:pt x="0" y="0"/>
                  </a:moveTo>
                  <a:lnTo>
                    <a:pt x="0" y="70202"/>
                  </a:lnTo>
                  <a:lnTo>
                    <a:pt x="993" y="75575"/>
                  </a:lnTo>
                  <a:lnTo>
                    <a:pt x="2648" y="81141"/>
                  </a:lnTo>
                  <a:lnTo>
                    <a:pt x="4745" y="86836"/>
                  </a:lnTo>
                  <a:lnTo>
                    <a:pt x="6143" y="91625"/>
                  </a:lnTo>
                  <a:lnTo>
                    <a:pt x="7075" y="95810"/>
                  </a:lnTo>
                  <a:lnTo>
                    <a:pt x="7697" y="99592"/>
                  </a:lnTo>
                  <a:lnTo>
                    <a:pt x="8387" y="109085"/>
                  </a:lnTo>
                  <a:lnTo>
                    <a:pt x="8693" y="119920"/>
                  </a:lnTo>
                  <a:lnTo>
                    <a:pt x="8936" y="179816"/>
                  </a:lnTo>
                  <a:lnTo>
                    <a:pt x="8939" y="279384"/>
                  </a:lnTo>
                  <a:lnTo>
                    <a:pt x="9932" y="282498"/>
                  </a:lnTo>
                  <a:lnTo>
                    <a:pt x="11587" y="285566"/>
                  </a:lnTo>
                  <a:lnTo>
                    <a:pt x="13684" y="288604"/>
                  </a:lnTo>
                  <a:lnTo>
                    <a:pt x="15082" y="292613"/>
                  </a:lnTo>
                  <a:lnTo>
                    <a:pt x="16014" y="297271"/>
                  </a:lnTo>
                  <a:lnTo>
                    <a:pt x="16636" y="302360"/>
                  </a:lnTo>
                  <a:lnTo>
                    <a:pt x="17326" y="310661"/>
                  </a:lnTo>
                  <a:lnTo>
                    <a:pt x="17714" y="320912"/>
                  </a:lnTo>
                  <a:lnTo>
                    <a:pt x="17863" y="332211"/>
                  </a:lnTo>
                  <a:lnTo>
                    <a:pt x="17877" y="343652"/>
                  </a:lnTo>
                  <a:lnTo>
                    <a:pt x="18870" y="346179"/>
                  </a:lnTo>
                  <a:lnTo>
                    <a:pt x="20526" y="348856"/>
                  </a:lnTo>
                  <a:lnTo>
                    <a:pt x="26817" y="3571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5"/>
            <p:cNvSpPr/>
            <p:nvPr/>
          </p:nvSpPr>
          <p:spPr>
            <a:xfrm>
              <a:off x="6181044" y="4830964"/>
              <a:ext cx="388602" cy="419693"/>
            </a:xfrm>
            <a:custGeom>
              <a:avLst/>
              <a:gdLst/>
              <a:ahLst/>
              <a:cxnLst/>
              <a:rect l="0" t="0" r="0" b="0"/>
              <a:pathLst>
                <a:path w="388602" h="419693">
                  <a:moveTo>
                    <a:pt x="0" y="71434"/>
                  </a:moveTo>
                  <a:lnTo>
                    <a:pt x="0" y="58132"/>
                  </a:lnTo>
                  <a:lnTo>
                    <a:pt x="993" y="55621"/>
                  </a:lnTo>
                  <a:lnTo>
                    <a:pt x="4745" y="50185"/>
                  </a:lnTo>
                  <a:lnTo>
                    <a:pt x="7137" y="48338"/>
                  </a:lnTo>
                  <a:lnTo>
                    <a:pt x="9724" y="47107"/>
                  </a:lnTo>
                  <a:lnTo>
                    <a:pt x="12442" y="46287"/>
                  </a:lnTo>
                  <a:lnTo>
                    <a:pt x="14254" y="44747"/>
                  </a:lnTo>
                  <a:lnTo>
                    <a:pt x="15462" y="42729"/>
                  </a:lnTo>
                  <a:lnTo>
                    <a:pt x="16268" y="40390"/>
                  </a:lnTo>
                  <a:lnTo>
                    <a:pt x="17798" y="38833"/>
                  </a:lnTo>
                  <a:lnTo>
                    <a:pt x="19811" y="37793"/>
                  </a:lnTo>
                  <a:lnTo>
                    <a:pt x="22147" y="37101"/>
                  </a:lnTo>
                  <a:lnTo>
                    <a:pt x="27390" y="33685"/>
                  </a:lnTo>
                  <a:lnTo>
                    <a:pt x="38849" y="23409"/>
                  </a:lnTo>
                  <a:lnTo>
                    <a:pt x="41792" y="21557"/>
                  </a:lnTo>
                  <a:lnTo>
                    <a:pt x="47709" y="19501"/>
                  </a:lnTo>
                  <a:lnTo>
                    <a:pt x="56625" y="18343"/>
                  </a:lnTo>
                  <a:lnTo>
                    <a:pt x="59601" y="17189"/>
                  </a:lnTo>
                  <a:lnTo>
                    <a:pt x="65557" y="13260"/>
                  </a:lnTo>
                  <a:lnTo>
                    <a:pt x="74163" y="10852"/>
                  </a:lnTo>
                  <a:lnTo>
                    <a:pt x="83617" y="9783"/>
                  </a:lnTo>
                  <a:lnTo>
                    <a:pt x="91129" y="9307"/>
                  </a:lnTo>
                  <a:lnTo>
                    <a:pt x="100427" y="6450"/>
                  </a:lnTo>
                  <a:lnTo>
                    <a:pt x="111182" y="2864"/>
                  </a:lnTo>
                  <a:lnTo>
                    <a:pt x="122583" y="1272"/>
                  </a:lnTo>
                  <a:lnTo>
                    <a:pt x="131623" y="563"/>
                  </a:lnTo>
                  <a:lnTo>
                    <a:pt x="139944" y="249"/>
                  </a:lnTo>
                  <a:lnTo>
                    <a:pt x="167243" y="30"/>
                  </a:lnTo>
                  <a:lnTo>
                    <a:pt x="197909" y="0"/>
                  </a:lnTo>
                  <a:lnTo>
                    <a:pt x="207479" y="2644"/>
                  </a:lnTo>
                  <a:lnTo>
                    <a:pt x="217361" y="6134"/>
                  </a:lnTo>
                  <a:lnTo>
                    <a:pt x="228508" y="8099"/>
                  </a:lnTo>
                  <a:lnTo>
                    <a:pt x="234984" y="8559"/>
                  </a:lnTo>
                  <a:lnTo>
                    <a:pt x="238102" y="9674"/>
                  </a:lnTo>
                  <a:lnTo>
                    <a:pt x="248494" y="16583"/>
                  </a:lnTo>
                  <a:lnTo>
                    <a:pt x="254508" y="22219"/>
                  </a:lnTo>
                  <a:lnTo>
                    <a:pt x="256083" y="24734"/>
                  </a:lnTo>
                  <a:lnTo>
                    <a:pt x="258820" y="34073"/>
                  </a:lnTo>
                  <a:lnTo>
                    <a:pt x="259181" y="45213"/>
                  </a:lnTo>
                  <a:lnTo>
                    <a:pt x="259198" y="48000"/>
                  </a:lnTo>
                  <a:lnTo>
                    <a:pt x="258218" y="50851"/>
                  </a:lnTo>
                  <a:lnTo>
                    <a:pt x="253084" y="59603"/>
                  </a:lnTo>
                  <a:lnTo>
                    <a:pt x="251535" y="65514"/>
                  </a:lnTo>
                  <a:lnTo>
                    <a:pt x="250129" y="67488"/>
                  </a:lnTo>
                  <a:lnTo>
                    <a:pt x="248198" y="68803"/>
                  </a:lnTo>
                  <a:lnTo>
                    <a:pt x="245917" y="69681"/>
                  </a:lnTo>
                  <a:lnTo>
                    <a:pt x="244397" y="72249"/>
                  </a:lnTo>
                  <a:lnTo>
                    <a:pt x="242709" y="80395"/>
                  </a:lnTo>
                  <a:lnTo>
                    <a:pt x="240271" y="84353"/>
                  </a:lnTo>
                  <a:lnTo>
                    <a:pt x="229337" y="93673"/>
                  </a:lnTo>
                  <a:lnTo>
                    <a:pt x="219505" y="102364"/>
                  </a:lnTo>
                  <a:lnTo>
                    <a:pt x="211449" y="107670"/>
                  </a:lnTo>
                  <a:lnTo>
                    <a:pt x="202241" y="113336"/>
                  </a:lnTo>
                  <a:lnTo>
                    <a:pt x="190885" y="122411"/>
                  </a:lnTo>
                  <a:lnTo>
                    <a:pt x="181002" y="130807"/>
                  </a:lnTo>
                  <a:lnTo>
                    <a:pt x="175465" y="132549"/>
                  </a:lnTo>
                  <a:lnTo>
                    <a:pt x="166764" y="133529"/>
                  </a:lnTo>
                  <a:lnTo>
                    <a:pt x="164810" y="134660"/>
                  </a:lnTo>
                  <a:lnTo>
                    <a:pt x="163508" y="136404"/>
                  </a:lnTo>
                  <a:lnTo>
                    <a:pt x="161057" y="142493"/>
                  </a:lnTo>
                  <a:lnTo>
                    <a:pt x="151975" y="142871"/>
                  </a:lnTo>
                  <a:lnTo>
                    <a:pt x="181908" y="142872"/>
                  </a:lnTo>
                  <a:lnTo>
                    <a:pt x="184839" y="141880"/>
                  </a:lnTo>
                  <a:lnTo>
                    <a:pt x="193710" y="136735"/>
                  </a:lnTo>
                  <a:lnTo>
                    <a:pt x="199653" y="135183"/>
                  </a:lnTo>
                  <a:lnTo>
                    <a:pt x="211562" y="134187"/>
                  </a:lnTo>
                  <a:lnTo>
                    <a:pt x="223479" y="133991"/>
                  </a:lnTo>
                  <a:lnTo>
                    <a:pt x="252033" y="133945"/>
                  </a:lnTo>
                  <a:lnTo>
                    <a:pt x="255427" y="134936"/>
                  </a:lnTo>
                  <a:lnTo>
                    <a:pt x="264949" y="140080"/>
                  </a:lnTo>
                  <a:lnTo>
                    <a:pt x="271045" y="141630"/>
                  </a:lnTo>
                  <a:lnTo>
                    <a:pt x="279713" y="142320"/>
                  </a:lnTo>
                  <a:lnTo>
                    <a:pt x="284807" y="142504"/>
                  </a:lnTo>
                  <a:lnTo>
                    <a:pt x="289194" y="143619"/>
                  </a:lnTo>
                  <a:lnTo>
                    <a:pt x="300116" y="148936"/>
                  </a:lnTo>
                  <a:lnTo>
                    <a:pt x="309642" y="151945"/>
                  </a:lnTo>
                  <a:lnTo>
                    <a:pt x="315740" y="156164"/>
                  </a:lnTo>
                  <a:lnTo>
                    <a:pt x="319749" y="157686"/>
                  </a:lnTo>
                  <a:lnTo>
                    <a:pt x="329502" y="159378"/>
                  </a:lnTo>
                  <a:lnTo>
                    <a:pt x="337809" y="162776"/>
                  </a:lnTo>
                  <a:lnTo>
                    <a:pt x="348070" y="170266"/>
                  </a:lnTo>
                  <a:lnTo>
                    <a:pt x="351234" y="173041"/>
                  </a:lnTo>
                  <a:lnTo>
                    <a:pt x="354339" y="174891"/>
                  </a:lnTo>
                  <a:lnTo>
                    <a:pt x="363451" y="178486"/>
                  </a:lnTo>
                  <a:lnTo>
                    <a:pt x="369452" y="182844"/>
                  </a:lnTo>
                  <a:lnTo>
                    <a:pt x="371449" y="186387"/>
                  </a:lnTo>
                  <a:lnTo>
                    <a:pt x="373669" y="195616"/>
                  </a:lnTo>
                  <a:lnTo>
                    <a:pt x="375254" y="198870"/>
                  </a:lnTo>
                  <a:lnTo>
                    <a:pt x="377303" y="201040"/>
                  </a:lnTo>
                  <a:lnTo>
                    <a:pt x="379664" y="202486"/>
                  </a:lnTo>
                  <a:lnTo>
                    <a:pt x="384935" y="209386"/>
                  </a:lnTo>
                  <a:lnTo>
                    <a:pt x="387731" y="214004"/>
                  </a:lnTo>
                  <a:lnTo>
                    <a:pt x="388601" y="218074"/>
                  </a:lnTo>
                  <a:lnTo>
                    <a:pt x="388188" y="221781"/>
                  </a:lnTo>
                  <a:lnTo>
                    <a:pt x="386075" y="228544"/>
                  </a:lnTo>
                  <a:lnTo>
                    <a:pt x="384718" y="240970"/>
                  </a:lnTo>
                  <a:lnTo>
                    <a:pt x="384449" y="252979"/>
                  </a:lnTo>
                  <a:lnTo>
                    <a:pt x="384403" y="261927"/>
                  </a:lnTo>
                  <a:lnTo>
                    <a:pt x="383403" y="264906"/>
                  </a:lnTo>
                  <a:lnTo>
                    <a:pt x="374662" y="279461"/>
                  </a:lnTo>
                  <a:lnTo>
                    <a:pt x="369136" y="288907"/>
                  </a:lnTo>
                  <a:lnTo>
                    <a:pt x="360442" y="299802"/>
                  </a:lnTo>
                  <a:lnTo>
                    <a:pt x="348606" y="312372"/>
                  </a:lnTo>
                  <a:lnTo>
                    <a:pt x="327767" y="333363"/>
                  </a:lnTo>
                  <a:lnTo>
                    <a:pt x="319160" y="339320"/>
                  </a:lnTo>
                  <a:lnTo>
                    <a:pt x="309706" y="345276"/>
                  </a:lnTo>
                  <a:lnTo>
                    <a:pt x="297806" y="354207"/>
                  </a:lnTo>
                  <a:lnTo>
                    <a:pt x="287634" y="360161"/>
                  </a:lnTo>
                  <a:lnTo>
                    <a:pt x="279141" y="366114"/>
                  </a:lnTo>
                  <a:lnTo>
                    <a:pt x="271061" y="372067"/>
                  </a:lnTo>
                  <a:lnTo>
                    <a:pt x="260850" y="378020"/>
                  </a:lnTo>
                  <a:lnTo>
                    <a:pt x="252337" y="383973"/>
                  </a:lnTo>
                  <a:lnTo>
                    <a:pt x="248677" y="386950"/>
                  </a:lnTo>
                  <a:lnTo>
                    <a:pt x="241961" y="390258"/>
                  </a:lnTo>
                  <a:lnTo>
                    <a:pt x="229948" y="394765"/>
                  </a:lnTo>
                  <a:lnTo>
                    <a:pt x="220394" y="398691"/>
                  </a:lnTo>
                  <a:lnTo>
                    <a:pt x="209432" y="401894"/>
                  </a:lnTo>
                  <a:lnTo>
                    <a:pt x="199893" y="407694"/>
                  </a:lnTo>
                  <a:lnTo>
                    <a:pt x="193794" y="409398"/>
                  </a:lnTo>
                  <a:lnTo>
                    <a:pt x="185123" y="410156"/>
                  </a:lnTo>
                  <a:lnTo>
                    <a:pt x="180030" y="410358"/>
                  </a:lnTo>
                  <a:lnTo>
                    <a:pt x="175641" y="411485"/>
                  </a:lnTo>
                  <a:lnTo>
                    <a:pt x="164719" y="416819"/>
                  </a:lnTo>
                  <a:lnTo>
                    <a:pt x="158296" y="418415"/>
                  </a:lnTo>
                  <a:lnTo>
                    <a:pt x="147072" y="419440"/>
                  </a:lnTo>
                  <a:lnTo>
                    <a:pt x="136245" y="419670"/>
                  </a:lnTo>
                  <a:lnTo>
                    <a:pt x="117597" y="419691"/>
                  </a:lnTo>
                  <a:lnTo>
                    <a:pt x="107293" y="410784"/>
                  </a:lnTo>
                  <a:lnTo>
                    <a:pt x="107281" y="410772"/>
                  </a:lnTo>
                  <a:lnTo>
                    <a:pt x="93586" y="410762"/>
                  </a:lnTo>
                  <a:lnTo>
                    <a:pt x="92187" y="411754"/>
                  </a:lnTo>
                  <a:lnTo>
                    <a:pt x="91255" y="413408"/>
                  </a:lnTo>
                  <a:lnTo>
                    <a:pt x="89391" y="41969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76"/>
            <p:cNvSpPr/>
            <p:nvPr/>
          </p:nvSpPr>
          <p:spPr>
            <a:xfrm>
              <a:off x="1943893" y="5464968"/>
              <a:ext cx="8940" cy="303611"/>
            </a:xfrm>
            <a:custGeom>
              <a:avLst/>
              <a:gdLst/>
              <a:ahLst/>
              <a:cxnLst/>
              <a:rect l="0" t="0" r="0" b="0"/>
              <a:pathLst>
                <a:path w="8940" h="303611">
                  <a:moveTo>
                    <a:pt x="0" y="0"/>
                  </a:moveTo>
                  <a:lnTo>
                    <a:pt x="0" y="25148"/>
                  </a:lnTo>
                  <a:lnTo>
                    <a:pt x="994" y="26688"/>
                  </a:lnTo>
                  <a:lnTo>
                    <a:pt x="2649" y="28706"/>
                  </a:lnTo>
                  <a:lnTo>
                    <a:pt x="4746" y="31044"/>
                  </a:lnTo>
                  <a:lnTo>
                    <a:pt x="6143" y="34587"/>
                  </a:lnTo>
                  <a:lnTo>
                    <a:pt x="7075" y="38933"/>
                  </a:lnTo>
                  <a:lnTo>
                    <a:pt x="7696" y="43815"/>
                  </a:lnTo>
                  <a:lnTo>
                    <a:pt x="8111" y="48061"/>
                  </a:lnTo>
                  <a:lnTo>
                    <a:pt x="8387" y="51885"/>
                  </a:lnTo>
                  <a:lnTo>
                    <a:pt x="8571" y="55426"/>
                  </a:lnTo>
                  <a:lnTo>
                    <a:pt x="8775" y="62006"/>
                  </a:lnTo>
                  <a:lnTo>
                    <a:pt x="8907" y="74315"/>
                  </a:lnTo>
                  <a:lnTo>
                    <a:pt x="8939" y="141263"/>
                  </a:lnTo>
                  <a:lnTo>
                    <a:pt x="7946" y="145769"/>
                  </a:lnTo>
                  <a:lnTo>
                    <a:pt x="6290" y="149766"/>
                  </a:lnTo>
                  <a:lnTo>
                    <a:pt x="4194" y="153423"/>
                  </a:lnTo>
                  <a:lnTo>
                    <a:pt x="3789" y="157844"/>
                  </a:lnTo>
                  <a:lnTo>
                    <a:pt x="4513" y="162777"/>
                  </a:lnTo>
                  <a:lnTo>
                    <a:pt x="5988" y="168049"/>
                  </a:lnTo>
                  <a:lnTo>
                    <a:pt x="5979" y="172557"/>
                  </a:lnTo>
                  <a:lnTo>
                    <a:pt x="4979" y="176553"/>
                  </a:lnTo>
                  <a:lnTo>
                    <a:pt x="3319" y="180210"/>
                  </a:lnTo>
                  <a:lnTo>
                    <a:pt x="2213" y="183640"/>
                  </a:lnTo>
                  <a:lnTo>
                    <a:pt x="1476" y="186919"/>
                  </a:lnTo>
                  <a:lnTo>
                    <a:pt x="984" y="190098"/>
                  </a:lnTo>
                  <a:lnTo>
                    <a:pt x="656" y="193209"/>
                  </a:lnTo>
                  <a:lnTo>
                    <a:pt x="437" y="196274"/>
                  </a:lnTo>
                  <a:lnTo>
                    <a:pt x="194" y="202327"/>
                  </a:lnTo>
                  <a:lnTo>
                    <a:pt x="87" y="208324"/>
                  </a:lnTo>
                  <a:lnTo>
                    <a:pt x="0" y="290001"/>
                  </a:lnTo>
                  <a:lnTo>
                    <a:pt x="994" y="292553"/>
                  </a:lnTo>
                  <a:lnTo>
                    <a:pt x="2649" y="295246"/>
                  </a:lnTo>
                  <a:lnTo>
                    <a:pt x="8939" y="303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77"/>
            <p:cNvSpPr/>
            <p:nvPr/>
          </p:nvSpPr>
          <p:spPr>
            <a:xfrm>
              <a:off x="2060112" y="5518546"/>
              <a:ext cx="169835" cy="250032"/>
            </a:xfrm>
            <a:custGeom>
              <a:avLst/>
              <a:gdLst/>
              <a:ahLst/>
              <a:cxnLst/>
              <a:rect l="0" t="0" r="0" b="0"/>
              <a:pathLst>
                <a:path w="169835" h="250032">
                  <a:moveTo>
                    <a:pt x="89381" y="8930"/>
                  </a:moveTo>
                  <a:lnTo>
                    <a:pt x="84636" y="8930"/>
                  </a:lnTo>
                  <a:lnTo>
                    <a:pt x="83238" y="9922"/>
                  </a:lnTo>
                  <a:lnTo>
                    <a:pt x="82306" y="11576"/>
                  </a:lnTo>
                  <a:lnTo>
                    <a:pt x="81685" y="13670"/>
                  </a:lnTo>
                  <a:lnTo>
                    <a:pt x="80277" y="15067"/>
                  </a:lnTo>
                  <a:lnTo>
                    <a:pt x="78346" y="15998"/>
                  </a:lnTo>
                  <a:lnTo>
                    <a:pt x="76065" y="16619"/>
                  </a:lnTo>
                  <a:lnTo>
                    <a:pt x="74544" y="18025"/>
                  </a:lnTo>
                  <a:lnTo>
                    <a:pt x="73531" y="19954"/>
                  </a:lnTo>
                  <a:lnTo>
                    <a:pt x="72855" y="22233"/>
                  </a:lnTo>
                  <a:lnTo>
                    <a:pt x="71411" y="23752"/>
                  </a:lnTo>
                  <a:lnTo>
                    <a:pt x="69455" y="24764"/>
                  </a:lnTo>
                  <a:lnTo>
                    <a:pt x="67158" y="25440"/>
                  </a:lnTo>
                  <a:lnTo>
                    <a:pt x="65627" y="26882"/>
                  </a:lnTo>
                  <a:lnTo>
                    <a:pt x="64606" y="28835"/>
                  </a:lnTo>
                  <a:lnTo>
                    <a:pt x="63925" y="31130"/>
                  </a:lnTo>
                  <a:lnTo>
                    <a:pt x="60520" y="36325"/>
                  </a:lnTo>
                  <a:lnTo>
                    <a:pt x="55696" y="41942"/>
                  </a:lnTo>
                  <a:lnTo>
                    <a:pt x="46332" y="51850"/>
                  </a:lnTo>
                  <a:lnTo>
                    <a:pt x="23716" y="74525"/>
                  </a:lnTo>
                  <a:lnTo>
                    <a:pt x="21766" y="77464"/>
                  </a:lnTo>
                  <a:lnTo>
                    <a:pt x="19601" y="83377"/>
                  </a:lnTo>
                  <a:lnTo>
                    <a:pt x="18030" y="87335"/>
                  </a:lnTo>
                  <a:lnTo>
                    <a:pt x="15990" y="91958"/>
                  </a:lnTo>
                  <a:lnTo>
                    <a:pt x="13636" y="97024"/>
                  </a:lnTo>
                  <a:lnTo>
                    <a:pt x="12067" y="101393"/>
                  </a:lnTo>
                  <a:lnTo>
                    <a:pt x="10324" y="108895"/>
                  </a:lnTo>
                  <a:lnTo>
                    <a:pt x="9549" y="115536"/>
                  </a:lnTo>
                  <a:lnTo>
                    <a:pt x="9342" y="118696"/>
                  </a:lnTo>
                  <a:lnTo>
                    <a:pt x="8211" y="121795"/>
                  </a:lnTo>
                  <a:lnTo>
                    <a:pt x="4306" y="127884"/>
                  </a:lnTo>
                  <a:lnTo>
                    <a:pt x="2867" y="131889"/>
                  </a:lnTo>
                  <a:lnTo>
                    <a:pt x="1908" y="136543"/>
                  </a:lnTo>
                  <a:lnTo>
                    <a:pt x="1269" y="141631"/>
                  </a:lnTo>
                  <a:lnTo>
                    <a:pt x="843" y="146014"/>
                  </a:lnTo>
                  <a:lnTo>
                    <a:pt x="369" y="153531"/>
                  </a:lnTo>
                  <a:lnTo>
                    <a:pt x="159" y="160179"/>
                  </a:lnTo>
                  <a:lnTo>
                    <a:pt x="12" y="175544"/>
                  </a:lnTo>
                  <a:lnTo>
                    <a:pt x="0" y="181538"/>
                  </a:lnTo>
                  <a:lnTo>
                    <a:pt x="990" y="185518"/>
                  </a:lnTo>
                  <a:lnTo>
                    <a:pt x="2643" y="190155"/>
                  </a:lnTo>
                  <a:lnTo>
                    <a:pt x="7687" y="202375"/>
                  </a:lnTo>
                  <a:lnTo>
                    <a:pt x="8561" y="209233"/>
                  </a:lnTo>
                  <a:lnTo>
                    <a:pt x="9677" y="211918"/>
                  </a:lnTo>
                  <a:lnTo>
                    <a:pt x="13566" y="217548"/>
                  </a:lnTo>
                  <a:lnTo>
                    <a:pt x="15956" y="223358"/>
                  </a:lnTo>
                  <a:lnTo>
                    <a:pt x="16593" y="226296"/>
                  </a:lnTo>
                  <a:lnTo>
                    <a:pt x="18012" y="228255"/>
                  </a:lnTo>
                  <a:lnTo>
                    <a:pt x="19950" y="229561"/>
                  </a:lnTo>
                  <a:lnTo>
                    <a:pt x="22236" y="230431"/>
                  </a:lnTo>
                  <a:lnTo>
                    <a:pt x="23760" y="232004"/>
                  </a:lnTo>
                  <a:lnTo>
                    <a:pt x="24776" y="234045"/>
                  </a:lnTo>
                  <a:lnTo>
                    <a:pt x="25453" y="236397"/>
                  </a:lnTo>
                  <a:lnTo>
                    <a:pt x="26898" y="237965"/>
                  </a:lnTo>
                  <a:lnTo>
                    <a:pt x="28854" y="239011"/>
                  </a:lnTo>
                  <a:lnTo>
                    <a:pt x="33676" y="240173"/>
                  </a:lnTo>
                  <a:lnTo>
                    <a:pt x="36353" y="240482"/>
                  </a:lnTo>
                  <a:lnTo>
                    <a:pt x="39130" y="240689"/>
                  </a:lnTo>
                  <a:lnTo>
                    <a:pt x="41976" y="241819"/>
                  </a:lnTo>
                  <a:lnTo>
                    <a:pt x="44865" y="243564"/>
                  </a:lnTo>
                  <a:lnTo>
                    <a:pt x="51895" y="248754"/>
                  </a:lnTo>
                  <a:lnTo>
                    <a:pt x="55504" y="249464"/>
                  </a:lnTo>
                  <a:lnTo>
                    <a:pt x="60420" y="249779"/>
                  </a:lnTo>
                  <a:lnTo>
                    <a:pt x="69847" y="249998"/>
                  </a:lnTo>
                  <a:lnTo>
                    <a:pt x="96588" y="250031"/>
                  </a:lnTo>
                  <a:lnTo>
                    <a:pt x="100199" y="247386"/>
                  </a:lnTo>
                  <a:lnTo>
                    <a:pt x="102553" y="245291"/>
                  </a:lnTo>
                  <a:lnTo>
                    <a:pt x="105115" y="243895"/>
                  </a:lnTo>
                  <a:lnTo>
                    <a:pt x="107816" y="242964"/>
                  </a:lnTo>
                  <a:lnTo>
                    <a:pt x="114543" y="241470"/>
                  </a:lnTo>
                  <a:lnTo>
                    <a:pt x="118112" y="238620"/>
                  </a:lnTo>
                  <a:lnTo>
                    <a:pt x="123008" y="234045"/>
                  </a:lnTo>
                  <a:lnTo>
                    <a:pt x="128495" y="228705"/>
                  </a:lnTo>
                  <a:lnTo>
                    <a:pt x="130356" y="225892"/>
                  </a:lnTo>
                  <a:lnTo>
                    <a:pt x="132423" y="220121"/>
                  </a:lnTo>
                  <a:lnTo>
                    <a:pt x="135991" y="214249"/>
                  </a:lnTo>
                  <a:lnTo>
                    <a:pt x="138333" y="211294"/>
                  </a:lnTo>
                  <a:lnTo>
                    <a:pt x="139894" y="208331"/>
                  </a:lnTo>
                  <a:lnTo>
                    <a:pt x="141628" y="202395"/>
                  </a:lnTo>
                  <a:lnTo>
                    <a:pt x="145048" y="196448"/>
                  </a:lnTo>
                  <a:lnTo>
                    <a:pt x="147350" y="193473"/>
                  </a:lnTo>
                  <a:lnTo>
                    <a:pt x="149909" y="187522"/>
                  </a:lnTo>
                  <a:lnTo>
                    <a:pt x="150591" y="184546"/>
                  </a:lnTo>
                  <a:lnTo>
                    <a:pt x="153998" y="178594"/>
                  </a:lnTo>
                  <a:lnTo>
                    <a:pt x="156297" y="175618"/>
                  </a:lnTo>
                  <a:lnTo>
                    <a:pt x="157829" y="171648"/>
                  </a:lnTo>
                  <a:lnTo>
                    <a:pt x="158851" y="167018"/>
                  </a:lnTo>
                  <a:lnTo>
                    <a:pt x="159532" y="161948"/>
                  </a:lnTo>
                  <a:lnTo>
                    <a:pt x="159986" y="157574"/>
                  </a:lnTo>
                  <a:lnTo>
                    <a:pt x="160491" y="150070"/>
                  </a:lnTo>
                  <a:lnTo>
                    <a:pt x="161619" y="146680"/>
                  </a:lnTo>
                  <a:lnTo>
                    <a:pt x="165520" y="140267"/>
                  </a:lnTo>
                  <a:lnTo>
                    <a:pt x="167917" y="134109"/>
                  </a:lnTo>
                  <a:lnTo>
                    <a:pt x="168981" y="127073"/>
                  </a:lnTo>
                  <a:lnTo>
                    <a:pt x="169266" y="122419"/>
                  </a:lnTo>
                  <a:lnTo>
                    <a:pt x="169581" y="112948"/>
                  </a:lnTo>
                  <a:lnTo>
                    <a:pt x="169784" y="98783"/>
                  </a:lnTo>
                  <a:lnTo>
                    <a:pt x="169834" y="38390"/>
                  </a:lnTo>
                  <a:lnTo>
                    <a:pt x="168840" y="36507"/>
                  </a:lnTo>
                  <a:lnTo>
                    <a:pt x="165088" y="31770"/>
                  </a:lnTo>
                  <a:lnTo>
                    <a:pt x="163690" y="29118"/>
                  </a:lnTo>
                  <a:lnTo>
                    <a:pt x="161723" y="21637"/>
                  </a:lnTo>
                  <a:lnTo>
                    <a:pt x="161263" y="19539"/>
                  </a:lnTo>
                  <a:lnTo>
                    <a:pt x="156258" y="13617"/>
                  </a:lnTo>
                  <a:lnTo>
                    <a:pt x="153230" y="10319"/>
                  </a:lnTo>
                  <a:lnTo>
                    <a:pt x="151812" y="9856"/>
                  </a:lnTo>
                  <a:lnTo>
                    <a:pt x="147587" y="9342"/>
                  </a:lnTo>
                  <a:lnTo>
                    <a:pt x="144371" y="9052"/>
                  </a:lnTo>
                  <a:lnTo>
                    <a:pt x="143919" y="8019"/>
                  </a:lnTo>
                  <a:lnTo>
                    <a:pt x="143418" y="4226"/>
                  </a:lnTo>
                  <a:lnTo>
                    <a:pt x="142291" y="2817"/>
                  </a:lnTo>
                  <a:lnTo>
                    <a:pt x="140546" y="1878"/>
                  </a:lnTo>
                  <a:lnTo>
                    <a:pt x="135959" y="835"/>
                  </a:lnTo>
                  <a:lnTo>
                    <a:pt x="133345" y="556"/>
                  </a:lnTo>
                  <a:lnTo>
                    <a:pt x="12513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8"/>
            <p:cNvSpPr/>
            <p:nvPr/>
          </p:nvSpPr>
          <p:spPr>
            <a:xfrm>
              <a:off x="2346154" y="5625703"/>
              <a:ext cx="134088" cy="276821"/>
            </a:xfrm>
            <a:custGeom>
              <a:avLst/>
              <a:gdLst/>
              <a:ahLst/>
              <a:cxnLst/>
              <a:rect l="0" t="0" r="0" b="0"/>
              <a:pathLst>
                <a:path w="134088" h="276821">
                  <a:moveTo>
                    <a:pt x="134087" y="0"/>
                  </a:moveTo>
                  <a:lnTo>
                    <a:pt x="134087" y="13302"/>
                  </a:lnTo>
                  <a:lnTo>
                    <a:pt x="133094" y="14821"/>
                  </a:lnTo>
                  <a:lnTo>
                    <a:pt x="131439" y="15834"/>
                  </a:lnTo>
                  <a:lnTo>
                    <a:pt x="129342" y="16509"/>
                  </a:lnTo>
                  <a:lnTo>
                    <a:pt x="127944" y="17951"/>
                  </a:lnTo>
                  <a:lnTo>
                    <a:pt x="127012" y="19905"/>
                  </a:lnTo>
                  <a:lnTo>
                    <a:pt x="125976" y="24722"/>
                  </a:lnTo>
                  <a:lnTo>
                    <a:pt x="125312" y="33253"/>
                  </a:lnTo>
                  <a:lnTo>
                    <a:pt x="125257" y="34074"/>
                  </a:lnTo>
                  <a:lnTo>
                    <a:pt x="122548" y="37634"/>
                  </a:lnTo>
                  <a:lnTo>
                    <a:pt x="120435" y="39972"/>
                  </a:lnTo>
                  <a:lnTo>
                    <a:pt x="119026" y="42523"/>
                  </a:lnTo>
                  <a:lnTo>
                    <a:pt x="117461" y="48003"/>
                  </a:lnTo>
                  <a:lnTo>
                    <a:pt x="116766" y="53746"/>
                  </a:lnTo>
                  <a:lnTo>
                    <a:pt x="116580" y="56667"/>
                  </a:lnTo>
                  <a:lnTo>
                    <a:pt x="115463" y="59606"/>
                  </a:lnTo>
                  <a:lnTo>
                    <a:pt x="111573" y="65517"/>
                  </a:lnTo>
                  <a:lnTo>
                    <a:pt x="109183" y="71453"/>
                  </a:lnTo>
                  <a:lnTo>
                    <a:pt x="108545" y="74424"/>
                  </a:lnTo>
                  <a:lnTo>
                    <a:pt x="107127" y="76405"/>
                  </a:lnTo>
                  <a:lnTo>
                    <a:pt x="105188" y="77726"/>
                  </a:lnTo>
                  <a:lnTo>
                    <a:pt x="102902" y="78606"/>
                  </a:lnTo>
                  <a:lnTo>
                    <a:pt x="101378" y="81178"/>
                  </a:lnTo>
                  <a:lnTo>
                    <a:pt x="99685" y="89326"/>
                  </a:lnTo>
                  <a:lnTo>
                    <a:pt x="96284" y="96916"/>
                  </a:lnTo>
                  <a:lnTo>
                    <a:pt x="93987" y="100330"/>
                  </a:lnTo>
                  <a:lnTo>
                    <a:pt x="91462" y="103597"/>
                  </a:lnTo>
                  <a:lnTo>
                    <a:pt x="88785" y="106768"/>
                  </a:lnTo>
                  <a:lnTo>
                    <a:pt x="86008" y="109874"/>
                  </a:lnTo>
                  <a:lnTo>
                    <a:pt x="84156" y="112937"/>
                  </a:lnTo>
                  <a:lnTo>
                    <a:pt x="82099" y="118986"/>
                  </a:lnTo>
                  <a:lnTo>
                    <a:pt x="78535" y="124982"/>
                  </a:lnTo>
                  <a:lnTo>
                    <a:pt x="76195" y="127969"/>
                  </a:lnTo>
                  <a:lnTo>
                    <a:pt x="73641" y="130954"/>
                  </a:lnTo>
                  <a:lnTo>
                    <a:pt x="70945" y="133935"/>
                  </a:lnTo>
                  <a:lnTo>
                    <a:pt x="65301" y="139894"/>
                  </a:lnTo>
                  <a:lnTo>
                    <a:pt x="59483" y="145850"/>
                  </a:lnTo>
                  <a:lnTo>
                    <a:pt x="56540" y="149819"/>
                  </a:lnTo>
                  <a:lnTo>
                    <a:pt x="53585" y="154450"/>
                  </a:lnTo>
                  <a:lnTo>
                    <a:pt x="50622" y="159521"/>
                  </a:lnTo>
                  <a:lnTo>
                    <a:pt x="47330" y="167802"/>
                  </a:lnTo>
                  <a:lnTo>
                    <a:pt x="46452" y="171398"/>
                  </a:lnTo>
                  <a:lnTo>
                    <a:pt x="42828" y="178042"/>
                  </a:lnTo>
                  <a:lnTo>
                    <a:pt x="40471" y="181202"/>
                  </a:lnTo>
                  <a:lnTo>
                    <a:pt x="37906" y="185294"/>
                  </a:lnTo>
                  <a:lnTo>
                    <a:pt x="35203" y="190006"/>
                  </a:lnTo>
                  <a:lnTo>
                    <a:pt x="32408" y="195132"/>
                  </a:lnTo>
                  <a:lnTo>
                    <a:pt x="29302" y="203472"/>
                  </a:lnTo>
                  <a:lnTo>
                    <a:pt x="28474" y="207086"/>
                  </a:lnTo>
                  <a:lnTo>
                    <a:pt x="24905" y="213747"/>
                  </a:lnTo>
                  <a:lnTo>
                    <a:pt x="22563" y="216912"/>
                  </a:lnTo>
                  <a:lnTo>
                    <a:pt x="19961" y="223074"/>
                  </a:lnTo>
                  <a:lnTo>
                    <a:pt x="19267" y="226107"/>
                  </a:lnTo>
                  <a:lnTo>
                    <a:pt x="15847" y="232122"/>
                  </a:lnTo>
                  <a:lnTo>
                    <a:pt x="13544" y="235115"/>
                  </a:lnTo>
                  <a:lnTo>
                    <a:pt x="10986" y="241086"/>
                  </a:lnTo>
                  <a:lnTo>
                    <a:pt x="9849" y="247048"/>
                  </a:lnTo>
                  <a:lnTo>
                    <a:pt x="9344" y="253005"/>
                  </a:lnTo>
                  <a:lnTo>
                    <a:pt x="8216" y="254991"/>
                  </a:lnTo>
                  <a:lnTo>
                    <a:pt x="6471" y="256314"/>
                  </a:lnTo>
                  <a:lnTo>
                    <a:pt x="4314" y="257196"/>
                  </a:lnTo>
                  <a:lnTo>
                    <a:pt x="2876" y="258777"/>
                  </a:lnTo>
                  <a:lnTo>
                    <a:pt x="1918" y="260822"/>
                  </a:lnTo>
                  <a:lnTo>
                    <a:pt x="379" y="266495"/>
                  </a:lnTo>
                  <a:lnTo>
                    <a:pt x="50" y="274774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9"/>
            <p:cNvSpPr/>
            <p:nvPr/>
          </p:nvSpPr>
          <p:spPr>
            <a:xfrm>
              <a:off x="2355093" y="5589984"/>
              <a:ext cx="80454" cy="142876"/>
            </a:xfrm>
            <a:custGeom>
              <a:avLst/>
              <a:gdLst/>
              <a:ahLst/>
              <a:cxnLst/>
              <a:rect l="0" t="0" r="0" b="0"/>
              <a:pathLst>
                <a:path w="80454" h="142876">
                  <a:moveTo>
                    <a:pt x="0" y="0"/>
                  </a:moveTo>
                  <a:lnTo>
                    <a:pt x="7697" y="7689"/>
                  </a:lnTo>
                  <a:lnTo>
                    <a:pt x="8387" y="11024"/>
                  </a:lnTo>
                  <a:lnTo>
                    <a:pt x="8572" y="13303"/>
                  </a:lnTo>
                  <a:lnTo>
                    <a:pt x="9687" y="15814"/>
                  </a:lnTo>
                  <a:lnTo>
                    <a:pt x="11424" y="18481"/>
                  </a:lnTo>
                  <a:lnTo>
                    <a:pt x="13576" y="21249"/>
                  </a:lnTo>
                  <a:lnTo>
                    <a:pt x="15010" y="24089"/>
                  </a:lnTo>
                  <a:lnTo>
                    <a:pt x="15966" y="26973"/>
                  </a:lnTo>
                  <a:lnTo>
                    <a:pt x="16604" y="29889"/>
                  </a:lnTo>
                  <a:lnTo>
                    <a:pt x="18022" y="31832"/>
                  </a:lnTo>
                  <a:lnTo>
                    <a:pt x="19961" y="33127"/>
                  </a:lnTo>
                  <a:lnTo>
                    <a:pt x="22246" y="33991"/>
                  </a:lnTo>
                  <a:lnTo>
                    <a:pt x="23770" y="35559"/>
                  </a:lnTo>
                  <a:lnTo>
                    <a:pt x="24786" y="37597"/>
                  </a:lnTo>
                  <a:lnTo>
                    <a:pt x="25463" y="39947"/>
                  </a:lnTo>
                  <a:lnTo>
                    <a:pt x="26908" y="42507"/>
                  </a:lnTo>
                  <a:lnTo>
                    <a:pt x="28864" y="45204"/>
                  </a:lnTo>
                  <a:lnTo>
                    <a:pt x="31162" y="47996"/>
                  </a:lnTo>
                  <a:lnTo>
                    <a:pt x="32694" y="50849"/>
                  </a:lnTo>
                  <a:lnTo>
                    <a:pt x="33715" y="53743"/>
                  </a:lnTo>
                  <a:lnTo>
                    <a:pt x="34395" y="56665"/>
                  </a:lnTo>
                  <a:lnTo>
                    <a:pt x="34849" y="59605"/>
                  </a:lnTo>
                  <a:lnTo>
                    <a:pt x="35152" y="62557"/>
                  </a:lnTo>
                  <a:lnTo>
                    <a:pt x="35353" y="65517"/>
                  </a:lnTo>
                  <a:lnTo>
                    <a:pt x="36481" y="68483"/>
                  </a:lnTo>
                  <a:lnTo>
                    <a:pt x="38226" y="71452"/>
                  </a:lnTo>
                  <a:lnTo>
                    <a:pt x="40383" y="74424"/>
                  </a:lnTo>
                  <a:lnTo>
                    <a:pt x="41820" y="77397"/>
                  </a:lnTo>
                  <a:lnTo>
                    <a:pt x="42779" y="80372"/>
                  </a:lnTo>
                  <a:lnTo>
                    <a:pt x="43418" y="83347"/>
                  </a:lnTo>
                  <a:lnTo>
                    <a:pt x="44837" y="85330"/>
                  </a:lnTo>
                  <a:lnTo>
                    <a:pt x="46777" y="86653"/>
                  </a:lnTo>
                  <a:lnTo>
                    <a:pt x="49063" y="87534"/>
                  </a:lnTo>
                  <a:lnTo>
                    <a:pt x="50587" y="89114"/>
                  </a:lnTo>
                  <a:lnTo>
                    <a:pt x="51603" y="91159"/>
                  </a:lnTo>
                  <a:lnTo>
                    <a:pt x="52280" y="93515"/>
                  </a:lnTo>
                  <a:lnTo>
                    <a:pt x="52732" y="96078"/>
                  </a:lnTo>
                  <a:lnTo>
                    <a:pt x="53033" y="98778"/>
                  </a:lnTo>
                  <a:lnTo>
                    <a:pt x="53234" y="101571"/>
                  </a:lnTo>
                  <a:lnTo>
                    <a:pt x="54361" y="104425"/>
                  </a:lnTo>
                  <a:lnTo>
                    <a:pt x="56105" y="107320"/>
                  </a:lnTo>
                  <a:lnTo>
                    <a:pt x="61297" y="114355"/>
                  </a:lnTo>
                  <a:lnTo>
                    <a:pt x="62716" y="115924"/>
                  </a:lnTo>
                  <a:lnTo>
                    <a:pt x="66941" y="120313"/>
                  </a:lnTo>
                  <a:lnTo>
                    <a:pt x="68465" y="122873"/>
                  </a:lnTo>
                  <a:lnTo>
                    <a:pt x="69481" y="125572"/>
                  </a:lnTo>
                  <a:lnTo>
                    <a:pt x="70159" y="128363"/>
                  </a:lnTo>
                  <a:lnTo>
                    <a:pt x="71604" y="130224"/>
                  </a:lnTo>
                  <a:lnTo>
                    <a:pt x="73560" y="131465"/>
                  </a:lnTo>
                  <a:lnTo>
                    <a:pt x="79091" y="133455"/>
                  </a:lnTo>
                  <a:lnTo>
                    <a:pt x="79545" y="134611"/>
                  </a:lnTo>
                  <a:lnTo>
                    <a:pt x="79848" y="136373"/>
                  </a:lnTo>
                  <a:lnTo>
                    <a:pt x="80453" y="1428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80"/>
            <p:cNvSpPr/>
            <p:nvPr/>
          </p:nvSpPr>
          <p:spPr>
            <a:xfrm>
              <a:off x="2739476" y="5536406"/>
              <a:ext cx="17880" cy="276821"/>
            </a:xfrm>
            <a:custGeom>
              <a:avLst/>
              <a:gdLst/>
              <a:ahLst/>
              <a:cxnLst/>
              <a:rect l="0" t="0" r="0" b="0"/>
              <a:pathLst>
                <a:path w="17880" h="276821">
                  <a:moveTo>
                    <a:pt x="0" y="0"/>
                  </a:moveTo>
                  <a:lnTo>
                    <a:pt x="8571" y="0"/>
                  </a:lnTo>
                  <a:lnTo>
                    <a:pt x="9687" y="992"/>
                  </a:lnTo>
                  <a:lnTo>
                    <a:pt x="17501" y="8562"/>
                  </a:lnTo>
                  <a:lnTo>
                    <a:pt x="17845" y="16586"/>
                  </a:lnTo>
                  <a:lnTo>
                    <a:pt x="17879" y="100835"/>
                  </a:lnTo>
                  <a:lnTo>
                    <a:pt x="16885" y="104927"/>
                  </a:lnTo>
                  <a:lnTo>
                    <a:pt x="15230" y="109639"/>
                  </a:lnTo>
                  <a:lnTo>
                    <a:pt x="13133" y="114764"/>
                  </a:lnTo>
                  <a:lnTo>
                    <a:pt x="11735" y="119173"/>
                  </a:lnTo>
                  <a:lnTo>
                    <a:pt x="10803" y="123105"/>
                  </a:lnTo>
                  <a:lnTo>
                    <a:pt x="10182" y="126719"/>
                  </a:lnTo>
                  <a:lnTo>
                    <a:pt x="9768" y="131112"/>
                  </a:lnTo>
                  <a:lnTo>
                    <a:pt x="9492" y="136025"/>
                  </a:lnTo>
                  <a:lnTo>
                    <a:pt x="9185" y="145784"/>
                  </a:lnTo>
                  <a:lnTo>
                    <a:pt x="9012" y="157848"/>
                  </a:lnTo>
                  <a:lnTo>
                    <a:pt x="8940" y="242802"/>
                  </a:lnTo>
                  <a:lnTo>
                    <a:pt x="9933" y="246203"/>
                  </a:lnTo>
                  <a:lnTo>
                    <a:pt x="11588" y="249464"/>
                  </a:lnTo>
                  <a:lnTo>
                    <a:pt x="13685" y="252629"/>
                  </a:lnTo>
                  <a:lnTo>
                    <a:pt x="15083" y="255732"/>
                  </a:lnTo>
                  <a:lnTo>
                    <a:pt x="16015" y="258793"/>
                  </a:lnTo>
                  <a:lnTo>
                    <a:pt x="17510" y="266094"/>
                  </a:lnTo>
                  <a:lnTo>
                    <a:pt x="17715" y="269738"/>
                  </a:lnTo>
                  <a:lnTo>
                    <a:pt x="17879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81"/>
            <p:cNvSpPr/>
            <p:nvPr/>
          </p:nvSpPr>
          <p:spPr>
            <a:xfrm>
              <a:off x="2667963" y="5661422"/>
              <a:ext cx="178784" cy="8930"/>
            </a:xfrm>
            <a:custGeom>
              <a:avLst/>
              <a:gdLst/>
              <a:ahLst/>
              <a:cxnLst/>
              <a:rect l="0" t="0" r="0" b="0"/>
              <a:pathLst>
                <a:path w="178784" h="8930">
                  <a:moveTo>
                    <a:pt x="0" y="0"/>
                  </a:moveTo>
                  <a:lnTo>
                    <a:pt x="108889" y="0"/>
                  </a:lnTo>
                  <a:lnTo>
                    <a:pt x="113315" y="992"/>
                  </a:lnTo>
                  <a:lnTo>
                    <a:pt x="118253" y="2645"/>
                  </a:lnTo>
                  <a:lnTo>
                    <a:pt x="123531" y="4740"/>
                  </a:lnTo>
                  <a:lnTo>
                    <a:pt x="128043" y="6137"/>
                  </a:lnTo>
                  <a:lnTo>
                    <a:pt x="132044" y="7068"/>
                  </a:lnTo>
                  <a:lnTo>
                    <a:pt x="135705" y="7688"/>
                  </a:lnTo>
                  <a:lnTo>
                    <a:pt x="142118" y="8102"/>
                  </a:lnTo>
                  <a:lnTo>
                    <a:pt x="178783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2"/>
            <p:cNvSpPr/>
            <p:nvPr/>
          </p:nvSpPr>
          <p:spPr>
            <a:xfrm>
              <a:off x="3070225" y="5545335"/>
              <a:ext cx="26818" cy="348259"/>
            </a:xfrm>
            <a:custGeom>
              <a:avLst/>
              <a:gdLst/>
              <a:ahLst/>
              <a:cxnLst/>
              <a:rect l="0" t="0" r="0" b="0"/>
              <a:pathLst>
                <a:path w="26818" h="348259">
                  <a:moveTo>
                    <a:pt x="0" y="0"/>
                  </a:moveTo>
                  <a:lnTo>
                    <a:pt x="0" y="22200"/>
                  </a:lnTo>
                  <a:lnTo>
                    <a:pt x="993" y="24723"/>
                  </a:lnTo>
                  <a:lnTo>
                    <a:pt x="2648" y="27396"/>
                  </a:lnTo>
                  <a:lnTo>
                    <a:pt x="4745" y="30171"/>
                  </a:lnTo>
                  <a:lnTo>
                    <a:pt x="6143" y="33012"/>
                  </a:lnTo>
                  <a:lnTo>
                    <a:pt x="7075" y="35899"/>
                  </a:lnTo>
                  <a:lnTo>
                    <a:pt x="7696" y="38816"/>
                  </a:lnTo>
                  <a:lnTo>
                    <a:pt x="8387" y="44702"/>
                  </a:lnTo>
                  <a:lnTo>
                    <a:pt x="8775" y="53595"/>
                  </a:lnTo>
                  <a:lnTo>
                    <a:pt x="8830" y="56566"/>
                  </a:lnTo>
                  <a:lnTo>
                    <a:pt x="9859" y="59539"/>
                  </a:lnTo>
                  <a:lnTo>
                    <a:pt x="11539" y="62513"/>
                  </a:lnTo>
                  <a:lnTo>
                    <a:pt x="13652" y="65488"/>
                  </a:lnTo>
                  <a:lnTo>
                    <a:pt x="15060" y="68464"/>
                  </a:lnTo>
                  <a:lnTo>
                    <a:pt x="16000" y="71439"/>
                  </a:lnTo>
                  <a:lnTo>
                    <a:pt x="16626" y="74416"/>
                  </a:lnTo>
                  <a:lnTo>
                    <a:pt x="17321" y="83014"/>
                  </a:lnTo>
                  <a:lnTo>
                    <a:pt x="17630" y="92458"/>
                  </a:lnTo>
                  <a:lnTo>
                    <a:pt x="17804" y="104345"/>
                  </a:lnTo>
                  <a:lnTo>
                    <a:pt x="17878" y="194838"/>
                  </a:lnTo>
                  <a:lnTo>
                    <a:pt x="16884" y="200337"/>
                  </a:lnTo>
                  <a:lnTo>
                    <a:pt x="15229" y="205988"/>
                  </a:lnTo>
                  <a:lnTo>
                    <a:pt x="13132" y="211740"/>
                  </a:lnTo>
                  <a:lnTo>
                    <a:pt x="11734" y="217558"/>
                  </a:lnTo>
                  <a:lnTo>
                    <a:pt x="10802" y="223422"/>
                  </a:lnTo>
                  <a:lnTo>
                    <a:pt x="10181" y="229316"/>
                  </a:lnTo>
                  <a:lnTo>
                    <a:pt x="9767" y="235229"/>
                  </a:lnTo>
                  <a:lnTo>
                    <a:pt x="9491" y="241156"/>
                  </a:lnTo>
                  <a:lnTo>
                    <a:pt x="9306" y="247091"/>
                  </a:lnTo>
                  <a:lnTo>
                    <a:pt x="10177" y="252040"/>
                  </a:lnTo>
                  <a:lnTo>
                    <a:pt x="11751" y="256331"/>
                  </a:lnTo>
                  <a:lnTo>
                    <a:pt x="13793" y="260185"/>
                  </a:lnTo>
                  <a:lnTo>
                    <a:pt x="15155" y="264738"/>
                  </a:lnTo>
                  <a:lnTo>
                    <a:pt x="16062" y="269758"/>
                  </a:lnTo>
                  <a:lnTo>
                    <a:pt x="16667" y="275089"/>
                  </a:lnTo>
                  <a:lnTo>
                    <a:pt x="17340" y="283658"/>
                  </a:lnTo>
                  <a:lnTo>
                    <a:pt x="17718" y="294060"/>
                  </a:lnTo>
                  <a:lnTo>
                    <a:pt x="17857" y="309482"/>
                  </a:lnTo>
                  <a:lnTo>
                    <a:pt x="17869" y="315480"/>
                  </a:lnTo>
                  <a:lnTo>
                    <a:pt x="18865" y="318469"/>
                  </a:lnTo>
                  <a:lnTo>
                    <a:pt x="20522" y="321453"/>
                  </a:lnTo>
                  <a:lnTo>
                    <a:pt x="22620" y="324435"/>
                  </a:lnTo>
                  <a:lnTo>
                    <a:pt x="24019" y="327416"/>
                  </a:lnTo>
                  <a:lnTo>
                    <a:pt x="24952" y="330394"/>
                  </a:lnTo>
                  <a:lnTo>
                    <a:pt x="25574" y="333372"/>
                  </a:lnTo>
                  <a:lnTo>
                    <a:pt x="26264" y="339327"/>
                  </a:lnTo>
                  <a:lnTo>
                    <a:pt x="26817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83"/>
            <p:cNvSpPr/>
            <p:nvPr/>
          </p:nvSpPr>
          <p:spPr>
            <a:xfrm>
              <a:off x="3240068" y="5563304"/>
              <a:ext cx="205598" cy="357079"/>
            </a:xfrm>
            <a:custGeom>
              <a:avLst/>
              <a:gdLst/>
              <a:ahLst/>
              <a:cxnLst/>
              <a:rect l="0" t="0" r="0" b="0"/>
              <a:pathLst>
                <a:path w="205598" h="357079">
                  <a:moveTo>
                    <a:pt x="0" y="8821"/>
                  </a:moveTo>
                  <a:lnTo>
                    <a:pt x="13317" y="8821"/>
                  </a:lnTo>
                  <a:lnTo>
                    <a:pt x="15830" y="7829"/>
                  </a:lnTo>
                  <a:lnTo>
                    <a:pt x="21272" y="4080"/>
                  </a:lnTo>
                  <a:lnTo>
                    <a:pt x="27001" y="1753"/>
                  </a:lnTo>
                  <a:lnTo>
                    <a:pt x="34027" y="259"/>
                  </a:lnTo>
                  <a:lnTo>
                    <a:pt x="39989" y="0"/>
                  </a:lnTo>
                  <a:lnTo>
                    <a:pt x="42552" y="956"/>
                  </a:lnTo>
                  <a:lnTo>
                    <a:pt x="48047" y="4664"/>
                  </a:lnTo>
                  <a:lnTo>
                    <a:pt x="51896" y="6049"/>
                  </a:lnTo>
                  <a:lnTo>
                    <a:pt x="56449" y="6973"/>
                  </a:lnTo>
                  <a:lnTo>
                    <a:pt x="61470" y="7589"/>
                  </a:lnTo>
                  <a:lnTo>
                    <a:pt x="65811" y="8000"/>
                  </a:lnTo>
                  <a:lnTo>
                    <a:pt x="69698" y="8273"/>
                  </a:lnTo>
                  <a:lnTo>
                    <a:pt x="73283" y="8456"/>
                  </a:lnTo>
                  <a:lnTo>
                    <a:pt x="75673" y="9569"/>
                  </a:lnTo>
                  <a:lnTo>
                    <a:pt x="77266" y="11304"/>
                  </a:lnTo>
                  <a:lnTo>
                    <a:pt x="78328" y="13454"/>
                  </a:lnTo>
                  <a:lnTo>
                    <a:pt x="81023" y="14886"/>
                  </a:lnTo>
                  <a:lnTo>
                    <a:pt x="84805" y="15841"/>
                  </a:lnTo>
                  <a:lnTo>
                    <a:pt x="89314" y="16477"/>
                  </a:lnTo>
                  <a:lnTo>
                    <a:pt x="93313" y="17894"/>
                  </a:lnTo>
                  <a:lnTo>
                    <a:pt x="96972" y="19830"/>
                  </a:lnTo>
                  <a:lnTo>
                    <a:pt x="105235" y="25327"/>
                  </a:lnTo>
                  <a:lnTo>
                    <a:pt x="107900" y="26771"/>
                  </a:lnTo>
                  <a:lnTo>
                    <a:pt x="125358" y="35695"/>
                  </a:lnTo>
                  <a:lnTo>
                    <a:pt x="133850" y="39948"/>
                  </a:lnTo>
                  <a:lnTo>
                    <a:pt x="136909" y="42470"/>
                  </a:lnTo>
                  <a:lnTo>
                    <a:pt x="138948" y="45145"/>
                  </a:lnTo>
                  <a:lnTo>
                    <a:pt x="140307" y="47919"/>
                  </a:lnTo>
                  <a:lnTo>
                    <a:pt x="142206" y="49769"/>
                  </a:lnTo>
                  <a:lnTo>
                    <a:pt x="144466" y="51003"/>
                  </a:lnTo>
                  <a:lnTo>
                    <a:pt x="146966" y="51824"/>
                  </a:lnTo>
                  <a:lnTo>
                    <a:pt x="152392" y="55384"/>
                  </a:lnTo>
                  <a:lnTo>
                    <a:pt x="158114" y="60273"/>
                  </a:lnTo>
                  <a:lnTo>
                    <a:pt x="163968" y="65753"/>
                  </a:lnTo>
                  <a:lnTo>
                    <a:pt x="165927" y="68604"/>
                  </a:lnTo>
                  <a:lnTo>
                    <a:pt x="168103" y="74417"/>
                  </a:lnTo>
                  <a:lnTo>
                    <a:pt x="169676" y="76364"/>
                  </a:lnTo>
                  <a:lnTo>
                    <a:pt x="171718" y="77661"/>
                  </a:lnTo>
                  <a:lnTo>
                    <a:pt x="174073" y="78527"/>
                  </a:lnTo>
                  <a:lnTo>
                    <a:pt x="175643" y="80096"/>
                  </a:lnTo>
                  <a:lnTo>
                    <a:pt x="176690" y="82135"/>
                  </a:lnTo>
                  <a:lnTo>
                    <a:pt x="178369" y="87795"/>
                  </a:lnTo>
                  <a:lnTo>
                    <a:pt x="183406" y="93515"/>
                  </a:lnTo>
                  <a:lnTo>
                    <a:pt x="184845" y="96042"/>
                  </a:lnTo>
                  <a:lnTo>
                    <a:pt x="187343" y="105402"/>
                  </a:lnTo>
                  <a:lnTo>
                    <a:pt x="186476" y="106942"/>
                  </a:lnTo>
                  <a:lnTo>
                    <a:pt x="180597" y="113899"/>
                  </a:lnTo>
                  <a:lnTo>
                    <a:pt x="179992" y="114592"/>
                  </a:lnTo>
                  <a:lnTo>
                    <a:pt x="179320" y="118006"/>
                  </a:lnTo>
                  <a:lnTo>
                    <a:pt x="179141" y="120306"/>
                  </a:lnTo>
                  <a:lnTo>
                    <a:pt x="178029" y="121840"/>
                  </a:lnTo>
                  <a:lnTo>
                    <a:pt x="176294" y="122862"/>
                  </a:lnTo>
                  <a:lnTo>
                    <a:pt x="174144" y="123544"/>
                  </a:lnTo>
                  <a:lnTo>
                    <a:pt x="169106" y="126947"/>
                  </a:lnTo>
                  <a:lnTo>
                    <a:pt x="166372" y="129244"/>
                  </a:lnTo>
                  <a:lnTo>
                    <a:pt x="163556" y="130775"/>
                  </a:lnTo>
                  <a:lnTo>
                    <a:pt x="157779" y="132475"/>
                  </a:lnTo>
                  <a:lnTo>
                    <a:pt x="153688" y="133433"/>
                  </a:lnTo>
                  <a:lnTo>
                    <a:pt x="147731" y="138457"/>
                  </a:lnTo>
                  <a:lnTo>
                    <a:pt x="144176" y="139893"/>
                  </a:lnTo>
                  <a:lnTo>
                    <a:pt x="139819" y="140851"/>
                  </a:lnTo>
                  <a:lnTo>
                    <a:pt x="134929" y="141489"/>
                  </a:lnTo>
                  <a:lnTo>
                    <a:pt x="130675" y="141915"/>
                  </a:lnTo>
                  <a:lnTo>
                    <a:pt x="126847" y="142199"/>
                  </a:lnTo>
                  <a:lnTo>
                    <a:pt x="123301" y="142388"/>
                  </a:lnTo>
                  <a:lnTo>
                    <a:pt x="116712" y="142598"/>
                  </a:lnTo>
                  <a:lnTo>
                    <a:pt x="104390" y="142733"/>
                  </a:lnTo>
                  <a:lnTo>
                    <a:pt x="102370" y="143736"/>
                  </a:lnTo>
                  <a:lnTo>
                    <a:pt x="101023" y="145397"/>
                  </a:lnTo>
                  <a:lnTo>
                    <a:pt x="100126" y="147497"/>
                  </a:lnTo>
                  <a:lnTo>
                    <a:pt x="98534" y="148896"/>
                  </a:lnTo>
                  <a:lnTo>
                    <a:pt x="96480" y="149830"/>
                  </a:lnTo>
                  <a:lnTo>
                    <a:pt x="91549" y="150866"/>
                  </a:lnTo>
                  <a:lnTo>
                    <a:pt x="86046" y="151327"/>
                  </a:lnTo>
                  <a:lnTo>
                    <a:pt x="80290" y="151532"/>
                  </a:lnTo>
                  <a:lnTo>
                    <a:pt x="71558" y="151695"/>
                  </a:lnTo>
                  <a:lnTo>
                    <a:pt x="71527" y="151695"/>
                  </a:lnTo>
                  <a:lnTo>
                    <a:pt x="71517" y="156436"/>
                  </a:lnTo>
                  <a:lnTo>
                    <a:pt x="72509" y="157833"/>
                  </a:lnTo>
                  <a:lnTo>
                    <a:pt x="74164" y="158764"/>
                  </a:lnTo>
                  <a:lnTo>
                    <a:pt x="76260" y="159385"/>
                  </a:lnTo>
                  <a:lnTo>
                    <a:pt x="81238" y="162720"/>
                  </a:lnTo>
                  <a:lnTo>
                    <a:pt x="87781" y="168205"/>
                  </a:lnTo>
                  <a:lnTo>
                    <a:pt x="93973" y="168955"/>
                  </a:lnTo>
                  <a:lnTo>
                    <a:pt x="98405" y="169155"/>
                  </a:lnTo>
                  <a:lnTo>
                    <a:pt x="101360" y="170280"/>
                  </a:lnTo>
                  <a:lnTo>
                    <a:pt x="103330" y="172023"/>
                  </a:lnTo>
                  <a:lnTo>
                    <a:pt x="106512" y="176605"/>
                  </a:lnTo>
                  <a:lnTo>
                    <a:pt x="111237" y="181949"/>
                  </a:lnTo>
                  <a:lnTo>
                    <a:pt x="114881" y="183770"/>
                  </a:lnTo>
                  <a:lnTo>
                    <a:pt x="119296" y="184985"/>
                  </a:lnTo>
                  <a:lnTo>
                    <a:pt x="124227" y="185795"/>
                  </a:lnTo>
                  <a:lnTo>
                    <a:pt x="127513" y="187327"/>
                  </a:lnTo>
                  <a:lnTo>
                    <a:pt x="129704" y="189340"/>
                  </a:lnTo>
                  <a:lnTo>
                    <a:pt x="131165" y="191675"/>
                  </a:lnTo>
                  <a:lnTo>
                    <a:pt x="134126" y="194224"/>
                  </a:lnTo>
                  <a:lnTo>
                    <a:pt x="138086" y="196915"/>
                  </a:lnTo>
                  <a:lnTo>
                    <a:pt x="142712" y="199701"/>
                  </a:lnTo>
                  <a:lnTo>
                    <a:pt x="145797" y="202551"/>
                  </a:lnTo>
                  <a:lnTo>
                    <a:pt x="147853" y="205443"/>
                  </a:lnTo>
                  <a:lnTo>
                    <a:pt x="151131" y="211302"/>
                  </a:lnTo>
                  <a:lnTo>
                    <a:pt x="155899" y="217213"/>
                  </a:lnTo>
                  <a:lnTo>
                    <a:pt x="161328" y="223148"/>
                  </a:lnTo>
                  <a:lnTo>
                    <a:pt x="169969" y="232067"/>
                  </a:lnTo>
                  <a:lnTo>
                    <a:pt x="172907" y="235042"/>
                  </a:lnTo>
                  <a:lnTo>
                    <a:pt x="174865" y="238018"/>
                  </a:lnTo>
                  <a:lnTo>
                    <a:pt x="178615" y="246946"/>
                  </a:lnTo>
                  <a:lnTo>
                    <a:pt x="183012" y="252899"/>
                  </a:lnTo>
                  <a:lnTo>
                    <a:pt x="188277" y="258852"/>
                  </a:lnTo>
                  <a:lnTo>
                    <a:pt x="191072" y="261828"/>
                  </a:lnTo>
                  <a:lnTo>
                    <a:pt x="192935" y="264805"/>
                  </a:lnTo>
                  <a:lnTo>
                    <a:pt x="195005" y="270758"/>
                  </a:lnTo>
                  <a:lnTo>
                    <a:pt x="196170" y="279688"/>
                  </a:lnTo>
                  <a:lnTo>
                    <a:pt x="197327" y="282665"/>
                  </a:lnTo>
                  <a:lnTo>
                    <a:pt x="202707" y="291594"/>
                  </a:lnTo>
                  <a:lnTo>
                    <a:pt x="204314" y="297547"/>
                  </a:lnTo>
                  <a:lnTo>
                    <a:pt x="205346" y="308462"/>
                  </a:lnTo>
                  <a:lnTo>
                    <a:pt x="205578" y="319211"/>
                  </a:lnTo>
                  <a:lnTo>
                    <a:pt x="205597" y="328635"/>
                  </a:lnTo>
                  <a:lnTo>
                    <a:pt x="202950" y="332200"/>
                  </a:lnTo>
                  <a:lnTo>
                    <a:pt x="197903" y="337833"/>
                  </a:lnTo>
                  <a:lnTo>
                    <a:pt x="197213" y="341249"/>
                  </a:lnTo>
                  <a:lnTo>
                    <a:pt x="197029" y="343549"/>
                  </a:lnTo>
                  <a:lnTo>
                    <a:pt x="195913" y="345082"/>
                  </a:lnTo>
                  <a:lnTo>
                    <a:pt x="194176" y="346104"/>
                  </a:lnTo>
                  <a:lnTo>
                    <a:pt x="192025" y="346786"/>
                  </a:lnTo>
                  <a:lnTo>
                    <a:pt x="186985" y="350189"/>
                  </a:lnTo>
                  <a:lnTo>
                    <a:pt x="184252" y="352486"/>
                  </a:lnTo>
                  <a:lnTo>
                    <a:pt x="181435" y="354016"/>
                  </a:lnTo>
                  <a:lnTo>
                    <a:pt x="175658" y="355718"/>
                  </a:lnTo>
                  <a:lnTo>
                    <a:pt x="169999" y="356810"/>
                  </a:lnTo>
                  <a:lnTo>
                    <a:pt x="165609" y="356959"/>
                  </a:lnTo>
                  <a:lnTo>
                    <a:pt x="144759" y="357075"/>
                  </a:lnTo>
                  <a:lnTo>
                    <a:pt x="134087" y="3570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84"/>
            <p:cNvSpPr/>
            <p:nvPr/>
          </p:nvSpPr>
          <p:spPr>
            <a:xfrm>
              <a:off x="3642329" y="5652492"/>
              <a:ext cx="116210" cy="17860"/>
            </a:xfrm>
            <a:custGeom>
              <a:avLst/>
              <a:gdLst/>
              <a:ahLst/>
              <a:cxnLst/>
              <a:rect l="0" t="0" r="0" b="0"/>
              <a:pathLst>
                <a:path w="116210" h="17860">
                  <a:moveTo>
                    <a:pt x="0" y="17859"/>
                  </a:moveTo>
                  <a:lnTo>
                    <a:pt x="0" y="10170"/>
                  </a:lnTo>
                  <a:lnTo>
                    <a:pt x="993" y="9757"/>
                  </a:lnTo>
                  <a:lnTo>
                    <a:pt x="2649" y="9481"/>
                  </a:lnTo>
                  <a:lnTo>
                    <a:pt x="4746" y="9298"/>
                  </a:lnTo>
                  <a:lnTo>
                    <a:pt x="7137" y="9175"/>
                  </a:lnTo>
                  <a:lnTo>
                    <a:pt x="16268" y="8962"/>
                  </a:lnTo>
                  <a:lnTo>
                    <a:pt x="18791" y="7959"/>
                  </a:lnTo>
                  <a:lnTo>
                    <a:pt x="22460" y="6298"/>
                  </a:lnTo>
                  <a:lnTo>
                    <a:pt x="26892" y="4199"/>
                  </a:lnTo>
                  <a:lnTo>
                    <a:pt x="30840" y="2799"/>
                  </a:lnTo>
                  <a:lnTo>
                    <a:pt x="34466" y="1866"/>
                  </a:lnTo>
                  <a:lnTo>
                    <a:pt x="37876" y="1244"/>
                  </a:lnTo>
                  <a:lnTo>
                    <a:pt x="41142" y="829"/>
                  </a:lnTo>
                  <a:lnTo>
                    <a:pt x="44313" y="552"/>
                  </a:lnTo>
                  <a:lnTo>
                    <a:pt x="47420" y="368"/>
                  </a:lnTo>
                  <a:lnTo>
                    <a:pt x="56170" y="164"/>
                  </a:lnTo>
                  <a:lnTo>
                    <a:pt x="11620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85"/>
            <p:cNvSpPr/>
            <p:nvPr/>
          </p:nvSpPr>
          <p:spPr>
            <a:xfrm>
              <a:off x="3597633" y="5831086"/>
              <a:ext cx="151967" cy="8930"/>
            </a:xfrm>
            <a:custGeom>
              <a:avLst/>
              <a:gdLst/>
              <a:ahLst/>
              <a:cxnLst/>
              <a:rect l="0" t="0" r="0" b="0"/>
              <a:pathLst>
                <a:path w="151967" h="8930">
                  <a:moveTo>
                    <a:pt x="0" y="0"/>
                  </a:moveTo>
                  <a:lnTo>
                    <a:pt x="29920" y="0"/>
                  </a:lnTo>
                  <a:lnTo>
                    <a:pt x="32859" y="992"/>
                  </a:lnTo>
                  <a:lnTo>
                    <a:pt x="35812" y="2645"/>
                  </a:lnTo>
                  <a:lnTo>
                    <a:pt x="38773" y="4740"/>
                  </a:lnTo>
                  <a:lnTo>
                    <a:pt x="41740" y="6137"/>
                  </a:lnTo>
                  <a:lnTo>
                    <a:pt x="44712" y="7067"/>
                  </a:lnTo>
                  <a:lnTo>
                    <a:pt x="47686" y="7688"/>
                  </a:lnTo>
                  <a:lnTo>
                    <a:pt x="51656" y="8102"/>
                  </a:lnTo>
                  <a:lnTo>
                    <a:pt x="56289" y="8378"/>
                  </a:lnTo>
                  <a:lnTo>
                    <a:pt x="65740" y="8684"/>
                  </a:lnTo>
                  <a:lnTo>
                    <a:pt x="77639" y="8857"/>
                  </a:lnTo>
                  <a:lnTo>
                    <a:pt x="151966" y="89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86"/>
            <p:cNvSpPr/>
            <p:nvPr/>
          </p:nvSpPr>
          <p:spPr>
            <a:xfrm>
              <a:off x="3990956" y="5634633"/>
              <a:ext cx="62575" cy="135673"/>
            </a:xfrm>
            <a:custGeom>
              <a:avLst/>
              <a:gdLst/>
              <a:ahLst/>
              <a:cxnLst/>
              <a:rect l="0" t="0" r="0" b="0"/>
              <a:pathLst>
                <a:path w="62575" h="135673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8" y="7068"/>
                  </a:lnTo>
                  <a:lnTo>
                    <a:pt x="4745" y="7689"/>
                  </a:lnTo>
                  <a:lnTo>
                    <a:pt x="6143" y="9094"/>
                  </a:lnTo>
                  <a:lnTo>
                    <a:pt x="7075" y="11024"/>
                  </a:lnTo>
                  <a:lnTo>
                    <a:pt x="7696" y="13302"/>
                  </a:lnTo>
                  <a:lnTo>
                    <a:pt x="8111" y="15814"/>
                  </a:lnTo>
                  <a:lnTo>
                    <a:pt x="8387" y="18480"/>
                  </a:lnTo>
                  <a:lnTo>
                    <a:pt x="8830" y="25147"/>
                  </a:lnTo>
                  <a:lnTo>
                    <a:pt x="9859" y="27679"/>
                  </a:lnTo>
                  <a:lnTo>
                    <a:pt x="11539" y="31351"/>
                  </a:lnTo>
                  <a:lnTo>
                    <a:pt x="13652" y="35784"/>
                  </a:lnTo>
                  <a:lnTo>
                    <a:pt x="16054" y="38738"/>
                  </a:lnTo>
                  <a:lnTo>
                    <a:pt x="18648" y="40708"/>
                  </a:lnTo>
                  <a:lnTo>
                    <a:pt x="21371" y="42022"/>
                  </a:lnTo>
                  <a:lnTo>
                    <a:pt x="23186" y="44881"/>
                  </a:lnTo>
                  <a:lnTo>
                    <a:pt x="24396" y="48772"/>
                  </a:lnTo>
                  <a:lnTo>
                    <a:pt x="25203" y="53350"/>
                  </a:lnTo>
                  <a:lnTo>
                    <a:pt x="26734" y="57395"/>
                  </a:lnTo>
                  <a:lnTo>
                    <a:pt x="28749" y="61084"/>
                  </a:lnTo>
                  <a:lnTo>
                    <a:pt x="31084" y="64535"/>
                  </a:lnTo>
                  <a:lnTo>
                    <a:pt x="32642" y="67828"/>
                  </a:lnTo>
                  <a:lnTo>
                    <a:pt x="33680" y="71015"/>
                  </a:lnTo>
                  <a:lnTo>
                    <a:pt x="34372" y="74132"/>
                  </a:lnTo>
                  <a:lnTo>
                    <a:pt x="35827" y="77203"/>
                  </a:lnTo>
                  <a:lnTo>
                    <a:pt x="37789" y="80242"/>
                  </a:lnTo>
                  <a:lnTo>
                    <a:pt x="40091" y="83260"/>
                  </a:lnTo>
                  <a:lnTo>
                    <a:pt x="41626" y="87256"/>
                  </a:lnTo>
                  <a:lnTo>
                    <a:pt x="42649" y="91905"/>
                  </a:lnTo>
                  <a:lnTo>
                    <a:pt x="43331" y="96989"/>
                  </a:lnTo>
                  <a:lnTo>
                    <a:pt x="44779" y="101370"/>
                  </a:lnTo>
                  <a:lnTo>
                    <a:pt x="46738" y="105283"/>
                  </a:lnTo>
                  <a:lnTo>
                    <a:pt x="49036" y="108883"/>
                  </a:lnTo>
                  <a:lnTo>
                    <a:pt x="50569" y="112276"/>
                  </a:lnTo>
                  <a:lnTo>
                    <a:pt x="51591" y="115531"/>
                  </a:lnTo>
                  <a:lnTo>
                    <a:pt x="52272" y="118692"/>
                  </a:lnTo>
                  <a:lnTo>
                    <a:pt x="53720" y="122784"/>
                  </a:lnTo>
                  <a:lnTo>
                    <a:pt x="55678" y="127497"/>
                  </a:lnTo>
                  <a:lnTo>
                    <a:pt x="57977" y="132623"/>
                  </a:lnTo>
                  <a:lnTo>
                    <a:pt x="59509" y="135048"/>
                  </a:lnTo>
                  <a:lnTo>
                    <a:pt x="60530" y="135672"/>
                  </a:lnTo>
                  <a:lnTo>
                    <a:pt x="61212" y="135096"/>
                  </a:lnTo>
                  <a:lnTo>
                    <a:pt x="61666" y="132728"/>
                  </a:lnTo>
                  <a:lnTo>
                    <a:pt x="61968" y="129165"/>
                  </a:lnTo>
                  <a:lnTo>
                    <a:pt x="62574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87"/>
            <p:cNvSpPr/>
            <p:nvPr/>
          </p:nvSpPr>
          <p:spPr>
            <a:xfrm>
              <a:off x="4285947" y="5661422"/>
              <a:ext cx="8941" cy="312539"/>
            </a:xfrm>
            <a:custGeom>
              <a:avLst/>
              <a:gdLst/>
              <a:ahLst/>
              <a:cxnLst/>
              <a:rect l="0" t="0" r="0" b="0"/>
              <a:pathLst>
                <a:path w="8941" h="312539">
                  <a:moveTo>
                    <a:pt x="0" y="0"/>
                  </a:moveTo>
                  <a:lnTo>
                    <a:pt x="0" y="13561"/>
                  </a:lnTo>
                  <a:lnTo>
                    <a:pt x="994" y="15986"/>
                  </a:lnTo>
                  <a:lnTo>
                    <a:pt x="2648" y="18594"/>
                  </a:lnTo>
                  <a:lnTo>
                    <a:pt x="4746" y="21326"/>
                  </a:lnTo>
                  <a:lnTo>
                    <a:pt x="6144" y="24139"/>
                  </a:lnTo>
                  <a:lnTo>
                    <a:pt x="7075" y="27007"/>
                  </a:lnTo>
                  <a:lnTo>
                    <a:pt x="7697" y="29911"/>
                  </a:lnTo>
                  <a:lnTo>
                    <a:pt x="8111" y="32839"/>
                  </a:lnTo>
                  <a:lnTo>
                    <a:pt x="8387" y="35783"/>
                  </a:lnTo>
                  <a:lnTo>
                    <a:pt x="8830" y="42897"/>
                  </a:lnTo>
                  <a:lnTo>
                    <a:pt x="8940" y="270864"/>
                  </a:lnTo>
                  <a:lnTo>
                    <a:pt x="7946" y="273841"/>
                  </a:lnTo>
                  <a:lnTo>
                    <a:pt x="6291" y="276818"/>
                  </a:lnTo>
                  <a:lnTo>
                    <a:pt x="4194" y="279795"/>
                  </a:lnTo>
                  <a:lnTo>
                    <a:pt x="2796" y="282772"/>
                  </a:lnTo>
                  <a:lnTo>
                    <a:pt x="1864" y="285749"/>
                  </a:lnTo>
                  <a:lnTo>
                    <a:pt x="1242" y="288726"/>
                  </a:lnTo>
                  <a:lnTo>
                    <a:pt x="828" y="291702"/>
                  </a:lnTo>
                  <a:lnTo>
                    <a:pt x="552" y="294679"/>
                  </a:lnTo>
                  <a:lnTo>
                    <a:pt x="109" y="301845"/>
                  </a:lnTo>
                  <a:lnTo>
                    <a:pt x="49" y="305471"/>
                  </a:lnTo>
                  <a:lnTo>
                    <a:pt x="0" y="3125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88"/>
            <p:cNvSpPr/>
            <p:nvPr/>
          </p:nvSpPr>
          <p:spPr>
            <a:xfrm>
              <a:off x="4205495" y="5634633"/>
              <a:ext cx="143027" cy="178594"/>
            </a:xfrm>
            <a:custGeom>
              <a:avLst/>
              <a:gdLst/>
              <a:ahLst/>
              <a:cxnLst/>
              <a:rect l="0" t="0" r="0" b="0"/>
              <a:pathLst>
                <a:path w="143027" h="178594">
                  <a:moveTo>
                    <a:pt x="8939" y="8929"/>
                  </a:moveTo>
                  <a:lnTo>
                    <a:pt x="32" y="3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16586"/>
                  </a:lnTo>
                  <a:lnTo>
                    <a:pt x="2648" y="19939"/>
                  </a:lnTo>
                  <a:lnTo>
                    <a:pt x="7696" y="25436"/>
                  </a:lnTo>
                  <a:lnTo>
                    <a:pt x="8386" y="28833"/>
                  </a:lnTo>
                  <a:lnTo>
                    <a:pt x="8693" y="33651"/>
                  </a:lnTo>
                  <a:lnTo>
                    <a:pt x="8830" y="39099"/>
                  </a:lnTo>
                  <a:lnTo>
                    <a:pt x="8939" y="168386"/>
                  </a:lnTo>
                  <a:lnTo>
                    <a:pt x="9932" y="168812"/>
                  </a:lnTo>
                  <a:lnTo>
                    <a:pt x="13685" y="169285"/>
                  </a:lnTo>
                  <a:lnTo>
                    <a:pt x="16635" y="169551"/>
                  </a:lnTo>
                  <a:lnTo>
                    <a:pt x="17050" y="170581"/>
                  </a:lnTo>
                  <a:lnTo>
                    <a:pt x="17632" y="175778"/>
                  </a:lnTo>
                  <a:lnTo>
                    <a:pt x="17769" y="177342"/>
                  </a:lnTo>
                  <a:lnTo>
                    <a:pt x="18799" y="177759"/>
                  </a:lnTo>
                  <a:lnTo>
                    <a:pt x="22591" y="178223"/>
                  </a:lnTo>
                  <a:lnTo>
                    <a:pt x="26976" y="178520"/>
                  </a:lnTo>
                  <a:lnTo>
                    <a:pt x="143026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89"/>
            <p:cNvSpPr/>
            <p:nvPr/>
          </p:nvSpPr>
          <p:spPr>
            <a:xfrm>
              <a:off x="4545182" y="5616773"/>
              <a:ext cx="143016" cy="419697"/>
            </a:xfrm>
            <a:custGeom>
              <a:avLst/>
              <a:gdLst/>
              <a:ahLst/>
              <a:cxnLst/>
              <a:rect l="0" t="0" r="0" b="0"/>
              <a:pathLst>
                <a:path w="143016" h="419697">
                  <a:moveTo>
                    <a:pt x="0" y="0"/>
                  </a:moveTo>
                  <a:lnTo>
                    <a:pt x="4745" y="0"/>
                  </a:lnTo>
                  <a:lnTo>
                    <a:pt x="6143" y="992"/>
                  </a:lnTo>
                  <a:lnTo>
                    <a:pt x="7076" y="2646"/>
                  </a:lnTo>
                  <a:lnTo>
                    <a:pt x="7697" y="4740"/>
                  </a:lnTo>
                  <a:lnTo>
                    <a:pt x="9104" y="6138"/>
                  </a:lnTo>
                  <a:lnTo>
                    <a:pt x="11036" y="7068"/>
                  </a:lnTo>
                  <a:lnTo>
                    <a:pt x="16527" y="8562"/>
                  </a:lnTo>
                  <a:lnTo>
                    <a:pt x="19927" y="8766"/>
                  </a:lnTo>
                  <a:lnTo>
                    <a:pt x="22224" y="8821"/>
                  </a:lnTo>
                  <a:lnTo>
                    <a:pt x="23755" y="9849"/>
                  </a:lnTo>
                  <a:lnTo>
                    <a:pt x="24776" y="11527"/>
                  </a:lnTo>
                  <a:lnTo>
                    <a:pt x="25456" y="13638"/>
                  </a:lnTo>
                  <a:lnTo>
                    <a:pt x="26903" y="15045"/>
                  </a:lnTo>
                  <a:lnTo>
                    <a:pt x="28861" y="15983"/>
                  </a:lnTo>
                  <a:lnTo>
                    <a:pt x="31160" y="16609"/>
                  </a:lnTo>
                  <a:lnTo>
                    <a:pt x="33685" y="17026"/>
                  </a:lnTo>
                  <a:lnTo>
                    <a:pt x="36362" y="17304"/>
                  </a:lnTo>
                  <a:lnTo>
                    <a:pt x="39140" y="17489"/>
                  </a:lnTo>
                  <a:lnTo>
                    <a:pt x="41985" y="18605"/>
                  </a:lnTo>
                  <a:lnTo>
                    <a:pt x="44875" y="20341"/>
                  </a:lnTo>
                  <a:lnTo>
                    <a:pt x="47795" y="22490"/>
                  </a:lnTo>
                  <a:lnTo>
                    <a:pt x="50735" y="24915"/>
                  </a:lnTo>
                  <a:lnTo>
                    <a:pt x="53688" y="27524"/>
                  </a:lnTo>
                  <a:lnTo>
                    <a:pt x="60819" y="34100"/>
                  </a:lnTo>
                  <a:lnTo>
                    <a:pt x="63390" y="35632"/>
                  </a:lnTo>
                  <a:lnTo>
                    <a:pt x="67091" y="37645"/>
                  </a:lnTo>
                  <a:lnTo>
                    <a:pt x="71545" y="39979"/>
                  </a:lnTo>
                  <a:lnTo>
                    <a:pt x="74514" y="42528"/>
                  </a:lnTo>
                  <a:lnTo>
                    <a:pt x="76493" y="45219"/>
                  </a:lnTo>
                  <a:lnTo>
                    <a:pt x="77813" y="48006"/>
                  </a:lnTo>
                  <a:lnTo>
                    <a:pt x="79686" y="49864"/>
                  </a:lnTo>
                  <a:lnTo>
                    <a:pt x="81928" y="51102"/>
                  </a:lnTo>
                  <a:lnTo>
                    <a:pt x="84416" y="51927"/>
                  </a:lnTo>
                  <a:lnTo>
                    <a:pt x="87068" y="53470"/>
                  </a:lnTo>
                  <a:lnTo>
                    <a:pt x="89829" y="55490"/>
                  </a:lnTo>
                  <a:lnTo>
                    <a:pt x="92663" y="57830"/>
                  </a:lnTo>
                  <a:lnTo>
                    <a:pt x="94553" y="60382"/>
                  </a:lnTo>
                  <a:lnTo>
                    <a:pt x="98204" y="68713"/>
                  </a:lnTo>
                  <a:lnTo>
                    <a:pt x="102578" y="74526"/>
                  </a:lnTo>
                  <a:lnTo>
                    <a:pt x="105136" y="77465"/>
                  </a:lnTo>
                  <a:lnTo>
                    <a:pt x="107833" y="80418"/>
                  </a:lnTo>
                  <a:lnTo>
                    <a:pt x="114555" y="87543"/>
                  </a:lnTo>
                  <a:lnTo>
                    <a:pt x="118122" y="93809"/>
                  </a:lnTo>
                  <a:lnTo>
                    <a:pt x="122026" y="102216"/>
                  </a:lnTo>
                  <a:lnTo>
                    <a:pt x="123761" y="109260"/>
                  </a:lnTo>
                  <a:lnTo>
                    <a:pt x="125217" y="111536"/>
                  </a:lnTo>
                  <a:lnTo>
                    <a:pt x="127180" y="113052"/>
                  </a:lnTo>
                  <a:lnTo>
                    <a:pt x="129482" y="114064"/>
                  </a:lnTo>
                  <a:lnTo>
                    <a:pt x="131018" y="115730"/>
                  </a:lnTo>
                  <a:lnTo>
                    <a:pt x="132041" y="117833"/>
                  </a:lnTo>
                  <a:lnTo>
                    <a:pt x="132723" y="120227"/>
                  </a:lnTo>
                  <a:lnTo>
                    <a:pt x="136129" y="125533"/>
                  </a:lnTo>
                  <a:lnTo>
                    <a:pt x="138429" y="128337"/>
                  </a:lnTo>
                  <a:lnTo>
                    <a:pt x="139961" y="131199"/>
                  </a:lnTo>
                  <a:lnTo>
                    <a:pt x="141664" y="137024"/>
                  </a:lnTo>
                  <a:lnTo>
                    <a:pt x="142757" y="148849"/>
                  </a:lnTo>
                  <a:lnTo>
                    <a:pt x="142973" y="160739"/>
                  </a:lnTo>
                  <a:lnTo>
                    <a:pt x="143015" y="172642"/>
                  </a:lnTo>
                  <a:lnTo>
                    <a:pt x="142026" y="175618"/>
                  </a:lnTo>
                  <a:lnTo>
                    <a:pt x="138278" y="181571"/>
                  </a:lnTo>
                  <a:lnTo>
                    <a:pt x="135949" y="187524"/>
                  </a:lnTo>
                  <a:lnTo>
                    <a:pt x="135329" y="190500"/>
                  </a:lnTo>
                  <a:lnTo>
                    <a:pt x="133922" y="192485"/>
                  </a:lnTo>
                  <a:lnTo>
                    <a:pt x="131990" y="193808"/>
                  </a:lnTo>
                  <a:lnTo>
                    <a:pt x="129710" y="194690"/>
                  </a:lnTo>
                  <a:lnTo>
                    <a:pt x="127196" y="196270"/>
                  </a:lnTo>
                  <a:lnTo>
                    <a:pt x="124527" y="198315"/>
                  </a:lnTo>
                  <a:lnTo>
                    <a:pt x="117853" y="203987"/>
                  </a:lnTo>
                  <a:lnTo>
                    <a:pt x="114291" y="207409"/>
                  </a:lnTo>
                  <a:lnTo>
                    <a:pt x="111950" y="209710"/>
                  </a:lnTo>
                  <a:lnTo>
                    <a:pt x="109397" y="211244"/>
                  </a:lnTo>
                  <a:lnTo>
                    <a:pt x="106701" y="212267"/>
                  </a:lnTo>
                  <a:lnTo>
                    <a:pt x="103911" y="212949"/>
                  </a:lnTo>
                  <a:lnTo>
                    <a:pt x="101058" y="214395"/>
                  </a:lnTo>
                  <a:lnTo>
                    <a:pt x="98162" y="216352"/>
                  </a:lnTo>
                  <a:lnTo>
                    <a:pt x="95239" y="218649"/>
                  </a:lnTo>
                  <a:lnTo>
                    <a:pt x="92296" y="220180"/>
                  </a:lnTo>
                  <a:lnTo>
                    <a:pt x="89341" y="221201"/>
                  </a:lnTo>
                  <a:lnTo>
                    <a:pt x="86379" y="221882"/>
                  </a:lnTo>
                  <a:lnTo>
                    <a:pt x="83410" y="222335"/>
                  </a:lnTo>
                  <a:lnTo>
                    <a:pt x="80437" y="222638"/>
                  </a:lnTo>
                  <a:lnTo>
                    <a:pt x="77462" y="222839"/>
                  </a:lnTo>
                  <a:lnTo>
                    <a:pt x="74486" y="222974"/>
                  </a:lnTo>
                  <a:lnTo>
                    <a:pt x="68530" y="223123"/>
                  </a:lnTo>
                  <a:lnTo>
                    <a:pt x="41348" y="223241"/>
                  </a:lnTo>
                  <a:lnTo>
                    <a:pt x="39484" y="224234"/>
                  </a:lnTo>
                  <a:lnTo>
                    <a:pt x="38242" y="225887"/>
                  </a:lnTo>
                  <a:lnTo>
                    <a:pt x="36248" y="230931"/>
                  </a:lnTo>
                  <a:lnTo>
                    <a:pt x="35090" y="231344"/>
                  </a:lnTo>
                  <a:lnTo>
                    <a:pt x="31156" y="231804"/>
                  </a:lnTo>
                  <a:lnTo>
                    <a:pt x="26851" y="232169"/>
                  </a:lnTo>
                  <a:lnTo>
                    <a:pt x="43344" y="232172"/>
                  </a:lnTo>
                  <a:lnTo>
                    <a:pt x="46744" y="234818"/>
                  </a:lnTo>
                  <a:lnTo>
                    <a:pt x="49041" y="236913"/>
                  </a:lnTo>
                  <a:lnTo>
                    <a:pt x="51566" y="238309"/>
                  </a:lnTo>
                  <a:lnTo>
                    <a:pt x="54242" y="239240"/>
                  </a:lnTo>
                  <a:lnTo>
                    <a:pt x="57020" y="239861"/>
                  </a:lnTo>
                  <a:lnTo>
                    <a:pt x="58871" y="241267"/>
                  </a:lnTo>
                  <a:lnTo>
                    <a:pt x="60105" y="243196"/>
                  </a:lnTo>
                  <a:lnTo>
                    <a:pt x="60928" y="245475"/>
                  </a:lnTo>
                  <a:lnTo>
                    <a:pt x="62470" y="246994"/>
                  </a:lnTo>
                  <a:lnTo>
                    <a:pt x="64492" y="248006"/>
                  </a:lnTo>
                  <a:lnTo>
                    <a:pt x="66832" y="248681"/>
                  </a:lnTo>
                  <a:lnTo>
                    <a:pt x="69385" y="250124"/>
                  </a:lnTo>
                  <a:lnTo>
                    <a:pt x="72081" y="252078"/>
                  </a:lnTo>
                  <a:lnTo>
                    <a:pt x="74871" y="254372"/>
                  </a:lnTo>
                  <a:lnTo>
                    <a:pt x="77725" y="255902"/>
                  </a:lnTo>
                  <a:lnTo>
                    <a:pt x="80621" y="256922"/>
                  </a:lnTo>
                  <a:lnTo>
                    <a:pt x="83545" y="257602"/>
                  </a:lnTo>
                  <a:lnTo>
                    <a:pt x="86487" y="259047"/>
                  </a:lnTo>
                  <a:lnTo>
                    <a:pt x="89442" y="261003"/>
                  </a:lnTo>
                  <a:lnTo>
                    <a:pt x="92404" y="263299"/>
                  </a:lnTo>
                  <a:lnTo>
                    <a:pt x="94380" y="265821"/>
                  </a:lnTo>
                  <a:lnTo>
                    <a:pt x="95697" y="268496"/>
                  </a:lnTo>
                  <a:lnTo>
                    <a:pt x="96575" y="271271"/>
                  </a:lnTo>
                  <a:lnTo>
                    <a:pt x="100199" y="277000"/>
                  </a:lnTo>
                  <a:lnTo>
                    <a:pt x="102556" y="279917"/>
                  </a:lnTo>
                  <a:lnTo>
                    <a:pt x="105120" y="282854"/>
                  </a:lnTo>
                  <a:lnTo>
                    <a:pt x="107823" y="285804"/>
                  </a:lnTo>
                  <a:lnTo>
                    <a:pt x="110618" y="288763"/>
                  </a:lnTo>
                  <a:lnTo>
                    <a:pt x="112482" y="291727"/>
                  </a:lnTo>
                  <a:lnTo>
                    <a:pt x="115718" y="301849"/>
                  </a:lnTo>
                  <a:lnTo>
                    <a:pt x="118639" y="305473"/>
                  </a:lnTo>
                  <a:lnTo>
                    <a:pt x="120809" y="307828"/>
                  </a:lnTo>
                  <a:lnTo>
                    <a:pt x="122255" y="311383"/>
                  </a:lnTo>
                  <a:lnTo>
                    <a:pt x="123863" y="320624"/>
                  </a:lnTo>
                  <a:lnTo>
                    <a:pt x="124767" y="332243"/>
                  </a:lnTo>
                  <a:lnTo>
                    <a:pt x="125073" y="345058"/>
                  </a:lnTo>
                  <a:lnTo>
                    <a:pt x="125138" y="355394"/>
                  </a:lnTo>
                  <a:lnTo>
                    <a:pt x="122495" y="359037"/>
                  </a:lnTo>
                  <a:lnTo>
                    <a:pt x="120400" y="361397"/>
                  </a:lnTo>
                  <a:lnTo>
                    <a:pt x="119002" y="363963"/>
                  </a:lnTo>
                  <a:lnTo>
                    <a:pt x="117451" y="369460"/>
                  </a:lnTo>
                  <a:lnTo>
                    <a:pt x="116577" y="378132"/>
                  </a:lnTo>
                  <a:lnTo>
                    <a:pt x="115461" y="381072"/>
                  </a:lnTo>
                  <a:lnTo>
                    <a:pt x="111572" y="386986"/>
                  </a:lnTo>
                  <a:lnTo>
                    <a:pt x="109145" y="389951"/>
                  </a:lnTo>
                  <a:lnTo>
                    <a:pt x="106534" y="392921"/>
                  </a:lnTo>
                  <a:lnTo>
                    <a:pt x="103799" y="395893"/>
                  </a:lnTo>
                  <a:lnTo>
                    <a:pt x="100984" y="397874"/>
                  </a:lnTo>
                  <a:lnTo>
                    <a:pt x="98112" y="399195"/>
                  </a:lnTo>
                  <a:lnTo>
                    <a:pt x="95205" y="400075"/>
                  </a:lnTo>
                  <a:lnTo>
                    <a:pt x="92274" y="401654"/>
                  </a:lnTo>
                  <a:lnTo>
                    <a:pt x="89327" y="403700"/>
                  </a:lnTo>
                  <a:lnTo>
                    <a:pt x="86369" y="406055"/>
                  </a:lnTo>
                  <a:lnTo>
                    <a:pt x="83404" y="407625"/>
                  </a:lnTo>
                  <a:lnTo>
                    <a:pt x="80433" y="408672"/>
                  </a:lnTo>
                  <a:lnTo>
                    <a:pt x="77460" y="409370"/>
                  </a:lnTo>
                  <a:lnTo>
                    <a:pt x="74485" y="409836"/>
                  </a:lnTo>
                  <a:lnTo>
                    <a:pt x="71507" y="410145"/>
                  </a:lnTo>
                  <a:lnTo>
                    <a:pt x="68530" y="410352"/>
                  </a:lnTo>
                  <a:lnTo>
                    <a:pt x="65551" y="410490"/>
                  </a:lnTo>
                  <a:lnTo>
                    <a:pt x="59593" y="410643"/>
                  </a:lnTo>
                  <a:lnTo>
                    <a:pt x="55621" y="411676"/>
                  </a:lnTo>
                  <a:lnTo>
                    <a:pt x="50986" y="413358"/>
                  </a:lnTo>
                  <a:lnTo>
                    <a:pt x="45909" y="415470"/>
                  </a:lnTo>
                  <a:lnTo>
                    <a:pt x="40538" y="416878"/>
                  </a:lnTo>
                  <a:lnTo>
                    <a:pt x="34972" y="417818"/>
                  </a:lnTo>
                  <a:lnTo>
                    <a:pt x="17879" y="4196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90"/>
            <p:cNvSpPr/>
            <p:nvPr/>
          </p:nvSpPr>
          <p:spPr>
            <a:xfrm>
              <a:off x="4035651" y="5607844"/>
              <a:ext cx="53635" cy="419696"/>
            </a:xfrm>
            <a:custGeom>
              <a:avLst/>
              <a:gdLst/>
              <a:ahLst/>
              <a:cxnLst/>
              <a:rect l="0" t="0" r="0" b="0"/>
              <a:pathLst>
                <a:path w="53635" h="419696">
                  <a:moveTo>
                    <a:pt x="0" y="0"/>
                  </a:moveTo>
                  <a:lnTo>
                    <a:pt x="0" y="13561"/>
                  </a:lnTo>
                  <a:lnTo>
                    <a:pt x="993" y="14994"/>
                  </a:lnTo>
                  <a:lnTo>
                    <a:pt x="2649" y="15949"/>
                  </a:lnTo>
                  <a:lnTo>
                    <a:pt x="4746" y="16585"/>
                  </a:lnTo>
                  <a:lnTo>
                    <a:pt x="6144" y="18002"/>
                  </a:lnTo>
                  <a:lnTo>
                    <a:pt x="7076" y="19939"/>
                  </a:lnTo>
                  <a:lnTo>
                    <a:pt x="8111" y="24736"/>
                  </a:lnTo>
                  <a:lnTo>
                    <a:pt x="8776" y="35901"/>
                  </a:lnTo>
                  <a:lnTo>
                    <a:pt x="8930" y="48876"/>
                  </a:lnTo>
                  <a:lnTo>
                    <a:pt x="8939" y="65594"/>
                  </a:lnTo>
                  <a:lnTo>
                    <a:pt x="9932" y="68534"/>
                  </a:lnTo>
                  <a:lnTo>
                    <a:pt x="11588" y="71486"/>
                  </a:lnTo>
                  <a:lnTo>
                    <a:pt x="13685" y="74446"/>
                  </a:lnTo>
                  <a:lnTo>
                    <a:pt x="15083" y="77412"/>
                  </a:lnTo>
                  <a:lnTo>
                    <a:pt x="16636" y="83353"/>
                  </a:lnTo>
                  <a:lnTo>
                    <a:pt x="17633" y="95252"/>
                  </a:lnTo>
                  <a:lnTo>
                    <a:pt x="17830" y="107156"/>
                  </a:lnTo>
                  <a:lnTo>
                    <a:pt x="17869" y="119062"/>
                  </a:lnTo>
                  <a:lnTo>
                    <a:pt x="18866" y="122039"/>
                  </a:lnTo>
                  <a:lnTo>
                    <a:pt x="20523" y="125015"/>
                  </a:lnTo>
                  <a:lnTo>
                    <a:pt x="22621" y="127991"/>
                  </a:lnTo>
                  <a:lnTo>
                    <a:pt x="24020" y="130968"/>
                  </a:lnTo>
                  <a:lnTo>
                    <a:pt x="25574" y="136921"/>
                  </a:lnTo>
                  <a:lnTo>
                    <a:pt x="26572" y="149820"/>
                  </a:lnTo>
                  <a:lnTo>
                    <a:pt x="26785" y="171399"/>
                  </a:lnTo>
                  <a:lnTo>
                    <a:pt x="26808" y="181202"/>
                  </a:lnTo>
                  <a:lnTo>
                    <a:pt x="27805" y="184302"/>
                  </a:lnTo>
                  <a:lnTo>
                    <a:pt x="29462" y="187360"/>
                  </a:lnTo>
                  <a:lnTo>
                    <a:pt x="31560" y="190391"/>
                  </a:lnTo>
                  <a:lnTo>
                    <a:pt x="32959" y="194396"/>
                  </a:lnTo>
                  <a:lnTo>
                    <a:pt x="34513" y="204138"/>
                  </a:lnTo>
                  <a:lnTo>
                    <a:pt x="35389" y="216038"/>
                  </a:lnTo>
                  <a:lnTo>
                    <a:pt x="35684" y="228947"/>
                  </a:lnTo>
                  <a:lnTo>
                    <a:pt x="35724" y="235038"/>
                  </a:lnTo>
                  <a:lnTo>
                    <a:pt x="36729" y="239044"/>
                  </a:lnTo>
                  <a:lnTo>
                    <a:pt x="38391" y="243698"/>
                  </a:lnTo>
                  <a:lnTo>
                    <a:pt x="40493" y="248786"/>
                  </a:lnTo>
                  <a:lnTo>
                    <a:pt x="41894" y="253170"/>
                  </a:lnTo>
                  <a:lnTo>
                    <a:pt x="43451" y="260686"/>
                  </a:lnTo>
                  <a:lnTo>
                    <a:pt x="44450" y="273596"/>
                  </a:lnTo>
                  <a:lnTo>
                    <a:pt x="44623" y="283692"/>
                  </a:lnTo>
                  <a:lnTo>
                    <a:pt x="44696" y="342295"/>
                  </a:lnTo>
                  <a:lnTo>
                    <a:pt x="45690" y="345274"/>
                  </a:lnTo>
                  <a:lnTo>
                    <a:pt x="47345" y="348253"/>
                  </a:lnTo>
                  <a:lnTo>
                    <a:pt x="49441" y="351231"/>
                  </a:lnTo>
                  <a:lnTo>
                    <a:pt x="50839" y="354208"/>
                  </a:lnTo>
                  <a:lnTo>
                    <a:pt x="52393" y="360163"/>
                  </a:lnTo>
                  <a:lnTo>
                    <a:pt x="53472" y="372400"/>
                  </a:lnTo>
                  <a:lnTo>
                    <a:pt x="53621" y="384527"/>
                  </a:lnTo>
                  <a:lnTo>
                    <a:pt x="53634" y="397156"/>
                  </a:lnTo>
                  <a:lnTo>
                    <a:pt x="52642" y="400700"/>
                  </a:lnTo>
                  <a:lnTo>
                    <a:pt x="50986" y="405047"/>
                  </a:lnTo>
                  <a:lnTo>
                    <a:pt x="44696" y="4196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91"/>
            <p:cNvSpPr/>
            <p:nvPr/>
          </p:nvSpPr>
          <p:spPr>
            <a:xfrm>
              <a:off x="2694781" y="5920382"/>
              <a:ext cx="196662" cy="35720"/>
            </a:xfrm>
            <a:custGeom>
              <a:avLst/>
              <a:gdLst/>
              <a:ahLst/>
              <a:cxnLst/>
              <a:rect l="0" t="0" r="0" b="0"/>
              <a:pathLst>
                <a:path w="196662" h="35720">
                  <a:moveTo>
                    <a:pt x="0" y="8930"/>
                  </a:moveTo>
                  <a:lnTo>
                    <a:pt x="0" y="33"/>
                  </a:lnTo>
                  <a:lnTo>
                    <a:pt x="34395" y="0"/>
                  </a:lnTo>
                  <a:lnTo>
                    <a:pt x="35842" y="993"/>
                  </a:lnTo>
                  <a:lnTo>
                    <a:pt x="37800" y="2646"/>
                  </a:lnTo>
                  <a:lnTo>
                    <a:pt x="40098" y="4741"/>
                  </a:lnTo>
                  <a:lnTo>
                    <a:pt x="42624" y="6138"/>
                  </a:lnTo>
                  <a:lnTo>
                    <a:pt x="45301" y="7068"/>
                  </a:lnTo>
                  <a:lnTo>
                    <a:pt x="50924" y="8103"/>
                  </a:lnTo>
                  <a:lnTo>
                    <a:pt x="56734" y="8562"/>
                  </a:lnTo>
                  <a:lnTo>
                    <a:pt x="62627" y="8767"/>
                  </a:lnTo>
                  <a:lnTo>
                    <a:pt x="71336" y="8908"/>
                  </a:lnTo>
                  <a:lnTo>
                    <a:pt x="92480" y="8929"/>
                  </a:lnTo>
                  <a:lnTo>
                    <a:pt x="96417" y="9922"/>
                  </a:lnTo>
                  <a:lnTo>
                    <a:pt x="101027" y="11575"/>
                  </a:lnTo>
                  <a:lnTo>
                    <a:pt x="106088" y="13670"/>
                  </a:lnTo>
                  <a:lnTo>
                    <a:pt x="110455" y="15067"/>
                  </a:lnTo>
                  <a:lnTo>
                    <a:pt x="114359" y="15998"/>
                  </a:lnTo>
                  <a:lnTo>
                    <a:pt x="117955" y="16618"/>
                  </a:lnTo>
                  <a:lnTo>
                    <a:pt x="121346" y="17032"/>
                  </a:lnTo>
                  <a:lnTo>
                    <a:pt x="124600" y="17308"/>
                  </a:lnTo>
                  <a:lnTo>
                    <a:pt x="127762" y="17492"/>
                  </a:lnTo>
                  <a:lnTo>
                    <a:pt x="133924" y="17696"/>
                  </a:lnTo>
                  <a:lnTo>
                    <a:pt x="136958" y="17751"/>
                  </a:lnTo>
                  <a:lnTo>
                    <a:pt x="140968" y="18779"/>
                  </a:lnTo>
                  <a:lnTo>
                    <a:pt x="145626" y="20457"/>
                  </a:lnTo>
                  <a:lnTo>
                    <a:pt x="150719" y="22568"/>
                  </a:lnTo>
                  <a:lnTo>
                    <a:pt x="155107" y="23976"/>
                  </a:lnTo>
                  <a:lnTo>
                    <a:pt x="159026" y="24913"/>
                  </a:lnTo>
                  <a:lnTo>
                    <a:pt x="162632" y="25539"/>
                  </a:lnTo>
                  <a:lnTo>
                    <a:pt x="168015" y="26948"/>
                  </a:lnTo>
                  <a:lnTo>
                    <a:pt x="174584" y="28880"/>
                  </a:lnTo>
                  <a:lnTo>
                    <a:pt x="196661" y="357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92"/>
            <p:cNvSpPr/>
            <p:nvPr/>
          </p:nvSpPr>
          <p:spPr>
            <a:xfrm>
              <a:off x="3043407" y="5947171"/>
              <a:ext cx="35757" cy="142877"/>
            </a:xfrm>
            <a:custGeom>
              <a:avLst/>
              <a:gdLst/>
              <a:ahLst/>
              <a:cxnLst/>
              <a:rect l="0" t="0" r="0" b="0"/>
              <a:pathLst>
                <a:path w="35757" h="142877">
                  <a:moveTo>
                    <a:pt x="35756" y="0"/>
                  </a:moveTo>
                  <a:lnTo>
                    <a:pt x="35756" y="25178"/>
                  </a:lnTo>
                  <a:lnTo>
                    <a:pt x="34763" y="26707"/>
                  </a:lnTo>
                  <a:lnTo>
                    <a:pt x="33108" y="28719"/>
                  </a:lnTo>
                  <a:lnTo>
                    <a:pt x="31011" y="31053"/>
                  </a:lnTo>
                  <a:lnTo>
                    <a:pt x="29613" y="33600"/>
                  </a:lnTo>
                  <a:lnTo>
                    <a:pt x="28681" y="36291"/>
                  </a:lnTo>
                  <a:lnTo>
                    <a:pt x="28060" y="39077"/>
                  </a:lnTo>
                  <a:lnTo>
                    <a:pt x="27645" y="41926"/>
                  </a:lnTo>
                  <a:lnTo>
                    <a:pt x="27369" y="44819"/>
                  </a:lnTo>
                  <a:lnTo>
                    <a:pt x="27185" y="47739"/>
                  </a:lnTo>
                  <a:lnTo>
                    <a:pt x="26981" y="56275"/>
                  </a:lnTo>
                  <a:lnTo>
                    <a:pt x="26926" y="61329"/>
                  </a:lnTo>
                  <a:lnTo>
                    <a:pt x="25897" y="65691"/>
                  </a:lnTo>
                  <a:lnTo>
                    <a:pt x="24217" y="69592"/>
                  </a:lnTo>
                  <a:lnTo>
                    <a:pt x="22104" y="73184"/>
                  </a:lnTo>
                  <a:lnTo>
                    <a:pt x="20696" y="76571"/>
                  </a:lnTo>
                  <a:lnTo>
                    <a:pt x="19756" y="79821"/>
                  </a:lnTo>
                  <a:lnTo>
                    <a:pt x="19130" y="82980"/>
                  </a:lnTo>
                  <a:lnTo>
                    <a:pt x="18713" y="87070"/>
                  </a:lnTo>
                  <a:lnTo>
                    <a:pt x="18435" y="91781"/>
                  </a:lnTo>
                  <a:lnTo>
                    <a:pt x="18249" y="96907"/>
                  </a:lnTo>
                  <a:lnTo>
                    <a:pt x="17133" y="100324"/>
                  </a:lnTo>
                  <a:lnTo>
                    <a:pt x="15395" y="102601"/>
                  </a:lnTo>
                  <a:lnTo>
                    <a:pt x="13243" y="104120"/>
                  </a:lnTo>
                  <a:lnTo>
                    <a:pt x="11808" y="107117"/>
                  </a:lnTo>
                  <a:lnTo>
                    <a:pt x="10852" y="111099"/>
                  </a:lnTo>
                  <a:lnTo>
                    <a:pt x="9317" y="122267"/>
                  </a:lnTo>
                  <a:lnTo>
                    <a:pt x="8198" y="125168"/>
                  </a:lnTo>
                  <a:lnTo>
                    <a:pt x="6459" y="129087"/>
                  </a:lnTo>
                  <a:lnTo>
                    <a:pt x="0" y="1428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93"/>
            <p:cNvSpPr/>
            <p:nvPr/>
          </p:nvSpPr>
          <p:spPr>
            <a:xfrm>
              <a:off x="3195372" y="5991820"/>
              <a:ext cx="178672" cy="239852"/>
            </a:xfrm>
            <a:custGeom>
              <a:avLst/>
              <a:gdLst/>
              <a:ahLst/>
              <a:cxnLst/>
              <a:rect l="0" t="0" r="0" b="0"/>
              <a:pathLst>
                <a:path w="178672" h="239852">
                  <a:moveTo>
                    <a:pt x="0" y="0"/>
                  </a:moveTo>
                  <a:lnTo>
                    <a:pt x="61212" y="0"/>
                  </a:lnTo>
                  <a:lnTo>
                    <a:pt x="64618" y="2646"/>
                  </a:lnTo>
                  <a:lnTo>
                    <a:pt x="66916" y="4740"/>
                  </a:lnTo>
                  <a:lnTo>
                    <a:pt x="69442" y="6137"/>
                  </a:lnTo>
                  <a:lnTo>
                    <a:pt x="74896" y="7689"/>
                  </a:lnTo>
                  <a:lnTo>
                    <a:pt x="80348" y="8685"/>
                  </a:lnTo>
                  <a:lnTo>
                    <a:pt x="84710" y="8821"/>
                  </a:lnTo>
                  <a:lnTo>
                    <a:pt x="87264" y="9849"/>
                  </a:lnTo>
                  <a:lnTo>
                    <a:pt x="92750" y="13638"/>
                  </a:lnTo>
                  <a:lnTo>
                    <a:pt x="96677" y="16609"/>
                  </a:lnTo>
                  <a:lnTo>
                    <a:pt x="100245" y="17303"/>
                  </a:lnTo>
                  <a:lnTo>
                    <a:pt x="102586" y="17489"/>
                  </a:lnTo>
                  <a:lnTo>
                    <a:pt x="104147" y="18604"/>
                  </a:lnTo>
                  <a:lnTo>
                    <a:pt x="105188" y="20340"/>
                  </a:lnTo>
                  <a:lnTo>
                    <a:pt x="105883" y="22490"/>
                  </a:lnTo>
                  <a:lnTo>
                    <a:pt x="107338" y="23923"/>
                  </a:lnTo>
                  <a:lnTo>
                    <a:pt x="109302" y="24878"/>
                  </a:lnTo>
                  <a:lnTo>
                    <a:pt x="111604" y="25515"/>
                  </a:lnTo>
                  <a:lnTo>
                    <a:pt x="116811" y="28869"/>
                  </a:lnTo>
                  <a:lnTo>
                    <a:pt x="123501" y="34366"/>
                  </a:lnTo>
                  <a:lnTo>
                    <a:pt x="124050" y="35810"/>
                  </a:lnTo>
                  <a:lnTo>
                    <a:pt x="124661" y="40059"/>
                  </a:lnTo>
                  <a:lnTo>
                    <a:pt x="125817" y="41588"/>
                  </a:lnTo>
                  <a:lnTo>
                    <a:pt x="127580" y="42608"/>
                  </a:lnTo>
                  <a:lnTo>
                    <a:pt x="129749" y="43289"/>
                  </a:lnTo>
                  <a:lnTo>
                    <a:pt x="131195" y="44734"/>
                  </a:lnTo>
                  <a:lnTo>
                    <a:pt x="132160" y="46690"/>
                  </a:lnTo>
                  <a:lnTo>
                    <a:pt x="133231" y="51509"/>
                  </a:lnTo>
                  <a:lnTo>
                    <a:pt x="133833" y="58808"/>
                  </a:lnTo>
                  <a:lnTo>
                    <a:pt x="134073" y="64938"/>
                  </a:lnTo>
                  <a:lnTo>
                    <a:pt x="134087" y="84627"/>
                  </a:lnTo>
                  <a:lnTo>
                    <a:pt x="133094" y="86184"/>
                  </a:lnTo>
                  <a:lnTo>
                    <a:pt x="131439" y="87222"/>
                  </a:lnTo>
                  <a:lnTo>
                    <a:pt x="129342" y="87913"/>
                  </a:lnTo>
                  <a:lnTo>
                    <a:pt x="127944" y="89367"/>
                  </a:lnTo>
                  <a:lnTo>
                    <a:pt x="127012" y="91328"/>
                  </a:lnTo>
                  <a:lnTo>
                    <a:pt x="125516" y="96864"/>
                  </a:lnTo>
                  <a:lnTo>
                    <a:pt x="124400" y="97318"/>
                  </a:lnTo>
                  <a:lnTo>
                    <a:pt x="120512" y="97823"/>
                  </a:lnTo>
                  <a:lnTo>
                    <a:pt x="119078" y="98950"/>
                  </a:lnTo>
                  <a:lnTo>
                    <a:pt x="118121" y="100693"/>
                  </a:lnTo>
                  <a:lnTo>
                    <a:pt x="117484" y="102847"/>
                  </a:lnTo>
                  <a:lnTo>
                    <a:pt x="116066" y="104283"/>
                  </a:lnTo>
                  <a:lnTo>
                    <a:pt x="114127" y="105241"/>
                  </a:lnTo>
                  <a:lnTo>
                    <a:pt x="108625" y="106778"/>
                  </a:lnTo>
                  <a:lnTo>
                    <a:pt x="108173" y="107897"/>
                  </a:lnTo>
                  <a:lnTo>
                    <a:pt x="107672" y="111785"/>
                  </a:lnTo>
                  <a:lnTo>
                    <a:pt x="106544" y="113219"/>
                  </a:lnTo>
                  <a:lnTo>
                    <a:pt x="104800" y="114174"/>
                  </a:lnTo>
                  <a:lnTo>
                    <a:pt x="98381" y="116071"/>
                  </a:lnTo>
                  <a:lnTo>
                    <a:pt x="98340" y="116083"/>
                  </a:lnTo>
                  <a:lnTo>
                    <a:pt x="98335" y="116085"/>
                  </a:lnTo>
                  <a:lnTo>
                    <a:pt x="98331" y="116086"/>
                  </a:lnTo>
                  <a:lnTo>
                    <a:pt x="132358" y="116086"/>
                  </a:lnTo>
                  <a:lnTo>
                    <a:pt x="135968" y="118731"/>
                  </a:lnTo>
                  <a:lnTo>
                    <a:pt x="138321" y="120826"/>
                  </a:lnTo>
                  <a:lnTo>
                    <a:pt x="140882" y="122223"/>
                  </a:lnTo>
                  <a:lnTo>
                    <a:pt x="146378" y="123775"/>
                  </a:lnTo>
                  <a:lnTo>
                    <a:pt x="149233" y="124188"/>
                  </a:lnTo>
                  <a:lnTo>
                    <a:pt x="152131" y="124464"/>
                  </a:lnTo>
                  <a:lnTo>
                    <a:pt x="155056" y="124648"/>
                  </a:lnTo>
                  <a:lnTo>
                    <a:pt x="157005" y="125762"/>
                  </a:lnTo>
                  <a:lnTo>
                    <a:pt x="158305" y="127498"/>
                  </a:lnTo>
                  <a:lnTo>
                    <a:pt x="159172" y="129647"/>
                  </a:lnTo>
                  <a:lnTo>
                    <a:pt x="160743" y="131081"/>
                  </a:lnTo>
                  <a:lnTo>
                    <a:pt x="162783" y="132035"/>
                  </a:lnTo>
                  <a:lnTo>
                    <a:pt x="168449" y="133568"/>
                  </a:lnTo>
                  <a:lnTo>
                    <a:pt x="168914" y="134686"/>
                  </a:lnTo>
                  <a:lnTo>
                    <a:pt x="169431" y="138574"/>
                  </a:lnTo>
                  <a:lnTo>
                    <a:pt x="170562" y="140008"/>
                  </a:lnTo>
                  <a:lnTo>
                    <a:pt x="172310" y="140963"/>
                  </a:lnTo>
                  <a:lnTo>
                    <a:pt x="177504" y="142498"/>
                  </a:lnTo>
                  <a:lnTo>
                    <a:pt x="177931" y="143616"/>
                  </a:lnTo>
                  <a:lnTo>
                    <a:pt x="178530" y="149929"/>
                  </a:lnTo>
                  <a:lnTo>
                    <a:pt x="178671" y="155271"/>
                  </a:lnTo>
                  <a:lnTo>
                    <a:pt x="177715" y="157092"/>
                  </a:lnTo>
                  <a:lnTo>
                    <a:pt x="176085" y="158306"/>
                  </a:lnTo>
                  <a:lnTo>
                    <a:pt x="174004" y="159116"/>
                  </a:lnTo>
                  <a:lnTo>
                    <a:pt x="172618" y="160647"/>
                  </a:lnTo>
                  <a:lnTo>
                    <a:pt x="171693" y="162660"/>
                  </a:lnTo>
                  <a:lnTo>
                    <a:pt x="170666" y="167543"/>
                  </a:lnTo>
                  <a:lnTo>
                    <a:pt x="170209" y="173021"/>
                  </a:lnTo>
                  <a:lnTo>
                    <a:pt x="170007" y="178763"/>
                  </a:lnTo>
                  <a:lnTo>
                    <a:pt x="169952" y="181683"/>
                  </a:lnTo>
                  <a:lnTo>
                    <a:pt x="168923" y="183630"/>
                  </a:lnTo>
                  <a:lnTo>
                    <a:pt x="167244" y="184928"/>
                  </a:lnTo>
                  <a:lnTo>
                    <a:pt x="165131" y="185793"/>
                  </a:lnTo>
                  <a:lnTo>
                    <a:pt x="163722" y="187362"/>
                  </a:lnTo>
                  <a:lnTo>
                    <a:pt x="162783" y="189401"/>
                  </a:lnTo>
                  <a:lnTo>
                    <a:pt x="162157" y="191751"/>
                  </a:lnTo>
                  <a:lnTo>
                    <a:pt x="158813" y="197009"/>
                  </a:lnTo>
                  <a:lnTo>
                    <a:pt x="156531" y="199801"/>
                  </a:lnTo>
                  <a:lnTo>
                    <a:pt x="154016" y="201662"/>
                  </a:lnTo>
                  <a:lnTo>
                    <a:pt x="148573" y="203729"/>
                  </a:lnTo>
                  <a:lnTo>
                    <a:pt x="146724" y="205273"/>
                  </a:lnTo>
                  <a:lnTo>
                    <a:pt x="145491" y="207294"/>
                  </a:lnTo>
                  <a:lnTo>
                    <a:pt x="144670" y="209634"/>
                  </a:lnTo>
                  <a:lnTo>
                    <a:pt x="143129" y="211193"/>
                  </a:lnTo>
                  <a:lnTo>
                    <a:pt x="141108" y="212233"/>
                  </a:lnTo>
                  <a:lnTo>
                    <a:pt x="138768" y="212926"/>
                  </a:lnTo>
                  <a:lnTo>
                    <a:pt x="133519" y="216342"/>
                  </a:lnTo>
                  <a:lnTo>
                    <a:pt x="126802" y="221879"/>
                  </a:lnTo>
                  <a:lnTo>
                    <a:pt x="123235" y="222637"/>
                  </a:lnTo>
                  <a:lnTo>
                    <a:pt x="120893" y="222839"/>
                  </a:lnTo>
                  <a:lnTo>
                    <a:pt x="118338" y="223966"/>
                  </a:lnTo>
                  <a:lnTo>
                    <a:pt x="112852" y="227863"/>
                  </a:lnTo>
                  <a:lnTo>
                    <a:pt x="108924" y="230895"/>
                  </a:lnTo>
                  <a:lnTo>
                    <a:pt x="105356" y="231605"/>
                  </a:lnTo>
                  <a:lnTo>
                    <a:pt x="99719" y="232060"/>
                  </a:lnTo>
                  <a:lnTo>
                    <a:pt x="96299" y="234768"/>
                  </a:lnTo>
                  <a:lnTo>
                    <a:pt x="93996" y="236879"/>
                  </a:lnTo>
                  <a:lnTo>
                    <a:pt x="91468" y="238287"/>
                  </a:lnTo>
                  <a:lnTo>
                    <a:pt x="86011" y="239851"/>
                  </a:lnTo>
                  <a:lnTo>
                    <a:pt x="84158" y="239275"/>
                  </a:lnTo>
                  <a:lnTo>
                    <a:pt x="82923" y="237900"/>
                  </a:lnTo>
                  <a:lnTo>
                    <a:pt x="82100" y="235990"/>
                  </a:lnTo>
                  <a:lnTo>
                    <a:pt x="80557" y="234718"/>
                  </a:lnTo>
                  <a:lnTo>
                    <a:pt x="78536" y="233869"/>
                  </a:lnTo>
                  <a:lnTo>
                    <a:pt x="72900" y="232507"/>
                  </a:lnTo>
                  <a:lnTo>
                    <a:pt x="69481" y="232321"/>
                  </a:lnTo>
                  <a:lnTo>
                    <a:pt x="61972" y="232216"/>
                  </a:lnTo>
                  <a:lnTo>
                    <a:pt x="53635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94"/>
            <p:cNvSpPr/>
            <p:nvPr/>
          </p:nvSpPr>
          <p:spPr>
            <a:xfrm>
              <a:off x="5305009" y="5500687"/>
              <a:ext cx="62575" cy="312540"/>
            </a:xfrm>
            <a:custGeom>
              <a:avLst/>
              <a:gdLst/>
              <a:ahLst/>
              <a:cxnLst/>
              <a:rect l="0" t="0" r="0" b="0"/>
              <a:pathLst>
                <a:path w="62575" h="312540">
                  <a:moveTo>
                    <a:pt x="62574" y="0"/>
                  </a:moveTo>
                  <a:lnTo>
                    <a:pt x="53744" y="0"/>
                  </a:lnTo>
                  <a:lnTo>
                    <a:pt x="53641" y="9095"/>
                  </a:lnTo>
                  <a:lnTo>
                    <a:pt x="53637" y="13303"/>
                  </a:lnTo>
                  <a:lnTo>
                    <a:pt x="52643" y="14822"/>
                  </a:lnTo>
                  <a:lnTo>
                    <a:pt x="50987" y="15834"/>
                  </a:lnTo>
                  <a:lnTo>
                    <a:pt x="48890" y="16510"/>
                  </a:lnTo>
                  <a:lnTo>
                    <a:pt x="47492" y="17952"/>
                  </a:lnTo>
                  <a:lnTo>
                    <a:pt x="46560" y="19906"/>
                  </a:lnTo>
                  <a:lnTo>
                    <a:pt x="45064" y="25430"/>
                  </a:lnTo>
                  <a:lnTo>
                    <a:pt x="44728" y="34358"/>
                  </a:lnTo>
                  <a:lnTo>
                    <a:pt x="44698" y="48029"/>
                  </a:lnTo>
                  <a:lnTo>
                    <a:pt x="43704" y="50871"/>
                  </a:lnTo>
                  <a:lnTo>
                    <a:pt x="42048" y="53758"/>
                  </a:lnTo>
                  <a:lnTo>
                    <a:pt x="36999" y="60779"/>
                  </a:lnTo>
                  <a:lnTo>
                    <a:pt x="36308" y="64386"/>
                  </a:lnTo>
                  <a:lnTo>
                    <a:pt x="35920" y="71994"/>
                  </a:lnTo>
                  <a:lnTo>
                    <a:pt x="35828" y="78630"/>
                  </a:lnTo>
                  <a:lnTo>
                    <a:pt x="35766" y="99994"/>
                  </a:lnTo>
                  <a:lnTo>
                    <a:pt x="34769" y="103374"/>
                  </a:lnTo>
                  <a:lnTo>
                    <a:pt x="33112" y="106619"/>
                  </a:lnTo>
                  <a:lnTo>
                    <a:pt x="31014" y="109775"/>
                  </a:lnTo>
                  <a:lnTo>
                    <a:pt x="29615" y="112871"/>
                  </a:lnTo>
                  <a:lnTo>
                    <a:pt x="28060" y="118957"/>
                  </a:lnTo>
                  <a:lnTo>
                    <a:pt x="27370" y="127614"/>
                  </a:lnTo>
                  <a:lnTo>
                    <a:pt x="27062" y="137085"/>
                  </a:lnTo>
                  <a:lnTo>
                    <a:pt x="26926" y="144601"/>
                  </a:lnTo>
                  <a:lnTo>
                    <a:pt x="25897" y="147995"/>
                  </a:lnTo>
                  <a:lnTo>
                    <a:pt x="24218" y="151249"/>
                  </a:lnTo>
                  <a:lnTo>
                    <a:pt x="22104" y="154412"/>
                  </a:lnTo>
                  <a:lnTo>
                    <a:pt x="20696" y="158504"/>
                  </a:lnTo>
                  <a:lnTo>
                    <a:pt x="19757" y="163216"/>
                  </a:lnTo>
                  <a:lnTo>
                    <a:pt x="18712" y="172751"/>
                  </a:lnTo>
                  <a:lnTo>
                    <a:pt x="18249" y="180297"/>
                  </a:lnTo>
                  <a:lnTo>
                    <a:pt x="18043" y="186958"/>
                  </a:lnTo>
                  <a:lnTo>
                    <a:pt x="17911" y="199318"/>
                  </a:lnTo>
                  <a:lnTo>
                    <a:pt x="16906" y="203324"/>
                  </a:lnTo>
                  <a:lnTo>
                    <a:pt x="15244" y="207980"/>
                  </a:lnTo>
                  <a:lnTo>
                    <a:pt x="13142" y="213067"/>
                  </a:lnTo>
                  <a:lnTo>
                    <a:pt x="11741" y="217451"/>
                  </a:lnTo>
                  <a:lnTo>
                    <a:pt x="10185" y="224968"/>
                  </a:lnTo>
                  <a:lnTo>
                    <a:pt x="9492" y="231616"/>
                  </a:lnTo>
                  <a:lnTo>
                    <a:pt x="9103" y="240938"/>
                  </a:lnTo>
                  <a:lnTo>
                    <a:pt x="8949" y="257188"/>
                  </a:lnTo>
                  <a:lnTo>
                    <a:pt x="7952" y="258771"/>
                  </a:lnTo>
                  <a:lnTo>
                    <a:pt x="6295" y="260819"/>
                  </a:lnTo>
                  <a:lnTo>
                    <a:pt x="4196" y="263176"/>
                  </a:lnTo>
                  <a:lnTo>
                    <a:pt x="2798" y="265740"/>
                  </a:lnTo>
                  <a:lnTo>
                    <a:pt x="1243" y="271235"/>
                  </a:lnTo>
                  <a:lnTo>
                    <a:pt x="369" y="279906"/>
                  </a:lnTo>
                  <a:lnTo>
                    <a:pt x="48" y="287627"/>
                  </a:lnTo>
                  <a:lnTo>
                    <a:pt x="0" y="3125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95"/>
            <p:cNvSpPr/>
            <p:nvPr/>
          </p:nvSpPr>
          <p:spPr>
            <a:xfrm>
              <a:off x="5501670" y="5500687"/>
              <a:ext cx="187722" cy="276820"/>
            </a:xfrm>
            <a:custGeom>
              <a:avLst/>
              <a:gdLst/>
              <a:ahLst/>
              <a:cxnLst/>
              <a:rect l="0" t="0" r="0" b="0"/>
              <a:pathLst>
                <a:path w="187722" h="276820">
                  <a:moveTo>
                    <a:pt x="125148" y="0"/>
                  </a:moveTo>
                  <a:lnTo>
                    <a:pt x="116318" y="0"/>
                  </a:lnTo>
                  <a:lnTo>
                    <a:pt x="111496" y="4741"/>
                  </a:lnTo>
                  <a:lnTo>
                    <a:pt x="109094" y="6138"/>
                  </a:lnTo>
                  <a:lnTo>
                    <a:pt x="103776" y="7689"/>
                  </a:lnTo>
                  <a:lnTo>
                    <a:pt x="101961" y="9095"/>
                  </a:lnTo>
                  <a:lnTo>
                    <a:pt x="100751" y="11025"/>
                  </a:lnTo>
                  <a:lnTo>
                    <a:pt x="99944" y="13303"/>
                  </a:lnTo>
                  <a:lnTo>
                    <a:pt x="96399" y="18481"/>
                  </a:lnTo>
                  <a:lnTo>
                    <a:pt x="91513" y="24089"/>
                  </a:lnTo>
                  <a:lnTo>
                    <a:pt x="86030" y="29889"/>
                  </a:lnTo>
                  <a:lnTo>
                    <a:pt x="68500" y="47636"/>
                  </a:lnTo>
                  <a:lnTo>
                    <a:pt x="65531" y="51601"/>
                  </a:lnTo>
                  <a:lnTo>
                    <a:pt x="62558" y="56229"/>
                  </a:lnTo>
                  <a:lnTo>
                    <a:pt x="59584" y="61299"/>
                  </a:lnTo>
                  <a:lnTo>
                    <a:pt x="56608" y="66663"/>
                  </a:lnTo>
                  <a:lnTo>
                    <a:pt x="50652" y="77915"/>
                  </a:lnTo>
                  <a:lnTo>
                    <a:pt x="46680" y="82701"/>
                  </a:lnTo>
                  <a:lnTo>
                    <a:pt x="42046" y="86884"/>
                  </a:lnTo>
                  <a:lnTo>
                    <a:pt x="36969" y="90665"/>
                  </a:lnTo>
                  <a:lnTo>
                    <a:pt x="33585" y="95170"/>
                  </a:lnTo>
                  <a:lnTo>
                    <a:pt x="31329" y="100157"/>
                  </a:lnTo>
                  <a:lnTo>
                    <a:pt x="29825" y="105467"/>
                  </a:lnTo>
                  <a:lnTo>
                    <a:pt x="27830" y="110991"/>
                  </a:lnTo>
                  <a:lnTo>
                    <a:pt x="25506" y="116658"/>
                  </a:lnTo>
                  <a:lnTo>
                    <a:pt x="22963" y="122421"/>
                  </a:lnTo>
                  <a:lnTo>
                    <a:pt x="17490" y="134115"/>
                  </a:lnTo>
                  <a:lnTo>
                    <a:pt x="14640" y="140012"/>
                  </a:lnTo>
                  <a:lnTo>
                    <a:pt x="11746" y="144935"/>
                  </a:lnTo>
                  <a:lnTo>
                    <a:pt x="5882" y="153051"/>
                  </a:lnTo>
                  <a:lnTo>
                    <a:pt x="3922" y="157597"/>
                  </a:lnTo>
                  <a:lnTo>
                    <a:pt x="2614" y="162612"/>
                  </a:lnTo>
                  <a:lnTo>
                    <a:pt x="1743" y="167939"/>
                  </a:lnTo>
                  <a:lnTo>
                    <a:pt x="775" y="176505"/>
                  </a:lnTo>
                  <a:lnTo>
                    <a:pt x="344" y="184611"/>
                  </a:lnTo>
                  <a:lnTo>
                    <a:pt x="102" y="199338"/>
                  </a:lnTo>
                  <a:lnTo>
                    <a:pt x="0" y="245200"/>
                  </a:lnTo>
                  <a:lnTo>
                    <a:pt x="993" y="247803"/>
                  </a:lnTo>
                  <a:lnTo>
                    <a:pt x="6143" y="255214"/>
                  </a:lnTo>
                  <a:lnTo>
                    <a:pt x="11036" y="260867"/>
                  </a:lnTo>
                  <a:lnTo>
                    <a:pt x="21272" y="271244"/>
                  </a:lnTo>
                  <a:lnTo>
                    <a:pt x="24114" y="273103"/>
                  </a:lnTo>
                  <a:lnTo>
                    <a:pt x="29920" y="275168"/>
                  </a:lnTo>
                  <a:lnTo>
                    <a:pt x="32859" y="275719"/>
                  </a:lnTo>
                  <a:lnTo>
                    <a:pt x="35811" y="276086"/>
                  </a:lnTo>
                  <a:lnTo>
                    <a:pt x="42940" y="276675"/>
                  </a:lnTo>
                  <a:lnTo>
                    <a:pt x="53666" y="276777"/>
                  </a:lnTo>
                  <a:lnTo>
                    <a:pt x="83355" y="276819"/>
                  </a:lnTo>
                  <a:lnTo>
                    <a:pt x="86361" y="275827"/>
                  </a:lnTo>
                  <a:lnTo>
                    <a:pt x="89358" y="274174"/>
                  </a:lnTo>
                  <a:lnTo>
                    <a:pt x="92349" y="272079"/>
                  </a:lnTo>
                  <a:lnTo>
                    <a:pt x="95336" y="270683"/>
                  </a:lnTo>
                  <a:lnTo>
                    <a:pt x="98320" y="269753"/>
                  </a:lnTo>
                  <a:lnTo>
                    <a:pt x="101303" y="269132"/>
                  </a:lnTo>
                  <a:lnTo>
                    <a:pt x="104285" y="267726"/>
                  </a:lnTo>
                  <a:lnTo>
                    <a:pt x="107267" y="265797"/>
                  </a:lnTo>
                  <a:lnTo>
                    <a:pt x="110247" y="263518"/>
                  </a:lnTo>
                  <a:lnTo>
                    <a:pt x="113227" y="261999"/>
                  </a:lnTo>
                  <a:lnTo>
                    <a:pt x="116208" y="260986"/>
                  </a:lnTo>
                  <a:lnTo>
                    <a:pt x="119188" y="260311"/>
                  </a:lnTo>
                  <a:lnTo>
                    <a:pt x="122168" y="258869"/>
                  </a:lnTo>
                  <a:lnTo>
                    <a:pt x="125147" y="256915"/>
                  </a:lnTo>
                  <a:lnTo>
                    <a:pt x="128127" y="254621"/>
                  </a:lnTo>
                  <a:lnTo>
                    <a:pt x="131107" y="252099"/>
                  </a:lnTo>
                  <a:lnTo>
                    <a:pt x="134087" y="249425"/>
                  </a:lnTo>
                  <a:lnTo>
                    <a:pt x="137067" y="246651"/>
                  </a:lnTo>
                  <a:lnTo>
                    <a:pt x="139053" y="243809"/>
                  </a:lnTo>
                  <a:lnTo>
                    <a:pt x="141260" y="238006"/>
                  </a:lnTo>
                  <a:lnTo>
                    <a:pt x="144890" y="232118"/>
                  </a:lnTo>
                  <a:lnTo>
                    <a:pt x="149814" y="226195"/>
                  </a:lnTo>
                  <a:lnTo>
                    <a:pt x="155313" y="220255"/>
                  </a:lnTo>
                  <a:lnTo>
                    <a:pt x="163993" y="211333"/>
                  </a:lnTo>
                  <a:lnTo>
                    <a:pt x="165943" y="208357"/>
                  </a:lnTo>
                  <a:lnTo>
                    <a:pt x="168110" y="202405"/>
                  </a:lnTo>
                  <a:lnTo>
                    <a:pt x="169073" y="196453"/>
                  </a:lnTo>
                  <a:lnTo>
                    <a:pt x="169330" y="193477"/>
                  </a:lnTo>
                  <a:lnTo>
                    <a:pt x="172264" y="184877"/>
                  </a:lnTo>
                  <a:lnTo>
                    <a:pt x="174437" y="179807"/>
                  </a:lnTo>
                  <a:lnTo>
                    <a:pt x="176851" y="171526"/>
                  </a:lnTo>
                  <a:lnTo>
                    <a:pt x="177924" y="163546"/>
                  </a:lnTo>
                  <a:lnTo>
                    <a:pt x="178210" y="158640"/>
                  </a:lnTo>
                  <a:lnTo>
                    <a:pt x="178529" y="148889"/>
                  </a:lnTo>
                  <a:lnTo>
                    <a:pt x="178670" y="141249"/>
                  </a:lnTo>
                  <a:lnTo>
                    <a:pt x="179701" y="137822"/>
                  </a:lnTo>
                  <a:lnTo>
                    <a:pt x="183494" y="131369"/>
                  </a:lnTo>
                  <a:lnTo>
                    <a:pt x="184904" y="127267"/>
                  </a:lnTo>
                  <a:lnTo>
                    <a:pt x="185843" y="122548"/>
                  </a:lnTo>
                  <a:lnTo>
                    <a:pt x="186469" y="117418"/>
                  </a:lnTo>
                  <a:lnTo>
                    <a:pt x="187166" y="109071"/>
                  </a:lnTo>
                  <a:lnTo>
                    <a:pt x="187474" y="101062"/>
                  </a:lnTo>
                  <a:lnTo>
                    <a:pt x="187700" y="75317"/>
                  </a:lnTo>
                  <a:lnTo>
                    <a:pt x="187721" y="33995"/>
                  </a:lnTo>
                  <a:lnTo>
                    <a:pt x="186728" y="31593"/>
                  </a:lnTo>
                  <a:lnTo>
                    <a:pt x="185073" y="29992"/>
                  </a:lnTo>
                  <a:lnTo>
                    <a:pt x="182976" y="28925"/>
                  </a:lnTo>
                  <a:lnTo>
                    <a:pt x="181578" y="27220"/>
                  </a:lnTo>
                  <a:lnTo>
                    <a:pt x="180647" y="25092"/>
                  </a:lnTo>
                  <a:lnTo>
                    <a:pt x="179611" y="20082"/>
                  </a:lnTo>
                  <a:lnTo>
                    <a:pt x="179028" y="12676"/>
                  </a:lnTo>
                  <a:lnTo>
                    <a:pt x="178815" y="4683"/>
                  </a:lnTo>
                  <a:lnTo>
                    <a:pt x="17878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96"/>
            <p:cNvSpPr/>
            <p:nvPr/>
          </p:nvSpPr>
          <p:spPr>
            <a:xfrm>
              <a:off x="5751965" y="5518546"/>
              <a:ext cx="205602" cy="419697"/>
            </a:xfrm>
            <a:custGeom>
              <a:avLst/>
              <a:gdLst/>
              <a:ahLst/>
              <a:cxnLst/>
              <a:rect l="0" t="0" r="0" b="0"/>
              <a:pathLst>
                <a:path w="205602" h="419697">
                  <a:moveTo>
                    <a:pt x="205601" y="0"/>
                  </a:moveTo>
                  <a:lnTo>
                    <a:pt x="205601" y="30177"/>
                  </a:lnTo>
                  <a:lnTo>
                    <a:pt x="204608" y="32024"/>
                  </a:lnTo>
                  <a:lnTo>
                    <a:pt x="202952" y="33256"/>
                  </a:lnTo>
                  <a:lnTo>
                    <a:pt x="200856" y="34077"/>
                  </a:lnTo>
                  <a:lnTo>
                    <a:pt x="199457" y="35617"/>
                  </a:lnTo>
                  <a:lnTo>
                    <a:pt x="198525" y="37636"/>
                  </a:lnTo>
                  <a:lnTo>
                    <a:pt x="197490" y="42524"/>
                  </a:lnTo>
                  <a:lnTo>
                    <a:pt x="197030" y="48004"/>
                  </a:lnTo>
                  <a:lnTo>
                    <a:pt x="195914" y="50855"/>
                  </a:lnTo>
                  <a:lnTo>
                    <a:pt x="190590" y="59606"/>
                  </a:lnTo>
                  <a:lnTo>
                    <a:pt x="187579" y="68483"/>
                  </a:lnTo>
                  <a:lnTo>
                    <a:pt x="183355" y="74425"/>
                  </a:lnTo>
                  <a:lnTo>
                    <a:pt x="178166" y="80372"/>
                  </a:lnTo>
                  <a:lnTo>
                    <a:pt x="172550" y="86323"/>
                  </a:lnTo>
                  <a:lnTo>
                    <a:pt x="166743" y="92275"/>
                  </a:lnTo>
                  <a:lnTo>
                    <a:pt x="164797" y="95251"/>
                  </a:lnTo>
                  <a:lnTo>
                    <a:pt x="159026" y="109803"/>
                  </a:lnTo>
                  <a:lnTo>
                    <a:pt x="154110" y="119247"/>
                  </a:lnTo>
                  <a:lnTo>
                    <a:pt x="148615" y="126752"/>
                  </a:lnTo>
                  <a:lnTo>
                    <a:pt x="142862" y="133395"/>
                  </a:lnTo>
                  <a:lnTo>
                    <a:pt x="136994" y="140646"/>
                  </a:lnTo>
                  <a:lnTo>
                    <a:pt x="131075" y="150484"/>
                  </a:lnTo>
                  <a:lnTo>
                    <a:pt x="125134" y="158825"/>
                  </a:lnTo>
                  <a:lnTo>
                    <a:pt x="119182" y="166831"/>
                  </a:lnTo>
                  <a:lnTo>
                    <a:pt x="113226" y="177005"/>
                  </a:lnTo>
                  <a:lnTo>
                    <a:pt x="107268" y="185494"/>
                  </a:lnTo>
                  <a:lnTo>
                    <a:pt x="104290" y="189148"/>
                  </a:lnTo>
                  <a:lnTo>
                    <a:pt x="102304" y="193567"/>
                  </a:lnTo>
                  <a:lnTo>
                    <a:pt x="100097" y="203770"/>
                  </a:lnTo>
                  <a:lnTo>
                    <a:pt x="96467" y="212273"/>
                  </a:lnTo>
                  <a:lnTo>
                    <a:pt x="91543" y="220352"/>
                  </a:lnTo>
                  <a:lnTo>
                    <a:pt x="86044" y="230557"/>
                  </a:lnTo>
                  <a:lnTo>
                    <a:pt x="77364" y="247459"/>
                  </a:lnTo>
                  <a:lnTo>
                    <a:pt x="71465" y="256495"/>
                  </a:lnTo>
                  <a:lnTo>
                    <a:pt x="65533" y="264811"/>
                  </a:lnTo>
                  <a:lnTo>
                    <a:pt x="59585" y="275121"/>
                  </a:lnTo>
                  <a:lnTo>
                    <a:pt x="56279" y="283673"/>
                  </a:lnTo>
                  <a:lnTo>
                    <a:pt x="53817" y="291772"/>
                  </a:lnTo>
                  <a:lnTo>
                    <a:pt x="49413" y="301987"/>
                  </a:lnTo>
                  <a:lnTo>
                    <a:pt x="46093" y="314153"/>
                  </a:lnTo>
                  <a:lnTo>
                    <a:pt x="42669" y="323510"/>
                  </a:lnTo>
                  <a:lnTo>
                    <a:pt x="37836" y="333290"/>
                  </a:lnTo>
                  <a:lnTo>
                    <a:pt x="32376" y="340944"/>
                  </a:lnTo>
                  <a:lnTo>
                    <a:pt x="30524" y="345367"/>
                  </a:lnTo>
                  <a:lnTo>
                    <a:pt x="28465" y="355572"/>
                  </a:lnTo>
                  <a:lnTo>
                    <a:pt x="24901" y="364077"/>
                  </a:lnTo>
                  <a:lnTo>
                    <a:pt x="21000" y="371164"/>
                  </a:lnTo>
                  <a:lnTo>
                    <a:pt x="17810" y="380732"/>
                  </a:lnTo>
                  <a:lnTo>
                    <a:pt x="12009" y="389850"/>
                  </a:lnTo>
                  <a:lnTo>
                    <a:pt x="9344" y="400062"/>
                  </a:lnTo>
                  <a:lnTo>
                    <a:pt x="4314" y="406052"/>
                  </a:lnTo>
                  <a:lnTo>
                    <a:pt x="1279" y="409369"/>
                  </a:lnTo>
                  <a:lnTo>
                    <a:pt x="568" y="412792"/>
                  </a:lnTo>
                  <a:lnTo>
                    <a:pt x="0" y="4196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97"/>
            <p:cNvSpPr/>
            <p:nvPr/>
          </p:nvSpPr>
          <p:spPr>
            <a:xfrm>
              <a:off x="5796662" y="5509617"/>
              <a:ext cx="98331" cy="214314"/>
            </a:xfrm>
            <a:custGeom>
              <a:avLst/>
              <a:gdLst/>
              <a:ahLst/>
              <a:cxnLst/>
              <a:rect l="0" t="0" r="0" b="0"/>
              <a:pathLst>
                <a:path w="98331" h="214314">
                  <a:moveTo>
                    <a:pt x="0" y="0"/>
                  </a:moveTo>
                  <a:lnTo>
                    <a:pt x="7696" y="7689"/>
                  </a:lnTo>
                  <a:lnTo>
                    <a:pt x="8387" y="11024"/>
                  </a:lnTo>
                  <a:lnTo>
                    <a:pt x="8693" y="15814"/>
                  </a:lnTo>
                  <a:lnTo>
                    <a:pt x="8829" y="21249"/>
                  </a:lnTo>
                  <a:lnTo>
                    <a:pt x="9859" y="23096"/>
                  </a:lnTo>
                  <a:lnTo>
                    <a:pt x="11538" y="24327"/>
                  </a:lnTo>
                  <a:lnTo>
                    <a:pt x="13651" y="25147"/>
                  </a:lnTo>
                  <a:lnTo>
                    <a:pt x="15060" y="26687"/>
                  </a:lnTo>
                  <a:lnTo>
                    <a:pt x="15999" y="28705"/>
                  </a:lnTo>
                  <a:lnTo>
                    <a:pt x="16626" y="31044"/>
                  </a:lnTo>
                  <a:lnTo>
                    <a:pt x="18036" y="33594"/>
                  </a:lnTo>
                  <a:lnTo>
                    <a:pt x="19970" y="36287"/>
                  </a:lnTo>
                  <a:lnTo>
                    <a:pt x="22252" y="39074"/>
                  </a:lnTo>
                  <a:lnTo>
                    <a:pt x="23774" y="41924"/>
                  </a:lnTo>
                  <a:lnTo>
                    <a:pt x="25465" y="47737"/>
                  </a:lnTo>
                  <a:lnTo>
                    <a:pt x="26216" y="53628"/>
                  </a:lnTo>
                  <a:lnTo>
                    <a:pt x="26550" y="59553"/>
                  </a:lnTo>
                  <a:lnTo>
                    <a:pt x="26699" y="65495"/>
                  </a:lnTo>
                  <a:lnTo>
                    <a:pt x="27730" y="68468"/>
                  </a:lnTo>
                  <a:lnTo>
                    <a:pt x="29413" y="71442"/>
                  </a:lnTo>
                  <a:lnTo>
                    <a:pt x="31527" y="74417"/>
                  </a:lnTo>
                  <a:lnTo>
                    <a:pt x="32937" y="78385"/>
                  </a:lnTo>
                  <a:lnTo>
                    <a:pt x="33877" y="83014"/>
                  </a:lnTo>
                  <a:lnTo>
                    <a:pt x="34503" y="88085"/>
                  </a:lnTo>
                  <a:lnTo>
                    <a:pt x="34921" y="92458"/>
                  </a:lnTo>
                  <a:lnTo>
                    <a:pt x="35199" y="96365"/>
                  </a:lnTo>
                  <a:lnTo>
                    <a:pt x="35385" y="99963"/>
                  </a:lnTo>
                  <a:lnTo>
                    <a:pt x="36502" y="103352"/>
                  </a:lnTo>
                  <a:lnTo>
                    <a:pt x="38239" y="106604"/>
                  </a:lnTo>
                  <a:lnTo>
                    <a:pt x="43420" y="114213"/>
                  </a:lnTo>
                  <a:lnTo>
                    <a:pt x="44128" y="117899"/>
                  </a:lnTo>
                  <a:lnTo>
                    <a:pt x="44317" y="120271"/>
                  </a:lnTo>
                  <a:lnTo>
                    <a:pt x="45437" y="122845"/>
                  </a:lnTo>
                  <a:lnTo>
                    <a:pt x="47176" y="125553"/>
                  </a:lnTo>
                  <a:lnTo>
                    <a:pt x="49328" y="128351"/>
                  </a:lnTo>
                  <a:lnTo>
                    <a:pt x="51720" y="134105"/>
                  </a:lnTo>
                  <a:lnTo>
                    <a:pt x="52784" y="139969"/>
                  </a:lnTo>
                  <a:lnTo>
                    <a:pt x="53256" y="145883"/>
                  </a:lnTo>
                  <a:lnTo>
                    <a:pt x="54376" y="148849"/>
                  </a:lnTo>
                  <a:lnTo>
                    <a:pt x="56115" y="151819"/>
                  </a:lnTo>
                  <a:lnTo>
                    <a:pt x="58267" y="154791"/>
                  </a:lnTo>
                  <a:lnTo>
                    <a:pt x="60659" y="160739"/>
                  </a:lnTo>
                  <a:lnTo>
                    <a:pt x="61298" y="163714"/>
                  </a:lnTo>
                  <a:lnTo>
                    <a:pt x="62716" y="165698"/>
                  </a:lnTo>
                  <a:lnTo>
                    <a:pt x="64655" y="167020"/>
                  </a:lnTo>
                  <a:lnTo>
                    <a:pt x="66941" y="167901"/>
                  </a:lnTo>
                  <a:lnTo>
                    <a:pt x="68465" y="169481"/>
                  </a:lnTo>
                  <a:lnTo>
                    <a:pt x="69481" y="171526"/>
                  </a:lnTo>
                  <a:lnTo>
                    <a:pt x="70158" y="173882"/>
                  </a:lnTo>
                  <a:lnTo>
                    <a:pt x="71603" y="176445"/>
                  </a:lnTo>
                  <a:lnTo>
                    <a:pt x="73559" y="179145"/>
                  </a:lnTo>
                  <a:lnTo>
                    <a:pt x="79090" y="185869"/>
                  </a:lnTo>
                  <a:lnTo>
                    <a:pt x="79847" y="189433"/>
                  </a:lnTo>
                  <a:lnTo>
                    <a:pt x="80048" y="191773"/>
                  </a:lnTo>
                  <a:lnTo>
                    <a:pt x="81176" y="193334"/>
                  </a:lnTo>
                  <a:lnTo>
                    <a:pt x="82921" y="194373"/>
                  </a:lnTo>
                  <a:lnTo>
                    <a:pt x="85078" y="195067"/>
                  </a:lnTo>
                  <a:lnTo>
                    <a:pt x="86516" y="196521"/>
                  </a:lnTo>
                  <a:lnTo>
                    <a:pt x="87474" y="198483"/>
                  </a:lnTo>
                  <a:lnTo>
                    <a:pt x="88113" y="200783"/>
                  </a:lnTo>
                  <a:lnTo>
                    <a:pt x="89532" y="203309"/>
                  </a:lnTo>
                  <a:lnTo>
                    <a:pt x="91471" y="205984"/>
                  </a:lnTo>
                  <a:lnTo>
                    <a:pt x="9833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98"/>
            <p:cNvSpPr/>
            <p:nvPr/>
          </p:nvSpPr>
          <p:spPr>
            <a:xfrm>
              <a:off x="6136349" y="5581055"/>
              <a:ext cx="241358" cy="44649"/>
            </a:xfrm>
            <a:custGeom>
              <a:avLst/>
              <a:gdLst/>
              <a:ahLst/>
              <a:cxnLst/>
              <a:rect l="0" t="0" r="0" b="0"/>
              <a:pathLst>
                <a:path w="241358" h="44649">
                  <a:moveTo>
                    <a:pt x="0" y="0"/>
                  </a:moveTo>
                  <a:lnTo>
                    <a:pt x="70409" y="0"/>
                  </a:lnTo>
                  <a:lnTo>
                    <a:pt x="74750" y="992"/>
                  </a:lnTo>
                  <a:lnTo>
                    <a:pt x="78637" y="2645"/>
                  </a:lnTo>
                  <a:lnTo>
                    <a:pt x="82222" y="4740"/>
                  </a:lnTo>
                  <a:lnTo>
                    <a:pt x="85605" y="6137"/>
                  </a:lnTo>
                  <a:lnTo>
                    <a:pt x="88853" y="7067"/>
                  </a:lnTo>
                  <a:lnTo>
                    <a:pt x="96105" y="8102"/>
                  </a:lnTo>
                  <a:lnTo>
                    <a:pt x="100820" y="8378"/>
                  </a:lnTo>
                  <a:lnTo>
                    <a:pt x="110363" y="8684"/>
                  </a:lnTo>
                  <a:lnTo>
                    <a:pt x="117914" y="8820"/>
                  </a:lnTo>
                  <a:lnTo>
                    <a:pt x="121319" y="9849"/>
                  </a:lnTo>
                  <a:lnTo>
                    <a:pt x="124582" y="11526"/>
                  </a:lnTo>
                  <a:lnTo>
                    <a:pt x="127750" y="13637"/>
                  </a:lnTo>
                  <a:lnTo>
                    <a:pt x="131849" y="15045"/>
                  </a:lnTo>
                  <a:lnTo>
                    <a:pt x="136568" y="15982"/>
                  </a:lnTo>
                  <a:lnTo>
                    <a:pt x="141700" y="16608"/>
                  </a:lnTo>
                  <a:lnTo>
                    <a:pt x="146115" y="17025"/>
                  </a:lnTo>
                  <a:lnTo>
                    <a:pt x="150052" y="17303"/>
                  </a:lnTo>
                  <a:lnTo>
                    <a:pt x="157074" y="17611"/>
                  </a:lnTo>
                  <a:lnTo>
                    <a:pt x="163506" y="17749"/>
                  </a:lnTo>
                  <a:lnTo>
                    <a:pt x="166612" y="18778"/>
                  </a:lnTo>
                  <a:lnTo>
                    <a:pt x="169675" y="20456"/>
                  </a:lnTo>
                  <a:lnTo>
                    <a:pt x="172711" y="22567"/>
                  </a:lnTo>
                  <a:lnTo>
                    <a:pt x="175728" y="23974"/>
                  </a:lnTo>
                  <a:lnTo>
                    <a:pt x="178732" y="24912"/>
                  </a:lnTo>
                  <a:lnTo>
                    <a:pt x="184720" y="25955"/>
                  </a:lnTo>
                  <a:lnTo>
                    <a:pt x="190691" y="26418"/>
                  </a:lnTo>
                  <a:lnTo>
                    <a:pt x="196657" y="26624"/>
                  </a:lnTo>
                  <a:lnTo>
                    <a:pt x="199638" y="26679"/>
                  </a:lnTo>
                  <a:lnTo>
                    <a:pt x="202619" y="27707"/>
                  </a:lnTo>
                  <a:lnTo>
                    <a:pt x="205598" y="29386"/>
                  </a:lnTo>
                  <a:lnTo>
                    <a:pt x="208579" y="31496"/>
                  </a:lnTo>
                  <a:lnTo>
                    <a:pt x="211558" y="32904"/>
                  </a:lnTo>
                  <a:lnTo>
                    <a:pt x="214538" y="33842"/>
                  </a:lnTo>
                  <a:lnTo>
                    <a:pt x="217518" y="34467"/>
                  </a:lnTo>
                  <a:lnTo>
                    <a:pt x="221491" y="35876"/>
                  </a:lnTo>
                  <a:lnTo>
                    <a:pt x="226126" y="37809"/>
                  </a:lnTo>
                  <a:lnTo>
                    <a:pt x="241357" y="446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99"/>
            <p:cNvSpPr/>
            <p:nvPr/>
          </p:nvSpPr>
          <p:spPr>
            <a:xfrm>
              <a:off x="6127409" y="5822156"/>
              <a:ext cx="259237" cy="26790"/>
            </a:xfrm>
            <a:custGeom>
              <a:avLst/>
              <a:gdLst/>
              <a:ahLst/>
              <a:cxnLst/>
              <a:rect l="0" t="0" r="0" b="0"/>
              <a:pathLst>
                <a:path w="259237" h="26790">
                  <a:moveTo>
                    <a:pt x="0" y="0"/>
                  </a:moveTo>
                  <a:lnTo>
                    <a:pt x="7697" y="0"/>
                  </a:lnTo>
                  <a:lnTo>
                    <a:pt x="9104" y="992"/>
                  </a:lnTo>
                  <a:lnTo>
                    <a:pt x="11036" y="2646"/>
                  </a:lnTo>
                  <a:lnTo>
                    <a:pt x="13317" y="4741"/>
                  </a:lnTo>
                  <a:lnTo>
                    <a:pt x="15831" y="6137"/>
                  </a:lnTo>
                  <a:lnTo>
                    <a:pt x="18500" y="7068"/>
                  </a:lnTo>
                  <a:lnTo>
                    <a:pt x="21272" y="7689"/>
                  </a:lnTo>
                  <a:lnTo>
                    <a:pt x="27002" y="8378"/>
                  </a:lnTo>
                  <a:lnTo>
                    <a:pt x="32859" y="8684"/>
                  </a:lnTo>
                  <a:lnTo>
                    <a:pt x="38773" y="8821"/>
                  </a:lnTo>
                  <a:lnTo>
                    <a:pt x="141435" y="8930"/>
                  </a:lnTo>
                  <a:lnTo>
                    <a:pt x="145939" y="9922"/>
                  </a:lnTo>
                  <a:lnTo>
                    <a:pt x="149934" y="11575"/>
                  </a:lnTo>
                  <a:lnTo>
                    <a:pt x="153591" y="13670"/>
                  </a:lnTo>
                  <a:lnTo>
                    <a:pt x="158015" y="15067"/>
                  </a:lnTo>
                  <a:lnTo>
                    <a:pt x="162952" y="15998"/>
                  </a:lnTo>
                  <a:lnTo>
                    <a:pt x="168229" y="16619"/>
                  </a:lnTo>
                  <a:lnTo>
                    <a:pt x="172740" y="17032"/>
                  </a:lnTo>
                  <a:lnTo>
                    <a:pt x="180402" y="17492"/>
                  </a:lnTo>
                  <a:lnTo>
                    <a:pt x="187117" y="17696"/>
                  </a:lnTo>
                  <a:lnTo>
                    <a:pt x="190299" y="17751"/>
                  </a:lnTo>
                  <a:lnTo>
                    <a:pt x="194406" y="18779"/>
                  </a:lnTo>
                  <a:lnTo>
                    <a:pt x="199131" y="20457"/>
                  </a:lnTo>
                  <a:lnTo>
                    <a:pt x="204268" y="22568"/>
                  </a:lnTo>
                  <a:lnTo>
                    <a:pt x="208685" y="23975"/>
                  </a:lnTo>
                  <a:lnTo>
                    <a:pt x="212623" y="24913"/>
                  </a:lnTo>
                  <a:lnTo>
                    <a:pt x="216242" y="25539"/>
                  </a:lnTo>
                  <a:lnTo>
                    <a:pt x="222911" y="26233"/>
                  </a:lnTo>
                  <a:lnTo>
                    <a:pt x="229186" y="26542"/>
                  </a:lnTo>
                  <a:lnTo>
                    <a:pt x="235286" y="26680"/>
                  </a:lnTo>
                  <a:lnTo>
                    <a:pt x="259236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00"/>
            <p:cNvSpPr/>
            <p:nvPr/>
          </p:nvSpPr>
          <p:spPr>
            <a:xfrm>
              <a:off x="6601184" y="5518546"/>
              <a:ext cx="53636" cy="410767"/>
            </a:xfrm>
            <a:custGeom>
              <a:avLst/>
              <a:gdLst/>
              <a:ahLst/>
              <a:cxnLst/>
              <a:rect l="0" t="0" r="0" b="0"/>
              <a:pathLst>
                <a:path w="53636" h="410767">
                  <a:moveTo>
                    <a:pt x="0" y="0"/>
                  </a:moveTo>
                  <a:lnTo>
                    <a:pt x="8571" y="0"/>
                  </a:lnTo>
                  <a:lnTo>
                    <a:pt x="8830" y="4741"/>
                  </a:lnTo>
                  <a:lnTo>
                    <a:pt x="9860" y="6138"/>
                  </a:lnTo>
                  <a:lnTo>
                    <a:pt x="11539" y="7069"/>
                  </a:lnTo>
                  <a:lnTo>
                    <a:pt x="16626" y="8562"/>
                  </a:lnTo>
                  <a:lnTo>
                    <a:pt x="17043" y="9677"/>
                  </a:lnTo>
                  <a:lnTo>
                    <a:pt x="17508" y="13562"/>
                  </a:lnTo>
                  <a:lnTo>
                    <a:pt x="18624" y="14995"/>
                  </a:lnTo>
                  <a:lnTo>
                    <a:pt x="20362" y="15949"/>
                  </a:lnTo>
                  <a:lnTo>
                    <a:pt x="22514" y="16586"/>
                  </a:lnTo>
                  <a:lnTo>
                    <a:pt x="23948" y="18004"/>
                  </a:lnTo>
                  <a:lnTo>
                    <a:pt x="24905" y="19940"/>
                  </a:lnTo>
                  <a:lnTo>
                    <a:pt x="25967" y="24737"/>
                  </a:lnTo>
                  <a:lnTo>
                    <a:pt x="26649" y="35902"/>
                  </a:lnTo>
                  <a:lnTo>
                    <a:pt x="26706" y="38818"/>
                  </a:lnTo>
                  <a:lnTo>
                    <a:pt x="27736" y="41754"/>
                  </a:lnTo>
                  <a:lnTo>
                    <a:pt x="29417" y="44703"/>
                  </a:lnTo>
                  <a:lnTo>
                    <a:pt x="34504" y="51825"/>
                  </a:lnTo>
                  <a:lnTo>
                    <a:pt x="35386" y="62540"/>
                  </a:lnTo>
                  <a:lnTo>
                    <a:pt x="35647" y="73542"/>
                  </a:lnTo>
                  <a:lnTo>
                    <a:pt x="36676" y="76809"/>
                  </a:lnTo>
                  <a:lnTo>
                    <a:pt x="38356" y="79980"/>
                  </a:lnTo>
                  <a:lnTo>
                    <a:pt x="40470" y="83086"/>
                  </a:lnTo>
                  <a:lnTo>
                    <a:pt x="41878" y="86148"/>
                  </a:lnTo>
                  <a:lnTo>
                    <a:pt x="43444" y="92198"/>
                  </a:lnTo>
                  <a:lnTo>
                    <a:pt x="44139" y="100839"/>
                  </a:lnTo>
                  <a:lnTo>
                    <a:pt x="44449" y="110302"/>
                  </a:lnTo>
                  <a:lnTo>
                    <a:pt x="44623" y="122200"/>
                  </a:lnTo>
                  <a:lnTo>
                    <a:pt x="44696" y="188856"/>
                  </a:lnTo>
                  <a:lnTo>
                    <a:pt x="43702" y="193373"/>
                  </a:lnTo>
                  <a:lnTo>
                    <a:pt x="42046" y="198369"/>
                  </a:lnTo>
                  <a:lnTo>
                    <a:pt x="39950" y="203684"/>
                  </a:lnTo>
                  <a:lnTo>
                    <a:pt x="38552" y="209211"/>
                  </a:lnTo>
                  <a:lnTo>
                    <a:pt x="36999" y="220645"/>
                  </a:lnTo>
                  <a:lnTo>
                    <a:pt x="36309" y="232340"/>
                  </a:lnTo>
                  <a:lnTo>
                    <a:pt x="36003" y="244153"/>
                  </a:lnTo>
                  <a:lnTo>
                    <a:pt x="35757" y="337712"/>
                  </a:lnTo>
                  <a:lnTo>
                    <a:pt x="36750" y="342220"/>
                  </a:lnTo>
                  <a:lnTo>
                    <a:pt x="38405" y="346217"/>
                  </a:lnTo>
                  <a:lnTo>
                    <a:pt x="40502" y="349874"/>
                  </a:lnTo>
                  <a:lnTo>
                    <a:pt x="41901" y="353304"/>
                  </a:lnTo>
                  <a:lnTo>
                    <a:pt x="43453" y="359761"/>
                  </a:lnTo>
                  <a:lnTo>
                    <a:pt x="44450" y="371991"/>
                  </a:lnTo>
                  <a:lnTo>
                    <a:pt x="44648" y="383961"/>
                  </a:lnTo>
                  <a:lnTo>
                    <a:pt x="44686" y="391140"/>
                  </a:lnTo>
                  <a:lnTo>
                    <a:pt x="45683" y="392721"/>
                  </a:lnTo>
                  <a:lnTo>
                    <a:pt x="47340" y="394767"/>
                  </a:lnTo>
                  <a:lnTo>
                    <a:pt x="49438" y="397124"/>
                  </a:lnTo>
                  <a:lnTo>
                    <a:pt x="50837" y="399687"/>
                  </a:lnTo>
                  <a:lnTo>
                    <a:pt x="51769" y="402388"/>
                  </a:lnTo>
                  <a:lnTo>
                    <a:pt x="53635" y="41076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01"/>
            <p:cNvSpPr/>
            <p:nvPr/>
          </p:nvSpPr>
          <p:spPr>
            <a:xfrm>
              <a:off x="6797844" y="5531268"/>
              <a:ext cx="143017" cy="317678"/>
            </a:xfrm>
            <a:custGeom>
              <a:avLst/>
              <a:gdLst/>
              <a:ahLst/>
              <a:cxnLst/>
              <a:rect l="0" t="0" r="0" b="0"/>
              <a:pathLst>
                <a:path w="143017" h="317678">
                  <a:moveTo>
                    <a:pt x="0" y="22998"/>
                  </a:moveTo>
                  <a:lnTo>
                    <a:pt x="0" y="15309"/>
                  </a:lnTo>
                  <a:lnTo>
                    <a:pt x="994" y="14895"/>
                  </a:lnTo>
                  <a:lnTo>
                    <a:pt x="4746" y="14436"/>
                  </a:lnTo>
                  <a:lnTo>
                    <a:pt x="6144" y="13321"/>
                  </a:lnTo>
                  <a:lnTo>
                    <a:pt x="7076" y="11585"/>
                  </a:lnTo>
                  <a:lnTo>
                    <a:pt x="8572" y="6412"/>
                  </a:lnTo>
                  <a:lnTo>
                    <a:pt x="9686" y="5987"/>
                  </a:lnTo>
                  <a:lnTo>
                    <a:pt x="13576" y="5515"/>
                  </a:lnTo>
                  <a:lnTo>
                    <a:pt x="16003" y="5389"/>
                  </a:lnTo>
                  <a:lnTo>
                    <a:pt x="25198" y="5171"/>
                  </a:lnTo>
                  <a:lnTo>
                    <a:pt x="28746" y="2507"/>
                  </a:lnTo>
                  <a:lnTo>
                    <a:pt x="31083" y="407"/>
                  </a:lnTo>
                  <a:lnTo>
                    <a:pt x="32641" y="0"/>
                  </a:lnTo>
                  <a:lnTo>
                    <a:pt x="33680" y="720"/>
                  </a:lnTo>
                  <a:lnTo>
                    <a:pt x="34372" y="2193"/>
                  </a:lnTo>
                  <a:lnTo>
                    <a:pt x="35827" y="3174"/>
                  </a:lnTo>
                  <a:lnTo>
                    <a:pt x="40092" y="4265"/>
                  </a:lnTo>
                  <a:lnTo>
                    <a:pt x="42620" y="4557"/>
                  </a:lnTo>
                  <a:lnTo>
                    <a:pt x="45298" y="4750"/>
                  </a:lnTo>
                  <a:lnTo>
                    <a:pt x="51989" y="5061"/>
                  </a:lnTo>
                  <a:lnTo>
                    <a:pt x="55552" y="7750"/>
                  </a:lnTo>
                  <a:lnTo>
                    <a:pt x="57893" y="9856"/>
                  </a:lnTo>
                  <a:lnTo>
                    <a:pt x="60447" y="11260"/>
                  </a:lnTo>
                  <a:lnTo>
                    <a:pt x="63143" y="12195"/>
                  </a:lnTo>
                  <a:lnTo>
                    <a:pt x="65933" y="12820"/>
                  </a:lnTo>
                  <a:lnTo>
                    <a:pt x="68786" y="14228"/>
                  </a:lnTo>
                  <a:lnTo>
                    <a:pt x="71682" y="16158"/>
                  </a:lnTo>
                  <a:lnTo>
                    <a:pt x="74605" y="18438"/>
                  </a:lnTo>
                  <a:lnTo>
                    <a:pt x="77548" y="19958"/>
                  </a:lnTo>
                  <a:lnTo>
                    <a:pt x="80502" y="20971"/>
                  </a:lnTo>
                  <a:lnTo>
                    <a:pt x="83466" y="21646"/>
                  </a:lnTo>
                  <a:lnTo>
                    <a:pt x="85442" y="23089"/>
                  </a:lnTo>
                  <a:lnTo>
                    <a:pt x="86758" y="25043"/>
                  </a:lnTo>
                  <a:lnTo>
                    <a:pt x="87637" y="27338"/>
                  </a:lnTo>
                  <a:lnTo>
                    <a:pt x="91260" y="32533"/>
                  </a:lnTo>
                  <a:lnTo>
                    <a:pt x="93617" y="35308"/>
                  </a:lnTo>
                  <a:lnTo>
                    <a:pt x="96182" y="38150"/>
                  </a:lnTo>
                  <a:lnTo>
                    <a:pt x="101679" y="43953"/>
                  </a:lnTo>
                  <a:lnTo>
                    <a:pt x="103544" y="46890"/>
                  </a:lnTo>
                  <a:lnTo>
                    <a:pt x="107160" y="55763"/>
                  </a:lnTo>
                  <a:lnTo>
                    <a:pt x="111524" y="61703"/>
                  </a:lnTo>
                  <a:lnTo>
                    <a:pt x="114079" y="64677"/>
                  </a:lnTo>
                  <a:lnTo>
                    <a:pt x="116776" y="67651"/>
                  </a:lnTo>
                  <a:lnTo>
                    <a:pt x="119567" y="70625"/>
                  </a:lnTo>
                  <a:lnTo>
                    <a:pt x="121428" y="73601"/>
                  </a:lnTo>
                  <a:lnTo>
                    <a:pt x="125039" y="82530"/>
                  </a:lnTo>
                  <a:lnTo>
                    <a:pt x="129404" y="88482"/>
                  </a:lnTo>
                  <a:lnTo>
                    <a:pt x="130965" y="92451"/>
                  </a:lnTo>
                  <a:lnTo>
                    <a:pt x="132699" y="102152"/>
                  </a:lnTo>
                  <a:lnTo>
                    <a:pt x="136119" y="110432"/>
                  </a:lnTo>
                  <a:lnTo>
                    <a:pt x="139957" y="117420"/>
                  </a:lnTo>
                  <a:lnTo>
                    <a:pt x="141662" y="123833"/>
                  </a:lnTo>
                  <a:lnTo>
                    <a:pt x="142623" y="133021"/>
                  </a:lnTo>
                  <a:lnTo>
                    <a:pt x="142906" y="142027"/>
                  </a:lnTo>
                  <a:lnTo>
                    <a:pt x="143016" y="159916"/>
                  </a:lnTo>
                  <a:lnTo>
                    <a:pt x="142026" y="162894"/>
                  </a:lnTo>
                  <a:lnTo>
                    <a:pt x="138278" y="168849"/>
                  </a:lnTo>
                  <a:lnTo>
                    <a:pt x="135950" y="174801"/>
                  </a:lnTo>
                  <a:lnTo>
                    <a:pt x="135328" y="177778"/>
                  </a:lnTo>
                  <a:lnTo>
                    <a:pt x="131990" y="183732"/>
                  </a:lnTo>
                  <a:lnTo>
                    <a:pt x="129709" y="186708"/>
                  </a:lnTo>
                  <a:lnTo>
                    <a:pt x="127196" y="189685"/>
                  </a:lnTo>
                  <a:lnTo>
                    <a:pt x="124528" y="192662"/>
                  </a:lnTo>
                  <a:lnTo>
                    <a:pt x="117852" y="199827"/>
                  </a:lnTo>
                  <a:lnTo>
                    <a:pt x="95239" y="222536"/>
                  </a:lnTo>
                  <a:lnTo>
                    <a:pt x="92296" y="224484"/>
                  </a:lnTo>
                  <a:lnTo>
                    <a:pt x="89342" y="225783"/>
                  </a:lnTo>
                  <a:lnTo>
                    <a:pt x="86379" y="226649"/>
                  </a:lnTo>
                  <a:lnTo>
                    <a:pt x="83411" y="228219"/>
                  </a:lnTo>
                  <a:lnTo>
                    <a:pt x="80438" y="230257"/>
                  </a:lnTo>
                  <a:lnTo>
                    <a:pt x="77463" y="232608"/>
                  </a:lnTo>
                  <a:lnTo>
                    <a:pt x="74486" y="234175"/>
                  </a:lnTo>
                  <a:lnTo>
                    <a:pt x="71509" y="235220"/>
                  </a:lnTo>
                  <a:lnTo>
                    <a:pt x="68531" y="235917"/>
                  </a:lnTo>
                  <a:lnTo>
                    <a:pt x="65552" y="237373"/>
                  </a:lnTo>
                  <a:lnTo>
                    <a:pt x="62573" y="239337"/>
                  </a:lnTo>
                  <a:lnTo>
                    <a:pt x="59594" y="241638"/>
                  </a:lnTo>
                  <a:lnTo>
                    <a:pt x="56615" y="243172"/>
                  </a:lnTo>
                  <a:lnTo>
                    <a:pt x="53634" y="244194"/>
                  </a:lnTo>
                  <a:lnTo>
                    <a:pt x="50655" y="244876"/>
                  </a:lnTo>
                  <a:lnTo>
                    <a:pt x="47676" y="246322"/>
                  </a:lnTo>
                  <a:lnTo>
                    <a:pt x="44696" y="248279"/>
                  </a:lnTo>
                  <a:lnTo>
                    <a:pt x="36280" y="254766"/>
                  </a:lnTo>
                  <a:lnTo>
                    <a:pt x="33341" y="254990"/>
                  </a:lnTo>
                  <a:lnTo>
                    <a:pt x="28106" y="255134"/>
                  </a:lnTo>
                  <a:lnTo>
                    <a:pt x="27676" y="256138"/>
                  </a:lnTo>
                  <a:lnTo>
                    <a:pt x="26828" y="263990"/>
                  </a:lnTo>
                  <a:lnTo>
                    <a:pt x="29471" y="266696"/>
                  </a:lnTo>
                  <a:lnTo>
                    <a:pt x="31567" y="268807"/>
                  </a:lnTo>
                  <a:lnTo>
                    <a:pt x="32963" y="271207"/>
                  </a:lnTo>
                  <a:lnTo>
                    <a:pt x="34515" y="276518"/>
                  </a:lnTo>
                  <a:lnTo>
                    <a:pt x="35922" y="278332"/>
                  </a:lnTo>
                  <a:lnTo>
                    <a:pt x="37855" y="279540"/>
                  </a:lnTo>
                  <a:lnTo>
                    <a:pt x="40134" y="280346"/>
                  </a:lnTo>
                  <a:lnTo>
                    <a:pt x="42649" y="281876"/>
                  </a:lnTo>
                  <a:lnTo>
                    <a:pt x="45318" y="283888"/>
                  </a:lnTo>
                  <a:lnTo>
                    <a:pt x="48090" y="286222"/>
                  </a:lnTo>
                  <a:lnTo>
                    <a:pt x="50932" y="288769"/>
                  </a:lnTo>
                  <a:lnTo>
                    <a:pt x="56738" y="294246"/>
                  </a:lnTo>
                  <a:lnTo>
                    <a:pt x="80453" y="3176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02"/>
            <p:cNvSpPr/>
            <p:nvPr/>
          </p:nvSpPr>
          <p:spPr>
            <a:xfrm>
              <a:off x="6842541" y="5911453"/>
              <a:ext cx="98328" cy="116087"/>
            </a:xfrm>
            <a:custGeom>
              <a:avLst/>
              <a:gdLst/>
              <a:ahLst/>
              <a:cxnLst/>
              <a:rect l="0" t="0" r="0" b="0"/>
              <a:pathLst>
                <a:path w="98328" h="116087">
                  <a:moveTo>
                    <a:pt x="89390" y="0"/>
                  </a:moveTo>
                  <a:lnTo>
                    <a:pt x="89390" y="13302"/>
                  </a:lnTo>
                  <a:lnTo>
                    <a:pt x="90383" y="15814"/>
                  </a:lnTo>
                  <a:lnTo>
                    <a:pt x="92039" y="18480"/>
                  </a:lnTo>
                  <a:lnTo>
                    <a:pt x="94137" y="21249"/>
                  </a:lnTo>
                  <a:lnTo>
                    <a:pt x="95534" y="24088"/>
                  </a:lnTo>
                  <a:lnTo>
                    <a:pt x="96466" y="26973"/>
                  </a:lnTo>
                  <a:lnTo>
                    <a:pt x="97088" y="29888"/>
                  </a:lnTo>
                  <a:lnTo>
                    <a:pt x="97502" y="32824"/>
                  </a:lnTo>
                  <a:lnTo>
                    <a:pt x="97778" y="35773"/>
                  </a:lnTo>
                  <a:lnTo>
                    <a:pt x="97961" y="38731"/>
                  </a:lnTo>
                  <a:lnTo>
                    <a:pt x="98166" y="44664"/>
                  </a:lnTo>
                  <a:lnTo>
                    <a:pt x="98308" y="53397"/>
                  </a:lnTo>
                  <a:lnTo>
                    <a:pt x="98327" y="61112"/>
                  </a:lnTo>
                  <a:lnTo>
                    <a:pt x="95681" y="64533"/>
                  </a:lnTo>
                  <a:lnTo>
                    <a:pt x="93583" y="66835"/>
                  </a:lnTo>
                  <a:lnTo>
                    <a:pt x="92186" y="69361"/>
                  </a:lnTo>
                  <a:lnTo>
                    <a:pt x="91255" y="72037"/>
                  </a:lnTo>
                  <a:lnTo>
                    <a:pt x="89759" y="78722"/>
                  </a:lnTo>
                  <a:lnTo>
                    <a:pt x="86906" y="82282"/>
                  </a:lnTo>
                  <a:lnTo>
                    <a:pt x="81727" y="87911"/>
                  </a:lnTo>
                  <a:lnTo>
                    <a:pt x="72867" y="96863"/>
                  </a:lnTo>
                  <a:lnTo>
                    <a:pt x="71423" y="97318"/>
                  </a:lnTo>
                  <a:lnTo>
                    <a:pt x="69466" y="97621"/>
                  </a:lnTo>
                  <a:lnTo>
                    <a:pt x="67169" y="97823"/>
                  </a:lnTo>
                  <a:lnTo>
                    <a:pt x="64644" y="98950"/>
                  </a:lnTo>
                  <a:lnTo>
                    <a:pt x="61967" y="100693"/>
                  </a:lnTo>
                  <a:lnTo>
                    <a:pt x="59190" y="102847"/>
                  </a:lnTo>
                  <a:lnTo>
                    <a:pt x="56345" y="104283"/>
                  </a:lnTo>
                  <a:lnTo>
                    <a:pt x="53455" y="105241"/>
                  </a:lnTo>
                  <a:lnTo>
                    <a:pt x="50535" y="105879"/>
                  </a:lnTo>
                  <a:lnTo>
                    <a:pt x="47595" y="106305"/>
                  </a:lnTo>
                  <a:lnTo>
                    <a:pt x="44642" y="106588"/>
                  </a:lnTo>
                  <a:lnTo>
                    <a:pt x="37511" y="107044"/>
                  </a:lnTo>
                  <a:lnTo>
                    <a:pt x="33888" y="107106"/>
                  </a:lnTo>
                  <a:lnTo>
                    <a:pt x="10672" y="107155"/>
                  </a:lnTo>
                  <a:lnTo>
                    <a:pt x="9102" y="108147"/>
                  </a:lnTo>
                  <a:lnTo>
                    <a:pt x="7061" y="109801"/>
                  </a:lnTo>
                  <a:lnTo>
                    <a:pt x="0" y="1160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03"/>
            <p:cNvSpPr/>
            <p:nvPr/>
          </p:nvSpPr>
          <p:spPr>
            <a:xfrm>
              <a:off x="7057452" y="5589984"/>
              <a:ext cx="303559" cy="383977"/>
            </a:xfrm>
            <a:custGeom>
              <a:avLst/>
              <a:gdLst/>
              <a:ahLst/>
              <a:cxnLst/>
              <a:rect l="0" t="0" r="0" b="0"/>
              <a:pathLst>
                <a:path w="303559" h="383977">
                  <a:moveTo>
                    <a:pt x="267801" y="0"/>
                  </a:moveTo>
                  <a:lnTo>
                    <a:pt x="233689" y="0"/>
                  </a:lnTo>
                  <a:lnTo>
                    <a:pt x="230127" y="2646"/>
                  </a:lnTo>
                  <a:lnTo>
                    <a:pt x="227787" y="4740"/>
                  </a:lnTo>
                  <a:lnTo>
                    <a:pt x="225234" y="6137"/>
                  </a:lnTo>
                  <a:lnTo>
                    <a:pt x="216894" y="9094"/>
                  </a:lnTo>
                  <a:lnTo>
                    <a:pt x="208133" y="14822"/>
                  </a:lnTo>
                  <a:lnTo>
                    <a:pt x="199246" y="17952"/>
                  </a:lnTo>
                  <a:lnTo>
                    <a:pt x="193299" y="22200"/>
                  </a:lnTo>
                  <a:lnTo>
                    <a:pt x="184697" y="27395"/>
                  </a:lnTo>
                  <a:lnTo>
                    <a:pt x="179621" y="30170"/>
                  </a:lnTo>
                  <a:lnTo>
                    <a:pt x="171333" y="38544"/>
                  </a:lnTo>
                  <a:lnTo>
                    <a:pt x="164339" y="47889"/>
                  </a:lnTo>
                  <a:lnTo>
                    <a:pt x="157920" y="55349"/>
                  </a:lnTo>
                  <a:lnTo>
                    <a:pt x="149108" y="61972"/>
                  </a:lnTo>
                  <a:lnTo>
                    <a:pt x="143977" y="65127"/>
                  </a:lnTo>
                  <a:lnTo>
                    <a:pt x="135627" y="73925"/>
                  </a:lnTo>
                  <a:lnTo>
                    <a:pt x="132010" y="79049"/>
                  </a:lnTo>
                  <a:lnTo>
                    <a:pt x="122694" y="87389"/>
                  </a:lnTo>
                  <a:lnTo>
                    <a:pt x="117428" y="91001"/>
                  </a:lnTo>
                  <a:lnTo>
                    <a:pt x="108929" y="97661"/>
                  </a:lnTo>
                  <a:lnTo>
                    <a:pt x="100848" y="104921"/>
                  </a:lnTo>
                  <a:lnTo>
                    <a:pt x="90634" y="114762"/>
                  </a:lnTo>
                  <a:lnTo>
                    <a:pt x="82123" y="125750"/>
                  </a:lnTo>
                  <a:lnTo>
                    <a:pt x="75028" y="136257"/>
                  </a:lnTo>
                  <a:lnTo>
                    <a:pt x="68564" y="144233"/>
                  </a:lnTo>
                  <a:lnTo>
                    <a:pt x="62381" y="153731"/>
                  </a:lnTo>
                  <a:lnTo>
                    <a:pt x="56323" y="163575"/>
                  </a:lnTo>
                  <a:lnTo>
                    <a:pt x="50319" y="171258"/>
                  </a:lnTo>
                  <a:lnTo>
                    <a:pt x="44340" y="180625"/>
                  </a:lnTo>
                  <a:lnTo>
                    <a:pt x="38371" y="190411"/>
                  </a:lnTo>
                  <a:lnTo>
                    <a:pt x="32409" y="198067"/>
                  </a:lnTo>
                  <a:lnTo>
                    <a:pt x="26448" y="207423"/>
                  </a:lnTo>
                  <a:lnTo>
                    <a:pt x="20487" y="217203"/>
                  </a:lnTo>
                  <a:lnTo>
                    <a:pt x="14527" y="224858"/>
                  </a:lnTo>
                  <a:lnTo>
                    <a:pt x="12540" y="229280"/>
                  </a:lnTo>
                  <a:lnTo>
                    <a:pt x="10333" y="239486"/>
                  </a:lnTo>
                  <a:lnTo>
                    <a:pt x="9352" y="247990"/>
                  </a:lnTo>
                  <a:lnTo>
                    <a:pt x="8800" y="258357"/>
                  </a:lnTo>
                  <a:lnTo>
                    <a:pt x="8722" y="261535"/>
                  </a:lnTo>
                  <a:lnTo>
                    <a:pt x="7677" y="264646"/>
                  </a:lnTo>
                  <a:lnTo>
                    <a:pt x="3868" y="270748"/>
                  </a:lnTo>
                  <a:lnTo>
                    <a:pt x="1513" y="279413"/>
                  </a:lnTo>
                  <a:lnTo>
                    <a:pt x="466" y="288887"/>
                  </a:lnTo>
                  <a:lnTo>
                    <a:pt x="0" y="296404"/>
                  </a:lnTo>
                  <a:lnTo>
                    <a:pt x="869" y="299798"/>
                  </a:lnTo>
                  <a:lnTo>
                    <a:pt x="5844" y="309315"/>
                  </a:lnTo>
                  <a:lnTo>
                    <a:pt x="8753" y="318419"/>
                  </a:lnTo>
                  <a:lnTo>
                    <a:pt x="14472" y="327400"/>
                  </a:lnTo>
                  <a:lnTo>
                    <a:pt x="17600" y="336345"/>
                  </a:lnTo>
                  <a:lnTo>
                    <a:pt x="23383" y="345279"/>
                  </a:lnTo>
                  <a:lnTo>
                    <a:pt x="26531" y="354210"/>
                  </a:lnTo>
                  <a:lnTo>
                    <a:pt x="30788" y="360164"/>
                  </a:lnTo>
                  <a:lnTo>
                    <a:pt x="33313" y="362149"/>
                  </a:lnTo>
                  <a:lnTo>
                    <a:pt x="35990" y="363471"/>
                  </a:lnTo>
                  <a:lnTo>
                    <a:pt x="38768" y="364353"/>
                  </a:lnTo>
                  <a:lnTo>
                    <a:pt x="40620" y="365933"/>
                  </a:lnTo>
                  <a:lnTo>
                    <a:pt x="41854" y="367979"/>
                  </a:lnTo>
                  <a:lnTo>
                    <a:pt x="42678" y="370335"/>
                  </a:lnTo>
                  <a:lnTo>
                    <a:pt x="44220" y="371905"/>
                  </a:lnTo>
                  <a:lnTo>
                    <a:pt x="46240" y="372952"/>
                  </a:lnTo>
                  <a:lnTo>
                    <a:pt x="48582" y="373651"/>
                  </a:lnTo>
                  <a:lnTo>
                    <a:pt x="53830" y="377072"/>
                  </a:lnTo>
                  <a:lnTo>
                    <a:pt x="56621" y="379374"/>
                  </a:lnTo>
                  <a:lnTo>
                    <a:pt x="59475" y="380908"/>
                  </a:lnTo>
                  <a:lnTo>
                    <a:pt x="65294" y="382613"/>
                  </a:lnTo>
                  <a:lnTo>
                    <a:pt x="74154" y="383573"/>
                  </a:lnTo>
                  <a:lnTo>
                    <a:pt x="83071" y="383857"/>
                  </a:lnTo>
                  <a:lnTo>
                    <a:pt x="127755" y="383976"/>
                  </a:lnTo>
                  <a:lnTo>
                    <a:pt x="130735" y="382984"/>
                  </a:lnTo>
                  <a:lnTo>
                    <a:pt x="139675" y="377840"/>
                  </a:lnTo>
                  <a:lnTo>
                    <a:pt x="148614" y="374882"/>
                  </a:lnTo>
                  <a:lnTo>
                    <a:pt x="157553" y="368163"/>
                  </a:lnTo>
                  <a:lnTo>
                    <a:pt x="166492" y="359888"/>
                  </a:lnTo>
                  <a:lnTo>
                    <a:pt x="184370" y="342281"/>
                  </a:lnTo>
                  <a:lnTo>
                    <a:pt x="190329" y="336341"/>
                  </a:lnTo>
                  <a:lnTo>
                    <a:pt x="192315" y="333368"/>
                  </a:lnTo>
                  <a:lnTo>
                    <a:pt x="196106" y="324443"/>
                  </a:lnTo>
                  <a:lnTo>
                    <a:pt x="203076" y="315515"/>
                  </a:lnTo>
                  <a:lnTo>
                    <a:pt x="211432" y="306586"/>
                  </a:lnTo>
                  <a:lnTo>
                    <a:pt x="217255" y="300633"/>
                  </a:lnTo>
                  <a:lnTo>
                    <a:pt x="219206" y="296664"/>
                  </a:lnTo>
                  <a:lnTo>
                    <a:pt x="221373" y="286963"/>
                  </a:lnTo>
                  <a:lnTo>
                    <a:pt x="224985" y="278682"/>
                  </a:lnTo>
                  <a:lnTo>
                    <a:pt x="228907" y="271695"/>
                  </a:lnTo>
                  <a:lnTo>
                    <a:pt x="232108" y="262183"/>
                  </a:lnTo>
                  <a:lnTo>
                    <a:pt x="236377" y="256093"/>
                  </a:lnTo>
                  <a:lnTo>
                    <a:pt x="237914" y="252088"/>
                  </a:lnTo>
                  <a:lnTo>
                    <a:pt x="239620" y="242346"/>
                  </a:lnTo>
                  <a:lnTo>
                    <a:pt x="243026" y="234049"/>
                  </a:lnTo>
                  <a:lnTo>
                    <a:pt x="247851" y="226061"/>
                  </a:lnTo>
                  <a:lnTo>
                    <a:pt x="253307" y="215896"/>
                  </a:lnTo>
                  <a:lnTo>
                    <a:pt x="256393" y="207409"/>
                  </a:lnTo>
                  <a:lnTo>
                    <a:pt x="258758" y="199338"/>
                  </a:lnTo>
                  <a:lnTo>
                    <a:pt x="263120" y="189136"/>
                  </a:lnTo>
                  <a:lnTo>
                    <a:pt x="265721" y="180633"/>
                  </a:lnTo>
                  <a:lnTo>
                    <a:pt x="266876" y="172555"/>
                  </a:lnTo>
                  <a:lnTo>
                    <a:pt x="267391" y="162350"/>
                  </a:lnTo>
                  <a:lnTo>
                    <a:pt x="268520" y="157843"/>
                  </a:lnTo>
                  <a:lnTo>
                    <a:pt x="273864" y="146759"/>
                  </a:lnTo>
                  <a:lnTo>
                    <a:pt x="276882" y="136199"/>
                  </a:lnTo>
                  <a:lnTo>
                    <a:pt x="281107" y="126348"/>
                  </a:lnTo>
                  <a:lnTo>
                    <a:pt x="283648" y="118002"/>
                  </a:lnTo>
                  <a:lnTo>
                    <a:pt x="284325" y="114386"/>
                  </a:lnTo>
                  <a:lnTo>
                    <a:pt x="287726" y="107724"/>
                  </a:lnTo>
                  <a:lnTo>
                    <a:pt x="290024" y="104558"/>
                  </a:lnTo>
                  <a:lnTo>
                    <a:pt x="292577" y="98395"/>
                  </a:lnTo>
                  <a:lnTo>
                    <a:pt x="294014" y="89348"/>
                  </a:lnTo>
                  <a:lnTo>
                    <a:pt x="294565" y="78510"/>
                  </a:lnTo>
                  <a:lnTo>
                    <a:pt x="294608" y="68094"/>
                  </a:lnTo>
                  <a:lnTo>
                    <a:pt x="295605" y="66232"/>
                  </a:lnTo>
                  <a:lnTo>
                    <a:pt x="297263" y="64991"/>
                  </a:lnTo>
                  <a:lnTo>
                    <a:pt x="299362" y="64163"/>
                  </a:lnTo>
                  <a:lnTo>
                    <a:pt x="300760" y="62619"/>
                  </a:lnTo>
                  <a:lnTo>
                    <a:pt x="301693" y="60598"/>
                  </a:lnTo>
                  <a:lnTo>
                    <a:pt x="303557" y="53581"/>
                  </a:lnTo>
                  <a:lnTo>
                    <a:pt x="303558" y="5357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04"/>
            <p:cNvSpPr/>
            <p:nvPr/>
          </p:nvSpPr>
          <p:spPr>
            <a:xfrm>
              <a:off x="5358643" y="5893593"/>
              <a:ext cx="420141" cy="26790"/>
            </a:xfrm>
            <a:custGeom>
              <a:avLst/>
              <a:gdLst/>
              <a:ahLst/>
              <a:cxnLst/>
              <a:rect l="0" t="0" r="0" b="0"/>
              <a:pathLst>
                <a:path w="420141" h="26790">
                  <a:moveTo>
                    <a:pt x="0" y="0"/>
                  </a:moveTo>
                  <a:lnTo>
                    <a:pt x="25204" y="0"/>
                  </a:lnTo>
                  <a:lnTo>
                    <a:pt x="26736" y="992"/>
                  </a:lnTo>
                  <a:lnTo>
                    <a:pt x="28749" y="2646"/>
                  </a:lnTo>
                  <a:lnTo>
                    <a:pt x="34373" y="7689"/>
                  </a:lnTo>
                  <a:lnTo>
                    <a:pt x="37790" y="8379"/>
                  </a:lnTo>
                  <a:lnTo>
                    <a:pt x="48077" y="8821"/>
                  </a:lnTo>
                  <a:lnTo>
                    <a:pt x="65589" y="8920"/>
                  </a:lnTo>
                  <a:lnTo>
                    <a:pt x="68557" y="9916"/>
                  </a:lnTo>
                  <a:lnTo>
                    <a:pt x="71529" y="11571"/>
                  </a:lnTo>
                  <a:lnTo>
                    <a:pt x="74504" y="13668"/>
                  </a:lnTo>
                  <a:lnTo>
                    <a:pt x="77480" y="15065"/>
                  </a:lnTo>
                  <a:lnTo>
                    <a:pt x="80457" y="15996"/>
                  </a:lnTo>
                  <a:lnTo>
                    <a:pt x="83436" y="16617"/>
                  </a:lnTo>
                  <a:lnTo>
                    <a:pt x="89393" y="17308"/>
                  </a:lnTo>
                  <a:lnTo>
                    <a:pt x="101311" y="17751"/>
                  </a:lnTo>
                  <a:lnTo>
                    <a:pt x="119189" y="17850"/>
                  </a:lnTo>
                  <a:lnTo>
                    <a:pt x="122169" y="18846"/>
                  </a:lnTo>
                  <a:lnTo>
                    <a:pt x="125149" y="20501"/>
                  </a:lnTo>
                  <a:lnTo>
                    <a:pt x="128128" y="22597"/>
                  </a:lnTo>
                  <a:lnTo>
                    <a:pt x="131108" y="23995"/>
                  </a:lnTo>
                  <a:lnTo>
                    <a:pt x="134088" y="24926"/>
                  </a:lnTo>
                  <a:lnTo>
                    <a:pt x="137067" y="25548"/>
                  </a:lnTo>
                  <a:lnTo>
                    <a:pt x="143026" y="26237"/>
                  </a:lnTo>
                  <a:lnTo>
                    <a:pt x="154945" y="26681"/>
                  </a:lnTo>
                  <a:lnTo>
                    <a:pt x="360514" y="26789"/>
                  </a:lnTo>
                  <a:lnTo>
                    <a:pt x="363504" y="25798"/>
                  </a:lnTo>
                  <a:lnTo>
                    <a:pt x="366490" y="24144"/>
                  </a:lnTo>
                  <a:lnTo>
                    <a:pt x="369475" y="22049"/>
                  </a:lnTo>
                  <a:lnTo>
                    <a:pt x="372458" y="20652"/>
                  </a:lnTo>
                  <a:lnTo>
                    <a:pt x="375440" y="19722"/>
                  </a:lnTo>
                  <a:lnTo>
                    <a:pt x="378421" y="19101"/>
                  </a:lnTo>
                  <a:lnTo>
                    <a:pt x="384382" y="18411"/>
                  </a:lnTo>
                  <a:lnTo>
                    <a:pt x="395186" y="17908"/>
                  </a:lnTo>
                  <a:lnTo>
                    <a:pt x="406593" y="17863"/>
                  </a:lnTo>
                  <a:lnTo>
                    <a:pt x="409122" y="18854"/>
                  </a:lnTo>
                  <a:lnTo>
                    <a:pt x="411802" y="20507"/>
                  </a:lnTo>
                  <a:lnTo>
                    <a:pt x="420140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05"/>
            <p:cNvSpPr/>
            <p:nvPr/>
          </p:nvSpPr>
          <p:spPr>
            <a:xfrm>
              <a:off x="5465913" y="6072187"/>
              <a:ext cx="26819" cy="250033"/>
            </a:xfrm>
            <a:custGeom>
              <a:avLst/>
              <a:gdLst/>
              <a:ahLst/>
              <a:cxnLst/>
              <a:rect l="0" t="0" r="0" b="0"/>
              <a:pathLst>
                <a:path w="26819" h="250033">
                  <a:moveTo>
                    <a:pt x="8939" y="0"/>
                  </a:moveTo>
                  <a:lnTo>
                    <a:pt x="8939" y="39098"/>
                  </a:lnTo>
                  <a:lnTo>
                    <a:pt x="7947" y="41941"/>
                  </a:lnTo>
                  <a:lnTo>
                    <a:pt x="6291" y="44828"/>
                  </a:lnTo>
                  <a:lnTo>
                    <a:pt x="4194" y="47745"/>
                  </a:lnTo>
                  <a:lnTo>
                    <a:pt x="2796" y="50681"/>
                  </a:lnTo>
                  <a:lnTo>
                    <a:pt x="1864" y="53632"/>
                  </a:lnTo>
                  <a:lnTo>
                    <a:pt x="368" y="60755"/>
                  </a:lnTo>
                  <a:lnTo>
                    <a:pt x="109" y="66729"/>
                  </a:lnTo>
                  <a:lnTo>
                    <a:pt x="2" y="100887"/>
                  </a:lnTo>
                  <a:lnTo>
                    <a:pt x="0" y="199398"/>
                  </a:lnTo>
                  <a:lnTo>
                    <a:pt x="993" y="203377"/>
                  </a:lnTo>
                  <a:lnTo>
                    <a:pt x="2648" y="208014"/>
                  </a:lnTo>
                  <a:lnTo>
                    <a:pt x="7697" y="220235"/>
                  </a:lnTo>
                  <a:lnTo>
                    <a:pt x="8387" y="224552"/>
                  </a:lnTo>
                  <a:lnTo>
                    <a:pt x="8694" y="229777"/>
                  </a:lnTo>
                  <a:lnTo>
                    <a:pt x="8907" y="239414"/>
                  </a:lnTo>
                  <a:lnTo>
                    <a:pt x="9911" y="240969"/>
                  </a:lnTo>
                  <a:lnTo>
                    <a:pt x="11573" y="242998"/>
                  </a:lnTo>
                  <a:lnTo>
                    <a:pt x="16633" y="248642"/>
                  </a:lnTo>
                  <a:lnTo>
                    <a:pt x="18041" y="249105"/>
                  </a:lnTo>
                  <a:lnTo>
                    <a:pt x="19974" y="249414"/>
                  </a:lnTo>
                  <a:lnTo>
                    <a:pt x="26818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06"/>
            <p:cNvSpPr/>
            <p:nvPr/>
          </p:nvSpPr>
          <p:spPr>
            <a:xfrm>
              <a:off x="5617888" y="6134695"/>
              <a:ext cx="187345" cy="169665"/>
            </a:xfrm>
            <a:custGeom>
              <a:avLst/>
              <a:gdLst/>
              <a:ahLst/>
              <a:cxnLst/>
              <a:rect l="0" t="0" r="0" b="0"/>
              <a:pathLst>
                <a:path w="187345" h="169665">
                  <a:moveTo>
                    <a:pt x="125138" y="0"/>
                  </a:moveTo>
                  <a:lnTo>
                    <a:pt x="103790" y="0"/>
                  </a:lnTo>
                  <a:lnTo>
                    <a:pt x="101967" y="992"/>
                  </a:lnTo>
                  <a:lnTo>
                    <a:pt x="100752" y="2645"/>
                  </a:lnTo>
                  <a:lnTo>
                    <a:pt x="99942" y="4740"/>
                  </a:lnTo>
                  <a:lnTo>
                    <a:pt x="98408" y="6137"/>
                  </a:lnTo>
                  <a:lnTo>
                    <a:pt x="96393" y="7068"/>
                  </a:lnTo>
                  <a:lnTo>
                    <a:pt x="91505" y="8102"/>
                  </a:lnTo>
                  <a:lnTo>
                    <a:pt x="86021" y="8562"/>
                  </a:lnTo>
                  <a:lnTo>
                    <a:pt x="84162" y="9676"/>
                  </a:lnTo>
                  <a:lnTo>
                    <a:pt x="82922" y="11412"/>
                  </a:lnTo>
                  <a:lnTo>
                    <a:pt x="82095" y="13561"/>
                  </a:lnTo>
                  <a:lnTo>
                    <a:pt x="80551" y="14994"/>
                  </a:lnTo>
                  <a:lnTo>
                    <a:pt x="78529" y="15949"/>
                  </a:lnTo>
                  <a:lnTo>
                    <a:pt x="76187" y="16586"/>
                  </a:lnTo>
                  <a:lnTo>
                    <a:pt x="70937" y="19939"/>
                  </a:lnTo>
                  <a:lnTo>
                    <a:pt x="68146" y="22222"/>
                  </a:lnTo>
                  <a:lnTo>
                    <a:pt x="65293" y="23744"/>
                  </a:lnTo>
                  <a:lnTo>
                    <a:pt x="59473" y="25436"/>
                  </a:lnTo>
                  <a:lnTo>
                    <a:pt x="57524" y="26880"/>
                  </a:lnTo>
                  <a:lnTo>
                    <a:pt x="56224" y="28833"/>
                  </a:lnTo>
                  <a:lnTo>
                    <a:pt x="55358" y="31129"/>
                  </a:lnTo>
                  <a:lnTo>
                    <a:pt x="51747" y="36324"/>
                  </a:lnTo>
                  <a:lnTo>
                    <a:pt x="49393" y="39099"/>
                  </a:lnTo>
                  <a:lnTo>
                    <a:pt x="46831" y="41941"/>
                  </a:lnTo>
                  <a:lnTo>
                    <a:pt x="41335" y="47745"/>
                  </a:lnTo>
                  <a:lnTo>
                    <a:pt x="32657" y="56591"/>
                  </a:lnTo>
                  <a:lnTo>
                    <a:pt x="30707" y="59555"/>
                  </a:lnTo>
                  <a:lnTo>
                    <a:pt x="29407" y="62524"/>
                  </a:lnTo>
                  <a:lnTo>
                    <a:pt x="28541" y="65495"/>
                  </a:lnTo>
                  <a:lnTo>
                    <a:pt x="26970" y="68468"/>
                  </a:lnTo>
                  <a:lnTo>
                    <a:pt x="24929" y="71442"/>
                  </a:lnTo>
                  <a:lnTo>
                    <a:pt x="22576" y="74417"/>
                  </a:lnTo>
                  <a:lnTo>
                    <a:pt x="20013" y="77393"/>
                  </a:lnTo>
                  <a:lnTo>
                    <a:pt x="17312" y="80369"/>
                  </a:lnTo>
                  <a:lnTo>
                    <a:pt x="14518" y="83345"/>
                  </a:lnTo>
                  <a:lnTo>
                    <a:pt x="12655" y="86321"/>
                  </a:lnTo>
                  <a:lnTo>
                    <a:pt x="11413" y="89297"/>
                  </a:lnTo>
                  <a:lnTo>
                    <a:pt x="10586" y="92274"/>
                  </a:lnTo>
                  <a:lnTo>
                    <a:pt x="10033" y="95250"/>
                  </a:lnTo>
                  <a:lnTo>
                    <a:pt x="9665" y="98227"/>
                  </a:lnTo>
                  <a:lnTo>
                    <a:pt x="9420" y="101203"/>
                  </a:lnTo>
                  <a:lnTo>
                    <a:pt x="8263" y="104180"/>
                  </a:lnTo>
                  <a:lnTo>
                    <a:pt x="6499" y="107156"/>
                  </a:lnTo>
                  <a:lnTo>
                    <a:pt x="4330" y="110133"/>
                  </a:lnTo>
                  <a:lnTo>
                    <a:pt x="2884" y="113110"/>
                  </a:lnTo>
                  <a:lnTo>
                    <a:pt x="1918" y="116086"/>
                  </a:lnTo>
                  <a:lnTo>
                    <a:pt x="1276" y="119062"/>
                  </a:lnTo>
                  <a:lnTo>
                    <a:pt x="848" y="122039"/>
                  </a:lnTo>
                  <a:lnTo>
                    <a:pt x="562" y="125016"/>
                  </a:lnTo>
                  <a:lnTo>
                    <a:pt x="371" y="127992"/>
                  </a:lnTo>
                  <a:lnTo>
                    <a:pt x="244" y="130969"/>
                  </a:lnTo>
                  <a:lnTo>
                    <a:pt x="24" y="141112"/>
                  </a:lnTo>
                  <a:lnTo>
                    <a:pt x="0" y="147094"/>
                  </a:lnTo>
                  <a:lnTo>
                    <a:pt x="991" y="149656"/>
                  </a:lnTo>
                  <a:lnTo>
                    <a:pt x="2644" y="152357"/>
                  </a:lnTo>
                  <a:lnTo>
                    <a:pt x="8562" y="160244"/>
                  </a:lnTo>
                  <a:lnTo>
                    <a:pt x="13566" y="165330"/>
                  </a:lnTo>
                  <a:lnTo>
                    <a:pt x="15994" y="166775"/>
                  </a:lnTo>
                  <a:lnTo>
                    <a:pt x="21339" y="168380"/>
                  </a:lnTo>
                  <a:lnTo>
                    <a:pt x="25188" y="169284"/>
                  </a:lnTo>
                  <a:lnTo>
                    <a:pt x="28736" y="169495"/>
                  </a:lnTo>
                  <a:lnTo>
                    <a:pt x="34362" y="169631"/>
                  </a:lnTo>
                  <a:lnTo>
                    <a:pt x="65923" y="169664"/>
                  </a:lnTo>
                  <a:lnTo>
                    <a:pt x="68776" y="168672"/>
                  </a:lnTo>
                  <a:lnTo>
                    <a:pt x="74595" y="164924"/>
                  </a:lnTo>
                  <a:lnTo>
                    <a:pt x="78710" y="161976"/>
                  </a:lnTo>
                  <a:lnTo>
                    <a:pt x="82321" y="161286"/>
                  </a:lnTo>
                  <a:lnTo>
                    <a:pt x="84675" y="161102"/>
                  </a:lnTo>
                  <a:lnTo>
                    <a:pt x="87237" y="159988"/>
                  </a:lnTo>
                  <a:lnTo>
                    <a:pt x="92733" y="156103"/>
                  </a:lnTo>
                  <a:lnTo>
                    <a:pt x="98486" y="153716"/>
                  </a:lnTo>
                  <a:lnTo>
                    <a:pt x="101411" y="153079"/>
                  </a:lnTo>
                  <a:lnTo>
                    <a:pt x="104354" y="151661"/>
                  </a:lnTo>
                  <a:lnTo>
                    <a:pt x="107309" y="149725"/>
                  </a:lnTo>
                  <a:lnTo>
                    <a:pt x="114444" y="144228"/>
                  </a:lnTo>
                  <a:lnTo>
                    <a:pt x="118068" y="140831"/>
                  </a:lnTo>
                  <a:lnTo>
                    <a:pt x="120425" y="138536"/>
                  </a:lnTo>
                  <a:lnTo>
                    <a:pt x="122989" y="137006"/>
                  </a:lnTo>
                  <a:lnTo>
                    <a:pt x="128487" y="135306"/>
                  </a:lnTo>
                  <a:lnTo>
                    <a:pt x="130351" y="133860"/>
                  </a:lnTo>
                  <a:lnTo>
                    <a:pt x="131593" y="131904"/>
                  </a:lnTo>
                  <a:lnTo>
                    <a:pt x="132421" y="129608"/>
                  </a:lnTo>
                  <a:lnTo>
                    <a:pt x="135990" y="124411"/>
                  </a:lnTo>
                  <a:lnTo>
                    <a:pt x="138333" y="121636"/>
                  </a:lnTo>
                  <a:lnTo>
                    <a:pt x="140887" y="118794"/>
                  </a:lnTo>
                  <a:lnTo>
                    <a:pt x="150302" y="108885"/>
                  </a:lnTo>
                  <a:lnTo>
                    <a:pt x="156212" y="102928"/>
                  </a:lnTo>
                  <a:lnTo>
                    <a:pt x="157773" y="100369"/>
                  </a:lnTo>
                  <a:lnTo>
                    <a:pt x="158814" y="97671"/>
                  </a:lnTo>
                  <a:lnTo>
                    <a:pt x="159508" y="94879"/>
                  </a:lnTo>
                  <a:lnTo>
                    <a:pt x="160964" y="92026"/>
                  </a:lnTo>
                  <a:lnTo>
                    <a:pt x="162927" y="89133"/>
                  </a:lnTo>
                  <a:lnTo>
                    <a:pt x="168470" y="82099"/>
                  </a:lnTo>
                  <a:lnTo>
                    <a:pt x="169228" y="78491"/>
                  </a:lnTo>
                  <a:lnTo>
                    <a:pt x="169430" y="76140"/>
                  </a:lnTo>
                  <a:lnTo>
                    <a:pt x="170558" y="73580"/>
                  </a:lnTo>
                  <a:lnTo>
                    <a:pt x="172303" y="70882"/>
                  </a:lnTo>
                  <a:lnTo>
                    <a:pt x="174460" y="68090"/>
                  </a:lnTo>
                  <a:lnTo>
                    <a:pt x="175898" y="65237"/>
                  </a:lnTo>
                  <a:lnTo>
                    <a:pt x="176856" y="62344"/>
                  </a:lnTo>
                  <a:lnTo>
                    <a:pt x="178395" y="55310"/>
                  </a:lnTo>
                  <a:lnTo>
                    <a:pt x="178605" y="51702"/>
                  </a:lnTo>
                  <a:lnTo>
                    <a:pt x="178699" y="46791"/>
                  </a:lnTo>
                  <a:lnTo>
                    <a:pt x="178740" y="41301"/>
                  </a:lnTo>
                  <a:lnTo>
                    <a:pt x="179745" y="39440"/>
                  </a:lnTo>
                  <a:lnTo>
                    <a:pt x="181408" y="38200"/>
                  </a:lnTo>
                  <a:lnTo>
                    <a:pt x="183509" y="37373"/>
                  </a:lnTo>
                  <a:lnTo>
                    <a:pt x="184910" y="35830"/>
                  </a:lnTo>
                  <a:lnTo>
                    <a:pt x="185844" y="33808"/>
                  </a:lnTo>
                  <a:lnTo>
                    <a:pt x="187344" y="28176"/>
                  </a:lnTo>
                  <a:lnTo>
                    <a:pt x="184900" y="24760"/>
                  </a:lnTo>
                  <a:lnTo>
                    <a:pt x="179132" y="18263"/>
                  </a:lnTo>
                  <a:lnTo>
                    <a:pt x="178880" y="13239"/>
                  </a:lnTo>
                  <a:lnTo>
                    <a:pt x="178776" y="9042"/>
                  </a:lnTo>
                  <a:lnTo>
                    <a:pt x="174029" y="8963"/>
                  </a:lnTo>
                  <a:lnTo>
                    <a:pt x="164685" y="8930"/>
                  </a:lnTo>
                  <a:lnTo>
                    <a:pt x="169835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07"/>
            <p:cNvSpPr/>
            <p:nvPr/>
          </p:nvSpPr>
          <p:spPr>
            <a:xfrm>
              <a:off x="4679269" y="3321843"/>
              <a:ext cx="205602" cy="330400"/>
            </a:xfrm>
            <a:custGeom>
              <a:avLst/>
              <a:gdLst/>
              <a:ahLst/>
              <a:cxnLst/>
              <a:rect l="0" t="0" r="0" b="0"/>
              <a:pathLst>
                <a:path w="205602" h="330400">
                  <a:moveTo>
                    <a:pt x="205601" y="0"/>
                  </a:moveTo>
                  <a:lnTo>
                    <a:pt x="205601" y="22124"/>
                  </a:lnTo>
                  <a:lnTo>
                    <a:pt x="204607" y="24671"/>
                  </a:lnTo>
                  <a:lnTo>
                    <a:pt x="199457" y="32997"/>
                  </a:lnTo>
                  <a:lnTo>
                    <a:pt x="197903" y="38808"/>
                  </a:lnTo>
                  <a:lnTo>
                    <a:pt x="197029" y="47659"/>
                  </a:lnTo>
                  <a:lnTo>
                    <a:pt x="195914" y="50624"/>
                  </a:lnTo>
                  <a:lnTo>
                    <a:pt x="189597" y="60530"/>
                  </a:lnTo>
                  <a:lnTo>
                    <a:pt x="184251" y="70228"/>
                  </a:lnTo>
                  <a:lnTo>
                    <a:pt x="181213" y="78507"/>
                  </a:lnTo>
                  <a:lnTo>
                    <a:pt x="180403" y="82104"/>
                  </a:lnTo>
                  <a:lnTo>
                    <a:pt x="176855" y="88746"/>
                  </a:lnTo>
                  <a:lnTo>
                    <a:pt x="171967" y="95005"/>
                  </a:lnTo>
                  <a:lnTo>
                    <a:pt x="166484" y="101095"/>
                  </a:lnTo>
                  <a:lnTo>
                    <a:pt x="164624" y="104107"/>
                  </a:lnTo>
                  <a:lnTo>
                    <a:pt x="161013" y="113088"/>
                  </a:lnTo>
                  <a:lnTo>
                    <a:pt x="156649" y="119053"/>
                  </a:lnTo>
                  <a:lnTo>
                    <a:pt x="151399" y="125012"/>
                  </a:lnTo>
                  <a:lnTo>
                    <a:pt x="145754" y="130967"/>
                  </a:lnTo>
                  <a:lnTo>
                    <a:pt x="131074" y="145852"/>
                  </a:lnTo>
                  <a:lnTo>
                    <a:pt x="129099" y="148829"/>
                  </a:lnTo>
                  <a:lnTo>
                    <a:pt x="125325" y="157758"/>
                  </a:lnTo>
                  <a:lnTo>
                    <a:pt x="120923" y="163712"/>
                  </a:lnTo>
                  <a:lnTo>
                    <a:pt x="115656" y="169665"/>
                  </a:lnTo>
                  <a:lnTo>
                    <a:pt x="112860" y="172641"/>
                  </a:lnTo>
                  <a:lnTo>
                    <a:pt x="110997" y="175618"/>
                  </a:lnTo>
                  <a:lnTo>
                    <a:pt x="108926" y="181571"/>
                  </a:lnTo>
                  <a:lnTo>
                    <a:pt x="107381" y="183555"/>
                  </a:lnTo>
                  <a:lnTo>
                    <a:pt x="105357" y="184878"/>
                  </a:lnTo>
                  <a:lnTo>
                    <a:pt x="103015" y="185760"/>
                  </a:lnTo>
                  <a:lnTo>
                    <a:pt x="101453" y="187340"/>
                  </a:lnTo>
                  <a:lnTo>
                    <a:pt x="100413" y="189386"/>
                  </a:lnTo>
                  <a:lnTo>
                    <a:pt x="99719" y="191741"/>
                  </a:lnTo>
                  <a:lnTo>
                    <a:pt x="96299" y="197005"/>
                  </a:lnTo>
                  <a:lnTo>
                    <a:pt x="91468" y="202652"/>
                  </a:lnTo>
                  <a:lnTo>
                    <a:pt x="86011" y="208469"/>
                  </a:lnTo>
                  <a:lnTo>
                    <a:pt x="84158" y="211409"/>
                  </a:lnTo>
                  <a:lnTo>
                    <a:pt x="80557" y="220288"/>
                  </a:lnTo>
                  <a:lnTo>
                    <a:pt x="76195" y="226229"/>
                  </a:lnTo>
                  <a:lnTo>
                    <a:pt x="70945" y="234822"/>
                  </a:lnTo>
                  <a:lnTo>
                    <a:pt x="66295" y="244264"/>
                  </a:lnTo>
                  <a:lnTo>
                    <a:pt x="64228" y="251768"/>
                  </a:lnTo>
                  <a:lnTo>
                    <a:pt x="60660" y="258410"/>
                  </a:lnTo>
                  <a:lnTo>
                    <a:pt x="55764" y="264670"/>
                  </a:lnTo>
                  <a:lnTo>
                    <a:pt x="50277" y="270759"/>
                  </a:lnTo>
                  <a:lnTo>
                    <a:pt x="44528" y="276772"/>
                  </a:lnTo>
                  <a:lnTo>
                    <a:pt x="41604" y="279765"/>
                  </a:lnTo>
                  <a:lnTo>
                    <a:pt x="39655" y="282752"/>
                  </a:lnTo>
                  <a:lnTo>
                    <a:pt x="35919" y="291697"/>
                  </a:lnTo>
                  <a:lnTo>
                    <a:pt x="31525" y="297654"/>
                  </a:lnTo>
                  <a:lnTo>
                    <a:pt x="26261" y="303609"/>
                  </a:lnTo>
                  <a:lnTo>
                    <a:pt x="23466" y="306586"/>
                  </a:lnTo>
                  <a:lnTo>
                    <a:pt x="21604" y="309563"/>
                  </a:lnTo>
                  <a:lnTo>
                    <a:pt x="18369" y="319706"/>
                  </a:lnTo>
                  <a:lnTo>
                    <a:pt x="17212" y="320293"/>
                  </a:lnTo>
                  <a:lnTo>
                    <a:pt x="10867" y="321237"/>
                  </a:lnTo>
                  <a:lnTo>
                    <a:pt x="10224" y="321315"/>
                  </a:lnTo>
                  <a:lnTo>
                    <a:pt x="9796" y="322358"/>
                  </a:lnTo>
                  <a:lnTo>
                    <a:pt x="9320" y="326164"/>
                  </a:lnTo>
                  <a:lnTo>
                    <a:pt x="8200" y="327576"/>
                  </a:lnTo>
                  <a:lnTo>
                    <a:pt x="6460" y="328517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08"/>
            <p:cNvSpPr/>
            <p:nvPr/>
          </p:nvSpPr>
          <p:spPr>
            <a:xfrm>
              <a:off x="4670330" y="3303984"/>
              <a:ext cx="107271" cy="205384"/>
            </a:xfrm>
            <a:custGeom>
              <a:avLst/>
              <a:gdLst/>
              <a:ahLst/>
              <a:cxnLst/>
              <a:rect l="0" t="0" r="0" b="0"/>
              <a:pathLst>
                <a:path w="107271" h="205384">
                  <a:moveTo>
                    <a:pt x="0" y="0"/>
                  </a:moveTo>
                  <a:lnTo>
                    <a:pt x="0" y="25177"/>
                  </a:lnTo>
                  <a:lnTo>
                    <a:pt x="2649" y="28719"/>
                  </a:lnTo>
                  <a:lnTo>
                    <a:pt x="4745" y="31052"/>
                  </a:lnTo>
                  <a:lnTo>
                    <a:pt x="6144" y="33600"/>
                  </a:lnTo>
                  <a:lnTo>
                    <a:pt x="7697" y="39076"/>
                  </a:lnTo>
                  <a:lnTo>
                    <a:pt x="8387" y="44818"/>
                  </a:lnTo>
                  <a:lnTo>
                    <a:pt x="8694" y="50677"/>
                  </a:lnTo>
                  <a:lnTo>
                    <a:pt x="8830" y="56588"/>
                  </a:lnTo>
                  <a:lnTo>
                    <a:pt x="8907" y="65494"/>
                  </a:lnTo>
                  <a:lnTo>
                    <a:pt x="9911" y="68467"/>
                  </a:lnTo>
                  <a:lnTo>
                    <a:pt x="11573" y="71442"/>
                  </a:lnTo>
                  <a:lnTo>
                    <a:pt x="16633" y="78604"/>
                  </a:lnTo>
                  <a:lnTo>
                    <a:pt x="17325" y="82230"/>
                  </a:lnTo>
                  <a:lnTo>
                    <a:pt x="17510" y="84585"/>
                  </a:lnTo>
                  <a:lnTo>
                    <a:pt x="18626" y="87148"/>
                  </a:lnTo>
                  <a:lnTo>
                    <a:pt x="20363" y="89849"/>
                  </a:lnTo>
                  <a:lnTo>
                    <a:pt x="25542" y="96572"/>
                  </a:lnTo>
                  <a:lnTo>
                    <a:pt x="26251" y="100137"/>
                  </a:lnTo>
                  <a:lnTo>
                    <a:pt x="26440" y="102477"/>
                  </a:lnTo>
                  <a:lnTo>
                    <a:pt x="27559" y="105029"/>
                  </a:lnTo>
                  <a:lnTo>
                    <a:pt x="29299" y="107722"/>
                  </a:lnTo>
                  <a:lnTo>
                    <a:pt x="31451" y="110510"/>
                  </a:lnTo>
                  <a:lnTo>
                    <a:pt x="33842" y="116254"/>
                  </a:lnTo>
                  <a:lnTo>
                    <a:pt x="34481" y="119174"/>
                  </a:lnTo>
                  <a:lnTo>
                    <a:pt x="35900" y="121122"/>
                  </a:lnTo>
                  <a:lnTo>
                    <a:pt x="37838" y="122420"/>
                  </a:lnTo>
                  <a:lnTo>
                    <a:pt x="40124" y="123285"/>
                  </a:lnTo>
                  <a:lnTo>
                    <a:pt x="41648" y="124854"/>
                  </a:lnTo>
                  <a:lnTo>
                    <a:pt x="42664" y="126892"/>
                  </a:lnTo>
                  <a:lnTo>
                    <a:pt x="44295" y="132552"/>
                  </a:lnTo>
                  <a:lnTo>
                    <a:pt x="47166" y="135972"/>
                  </a:lnTo>
                  <a:lnTo>
                    <a:pt x="52357" y="141511"/>
                  </a:lnTo>
                  <a:lnTo>
                    <a:pt x="61219" y="150444"/>
                  </a:lnTo>
                  <a:lnTo>
                    <a:pt x="61671" y="151889"/>
                  </a:lnTo>
                  <a:lnTo>
                    <a:pt x="62307" y="157673"/>
                  </a:lnTo>
                  <a:lnTo>
                    <a:pt x="62455" y="159373"/>
                  </a:lnTo>
                  <a:lnTo>
                    <a:pt x="65170" y="162775"/>
                  </a:lnTo>
                  <a:lnTo>
                    <a:pt x="71142" y="169260"/>
                  </a:lnTo>
                  <a:lnTo>
                    <a:pt x="71404" y="174285"/>
                  </a:lnTo>
                  <a:lnTo>
                    <a:pt x="72433" y="175721"/>
                  </a:lnTo>
                  <a:lnTo>
                    <a:pt x="74113" y="176679"/>
                  </a:lnTo>
                  <a:lnTo>
                    <a:pt x="76226" y="177317"/>
                  </a:lnTo>
                  <a:lnTo>
                    <a:pt x="77635" y="178735"/>
                  </a:lnTo>
                  <a:lnTo>
                    <a:pt x="78574" y="180672"/>
                  </a:lnTo>
                  <a:lnTo>
                    <a:pt x="80081" y="186170"/>
                  </a:lnTo>
                  <a:lnTo>
                    <a:pt x="81198" y="186621"/>
                  </a:lnTo>
                  <a:lnTo>
                    <a:pt x="82936" y="186922"/>
                  </a:lnTo>
                  <a:lnTo>
                    <a:pt x="85088" y="187123"/>
                  </a:lnTo>
                  <a:lnTo>
                    <a:pt x="86522" y="188248"/>
                  </a:lnTo>
                  <a:lnTo>
                    <a:pt x="87479" y="189991"/>
                  </a:lnTo>
                  <a:lnTo>
                    <a:pt x="89358" y="196341"/>
                  </a:lnTo>
                  <a:lnTo>
                    <a:pt x="98221" y="205273"/>
                  </a:lnTo>
                  <a:lnTo>
                    <a:pt x="100931" y="205334"/>
                  </a:lnTo>
                  <a:lnTo>
                    <a:pt x="107270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09"/>
            <p:cNvSpPr/>
            <p:nvPr/>
          </p:nvSpPr>
          <p:spPr>
            <a:xfrm>
              <a:off x="5090469" y="3402210"/>
              <a:ext cx="259236" cy="17861"/>
            </a:xfrm>
            <a:custGeom>
              <a:avLst/>
              <a:gdLst/>
              <a:ahLst/>
              <a:cxnLst/>
              <a:rect l="0" t="0" r="0" b="0"/>
              <a:pathLst>
                <a:path w="259236" h="17861">
                  <a:moveTo>
                    <a:pt x="0" y="17860"/>
                  </a:moveTo>
                  <a:lnTo>
                    <a:pt x="30202" y="17860"/>
                  </a:lnTo>
                  <a:lnTo>
                    <a:pt x="33047" y="16868"/>
                  </a:lnTo>
                  <a:lnTo>
                    <a:pt x="35937" y="15214"/>
                  </a:lnTo>
                  <a:lnTo>
                    <a:pt x="38857" y="13119"/>
                  </a:lnTo>
                  <a:lnTo>
                    <a:pt x="41796" y="11723"/>
                  </a:lnTo>
                  <a:lnTo>
                    <a:pt x="44749" y="10792"/>
                  </a:lnTo>
                  <a:lnTo>
                    <a:pt x="47712" y="10172"/>
                  </a:lnTo>
                  <a:lnTo>
                    <a:pt x="50679" y="9758"/>
                  </a:lnTo>
                  <a:lnTo>
                    <a:pt x="56625" y="9298"/>
                  </a:lnTo>
                  <a:lnTo>
                    <a:pt x="62580" y="9094"/>
                  </a:lnTo>
                  <a:lnTo>
                    <a:pt x="74494" y="8963"/>
                  </a:lnTo>
                  <a:lnTo>
                    <a:pt x="119188" y="8930"/>
                  </a:lnTo>
                  <a:lnTo>
                    <a:pt x="122169" y="7938"/>
                  </a:lnTo>
                  <a:lnTo>
                    <a:pt x="125148" y="6284"/>
                  </a:lnTo>
                  <a:lnTo>
                    <a:pt x="128128" y="4190"/>
                  </a:lnTo>
                  <a:lnTo>
                    <a:pt x="131108" y="2793"/>
                  </a:lnTo>
                  <a:lnTo>
                    <a:pt x="134087" y="1862"/>
                  </a:lnTo>
                  <a:lnTo>
                    <a:pt x="137067" y="1242"/>
                  </a:lnTo>
                  <a:lnTo>
                    <a:pt x="141040" y="828"/>
                  </a:lnTo>
                  <a:lnTo>
                    <a:pt x="145675" y="552"/>
                  </a:lnTo>
                  <a:lnTo>
                    <a:pt x="157896" y="110"/>
                  </a:lnTo>
                  <a:lnTo>
                    <a:pt x="248649" y="0"/>
                  </a:lnTo>
                  <a:lnTo>
                    <a:pt x="250191" y="993"/>
                  </a:lnTo>
                  <a:lnTo>
                    <a:pt x="252213" y="2646"/>
                  </a:lnTo>
                  <a:lnTo>
                    <a:pt x="259235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10"/>
            <p:cNvSpPr/>
            <p:nvPr/>
          </p:nvSpPr>
          <p:spPr>
            <a:xfrm>
              <a:off x="4983200" y="3536156"/>
              <a:ext cx="232418" cy="8921"/>
            </a:xfrm>
            <a:custGeom>
              <a:avLst/>
              <a:gdLst/>
              <a:ahLst/>
              <a:cxnLst/>
              <a:rect l="0" t="0" r="0" b="0"/>
              <a:pathLst>
                <a:path w="232418" h="8921">
                  <a:moveTo>
                    <a:pt x="0" y="0"/>
                  </a:moveTo>
                  <a:lnTo>
                    <a:pt x="16526" y="0"/>
                  </a:lnTo>
                  <a:lnTo>
                    <a:pt x="17970" y="992"/>
                  </a:lnTo>
                  <a:lnTo>
                    <a:pt x="19926" y="2646"/>
                  </a:lnTo>
                  <a:lnTo>
                    <a:pt x="22223" y="4741"/>
                  </a:lnTo>
                  <a:lnTo>
                    <a:pt x="24748" y="6137"/>
                  </a:lnTo>
                  <a:lnTo>
                    <a:pt x="27424" y="7068"/>
                  </a:lnTo>
                  <a:lnTo>
                    <a:pt x="34110" y="8562"/>
                  </a:lnTo>
                  <a:lnTo>
                    <a:pt x="40322" y="8766"/>
                  </a:lnTo>
                  <a:lnTo>
                    <a:pt x="65297" y="8920"/>
                  </a:lnTo>
                  <a:lnTo>
                    <a:pt x="68363" y="7931"/>
                  </a:lnTo>
                  <a:lnTo>
                    <a:pt x="71399" y="6280"/>
                  </a:lnTo>
                  <a:lnTo>
                    <a:pt x="74416" y="4187"/>
                  </a:lnTo>
                  <a:lnTo>
                    <a:pt x="77422" y="2791"/>
                  </a:lnTo>
                  <a:lnTo>
                    <a:pt x="80418" y="1860"/>
                  </a:lnTo>
                  <a:lnTo>
                    <a:pt x="83409" y="1240"/>
                  </a:lnTo>
                  <a:lnTo>
                    <a:pt x="87389" y="827"/>
                  </a:lnTo>
                  <a:lnTo>
                    <a:pt x="92030" y="551"/>
                  </a:lnTo>
                  <a:lnTo>
                    <a:pt x="101490" y="245"/>
                  </a:lnTo>
                  <a:lnTo>
                    <a:pt x="113393" y="73"/>
                  </a:lnTo>
                  <a:lnTo>
                    <a:pt x="23241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11"/>
            <p:cNvSpPr/>
            <p:nvPr/>
          </p:nvSpPr>
          <p:spPr>
            <a:xfrm>
              <a:off x="6592244" y="6108283"/>
              <a:ext cx="518472" cy="53202"/>
            </a:xfrm>
            <a:custGeom>
              <a:avLst/>
              <a:gdLst/>
              <a:ahLst/>
              <a:cxnLst/>
              <a:rect l="0" t="0" r="0" b="0"/>
              <a:pathLst>
                <a:path w="518472" h="53202">
                  <a:moveTo>
                    <a:pt x="0" y="26412"/>
                  </a:moveTo>
                  <a:lnTo>
                    <a:pt x="0" y="17591"/>
                  </a:lnTo>
                  <a:lnTo>
                    <a:pt x="7698" y="17492"/>
                  </a:lnTo>
                  <a:lnTo>
                    <a:pt x="9105" y="16496"/>
                  </a:lnTo>
                  <a:lnTo>
                    <a:pt x="11037" y="14841"/>
                  </a:lnTo>
                  <a:lnTo>
                    <a:pt x="16528" y="9795"/>
                  </a:lnTo>
                  <a:lnTo>
                    <a:pt x="19927" y="9105"/>
                  </a:lnTo>
                  <a:lnTo>
                    <a:pt x="22224" y="8921"/>
                  </a:lnTo>
                  <a:lnTo>
                    <a:pt x="24749" y="7806"/>
                  </a:lnTo>
                  <a:lnTo>
                    <a:pt x="27425" y="6070"/>
                  </a:lnTo>
                  <a:lnTo>
                    <a:pt x="34111" y="896"/>
                  </a:lnTo>
                  <a:lnTo>
                    <a:pt x="37675" y="189"/>
                  </a:lnTo>
                  <a:lnTo>
                    <a:pt x="40015" y="0"/>
                  </a:lnTo>
                  <a:lnTo>
                    <a:pt x="42568" y="867"/>
                  </a:lnTo>
                  <a:lnTo>
                    <a:pt x="45265" y="2436"/>
                  </a:lnTo>
                  <a:lnTo>
                    <a:pt x="48055" y="4475"/>
                  </a:lnTo>
                  <a:lnTo>
                    <a:pt x="50908" y="5834"/>
                  </a:lnTo>
                  <a:lnTo>
                    <a:pt x="56727" y="7344"/>
                  </a:lnTo>
                  <a:lnTo>
                    <a:pt x="71529" y="8393"/>
                  </a:lnTo>
                  <a:lnTo>
                    <a:pt x="87408" y="8532"/>
                  </a:lnTo>
                  <a:lnTo>
                    <a:pt x="109008" y="8550"/>
                  </a:lnTo>
                  <a:lnTo>
                    <a:pt x="113394" y="9543"/>
                  </a:lnTo>
                  <a:lnTo>
                    <a:pt x="118306" y="11197"/>
                  </a:lnTo>
                  <a:lnTo>
                    <a:pt x="123567" y="13292"/>
                  </a:lnTo>
                  <a:lnTo>
                    <a:pt x="128067" y="14689"/>
                  </a:lnTo>
                  <a:lnTo>
                    <a:pt x="135716" y="16240"/>
                  </a:lnTo>
                  <a:lnTo>
                    <a:pt x="150352" y="17114"/>
                  </a:lnTo>
                  <a:lnTo>
                    <a:pt x="162524" y="17373"/>
                  </a:lnTo>
                  <a:lnTo>
                    <a:pt x="177166" y="17450"/>
                  </a:lnTo>
                  <a:lnTo>
                    <a:pt x="181678" y="18453"/>
                  </a:lnTo>
                  <a:lnTo>
                    <a:pt x="185680" y="20113"/>
                  </a:lnTo>
                  <a:lnTo>
                    <a:pt x="189340" y="22213"/>
                  </a:lnTo>
                  <a:lnTo>
                    <a:pt x="193768" y="23612"/>
                  </a:lnTo>
                  <a:lnTo>
                    <a:pt x="203983" y="25168"/>
                  </a:lnTo>
                  <a:lnTo>
                    <a:pt x="215145" y="25860"/>
                  </a:lnTo>
                  <a:lnTo>
                    <a:pt x="226728" y="26166"/>
                  </a:lnTo>
                  <a:lnTo>
                    <a:pt x="318863" y="26411"/>
                  </a:lnTo>
                  <a:lnTo>
                    <a:pt x="323818" y="27404"/>
                  </a:lnTo>
                  <a:lnTo>
                    <a:pt x="328114" y="29057"/>
                  </a:lnTo>
                  <a:lnTo>
                    <a:pt x="331972" y="31152"/>
                  </a:lnTo>
                  <a:lnTo>
                    <a:pt x="336531" y="32549"/>
                  </a:lnTo>
                  <a:lnTo>
                    <a:pt x="346892" y="34100"/>
                  </a:lnTo>
                  <a:lnTo>
                    <a:pt x="358120" y="34790"/>
                  </a:lnTo>
                  <a:lnTo>
                    <a:pt x="369731" y="35097"/>
                  </a:lnTo>
                  <a:lnTo>
                    <a:pt x="436392" y="35341"/>
                  </a:lnTo>
                  <a:lnTo>
                    <a:pt x="441900" y="36333"/>
                  </a:lnTo>
                  <a:lnTo>
                    <a:pt x="447559" y="37987"/>
                  </a:lnTo>
                  <a:lnTo>
                    <a:pt x="453318" y="40082"/>
                  </a:lnTo>
                  <a:lnTo>
                    <a:pt x="458151" y="41478"/>
                  </a:lnTo>
                  <a:lnTo>
                    <a:pt x="466170" y="43030"/>
                  </a:lnTo>
                  <a:lnTo>
                    <a:pt x="480403" y="44026"/>
                  </a:lnTo>
                  <a:lnTo>
                    <a:pt x="490295" y="44162"/>
                  </a:lnTo>
                  <a:lnTo>
                    <a:pt x="495714" y="45191"/>
                  </a:lnTo>
                  <a:lnTo>
                    <a:pt x="501313" y="46868"/>
                  </a:lnTo>
                  <a:lnTo>
                    <a:pt x="518471" y="532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12"/>
            <p:cNvSpPr/>
            <p:nvPr/>
          </p:nvSpPr>
          <p:spPr>
            <a:xfrm>
              <a:off x="6735271" y="6304359"/>
              <a:ext cx="35757" cy="241103"/>
            </a:xfrm>
            <a:custGeom>
              <a:avLst/>
              <a:gdLst/>
              <a:ahLst/>
              <a:cxnLst/>
              <a:rect l="0" t="0" r="0" b="0"/>
              <a:pathLst>
                <a:path w="35757" h="241103">
                  <a:moveTo>
                    <a:pt x="0" y="0"/>
                  </a:moveTo>
                  <a:lnTo>
                    <a:pt x="0" y="31050"/>
                  </a:lnTo>
                  <a:lnTo>
                    <a:pt x="993" y="33599"/>
                  </a:lnTo>
                  <a:lnTo>
                    <a:pt x="2648" y="36290"/>
                  </a:lnTo>
                  <a:lnTo>
                    <a:pt x="4745" y="39076"/>
                  </a:lnTo>
                  <a:lnTo>
                    <a:pt x="6144" y="41926"/>
                  </a:lnTo>
                  <a:lnTo>
                    <a:pt x="7076" y="44818"/>
                  </a:lnTo>
                  <a:lnTo>
                    <a:pt x="8111" y="50677"/>
                  </a:lnTo>
                  <a:lnTo>
                    <a:pt x="8571" y="56588"/>
                  </a:lnTo>
                  <a:lnTo>
                    <a:pt x="8776" y="62524"/>
                  </a:lnTo>
                  <a:lnTo>
                    <a:pt x="8830" y="65495"/>
                  </a:lnTo>
                  <a:lnTo>
                    <a:pt x="9859" y="68468"/>
                  </a:lnTo>
                  <a:lnTo>
                    <a:pt x="11539" y="71442"/>
                  </a:lnTo>
                  <a:lnTo>
                    <a:pt x="13651" y="74418"/>
                  </a:lnTo>
                  <a:lnTo>
                    <a:pt x="15061" y="77393"/>
                  </a:lnTo>
                  <a:lnTo>
                    <a:pt x="16000" y="80369"/>
                  </a:lnTo>
                  <a:lnTo>
                    <a:pt x="17043" y="86321"/>
                  </a:lnTo>
                  <a:lnTo>
                    <a:pt x="17507" y="92274"/>
                  </a:lnTo>
                  <a:lnTo>
                    <a:pt x="17713" y="98227"/>
                  </a:lnTo>
                  <a:lnTo>
                    <a:pt x="17846" y="110133"/>
                  </a:lnTo>
                  <a:lnTo>
                    <a:pt x="17868" y="119063"/>
                  </a:lnTo>
                  <a:lnTo>
                    <a:pt x="18865" y="123032"/>
                  </a:lnTo>
                  <a:lnTo>
                    <a:pt x="20522" y="127662"/>
                  </a:lnTo>
                  <a:lnTo>
                    <a:pt x="22621" y="132733"/>
                  </a:lnTo>
                  <a:lnTo>
                    <a:pt x="23026" y="137106"/>
                  </a:lnTo>
                  <a:lnTo>
                    <a:pt x="22303" y="141014"/>
                  </a:lnTo>
                  <a:lnTo>
                    <a:pt x="20829" y="144610"/>
                  </a:lnTo>
                  <a:lnTo>
                    <a:pt x="20838" y="148001"/>
                  </a:lnTo>
                  <a:lnTo>
                    <a:pt x="21838" y="151253"/>
                  </a:lnTo>
                  <a:lnTo>
                    <a:pt x="23498" y="154414"/>
                  </a:lnTo>
                  <a:lnTo>
                    <a:pt x="24605" y="157513"/>
                  </a:lnTo>
                  <a:lnTo>
                    <a:pt x="25341" y="160571"/>
                  </a:lnTo>
                  <a:lnTo>
                    <a:pt x="26162" y="166616"/>
                  </a:lnTo>
                  <a:lnTo>
                    <a:pt x="26526" y="172608"/>
                  </a:lnTo>
                  <a:lnTo>
                    <a:pt x="26689" y="178579"/>
                  </a:lnTo>
                  <a:lnTo>
                    <a:pt x="26814" y="209339"/>
                  </a:lnTo>
                  <a:lnTo>
                    <a:pt x="26817" y="225237"/>
                  </a:lnTo>
                  <a:lnTo>
                    <a:pt x="27809" y="228541"/>
                  </a:lnTo>
                  <a:lnTo>
                    <a:pt x="29465" y="231735"/>
                  </a:lnTo>
                  <a:lnTo>
                    <a:pt x="35756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13"/>
            <p:cNvSpPr/>
            <p:nvPr/>
          </p:nvSpPr>
          <p:spPr>
            <a:xfrm>
              <a:off x="6994506" y="6366867"/>
              <a:ext cx="26819" cy="17860"/>
            </a:xfrm>
            <a:custGeom>
              <a:avLst/>
              <a:gdLst/>
              <a:ahLst/>
              <a:cxnLst/>
              <a:rect l="0" t="0" r="0" b="0"/>
              <a:pathLst>
                <a:path w="26819" h="17860">
                  <a:moveTo>
                    <a:pt x="26818" y="17859"/>
                  </a:moveTo>
                  <a:lnTo>
                    <a:pt x="26818" y="9298"/>
                  </a:lnTo>
                  <a:lnTo>
                    <a:pt x="25824" y="9175"/>
                  </a:lnTo>
                  <a:lnTo>
                    <a:pt x="24170" y="9093"/>
                  </a:lnTo>
                  <a:lnTo>
                    <a:pt x="18246" y="8940"/>
                  </a:lnTo>
                  <a:lnTo>
                    <a:pt x="18124" y="7944"/>
                  </a:lnTo>
                  <a:lnTo>
                    <a:pt x="18041" y="6288"/>
                  </a:lnTo>
                  <a:lnTo>
                    <a:pt x="17988" y="4192"/>
                  </a:lnTo>
                  <a:lnTo>
                    <a:pt x="16958" y="2795"/>
                  </a:lnTo>
                  <a:lnTo>
                    <a:pt x="15279" y="1863"/>
                  </a:lnTo>
                  <a:lnTo>
                    <a:pt x="10191" y="369"/>
                  </a:lnTo>
                  <a:lnTo>
                    <a:pt x="8781" y="245"/>
                  </a:lnTo>
                  <a:lnTo>
                    <a:pt x="6847" y="164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14"/>
            <p:cNvSpPr/>
            <p:nvPr/>
          </p:nvSpPr>
          <p:spPr>
            <a:xfrm>
              <a:off x="6869358" y="6357940"/>
              <a:ext cx="232418" cy="241100"/>
            </a:xfrm>
            <a:custGeom>
              <a:avLst/>
              <a:gdLst/>
              <a:ahLst/>
              <a:cxnLst/>
              <a:rect l="0" t="0" r="0" b="0"/>
              <a:pathLst>
                <a:path w="232418" h="241100">
                  <a:moveTo>
                    <a:pt x="26817" y="53576"/>
                  </a:moveTo>
                  <a:lnTo>
                    <a:pt x="26817" y="58316"/>
                  </a:lnTo>
                  <a:lnTo>
                    <a:pt x="25825" y="59713"/>
                  </a:lnTo>
                  <a:lnTo>
                    <a:pt x="24169" y="60643"/>
                  </a:lnTo>
                  <a:lnTo>
                    <a:pt x="19120" y="62137"/>
                  </a:lnTo>
                  <a:lnTo>
                    <a:pt x="11980" y="68570"/>
                  </a:lnTo>
                  <a:lnTo>
                    <a:pt x="6891" y="73515"/>
                  </a:lnTo>
                  <a:lnTo>
                    <a:pt x="1361" y="79012"/>
                  </a:lnTo>
                  <a:lnTo>
                    <a:pt x="907" y="80455"/>
                  </a:lnTo>
                  <a:lnTo>
                    <a:pt x="269" y="87227"/>
                  </a:lnTo>
                  <a:lnTo>
                    <a:pt x="119" y="92675"/>
                  </a:lnTo>
                  <a:lnTo>
                    <a:pt x="0" y="136920"/>
                  </a:lnTo>
                  <a:lnTo>
                    <a:pt x="993" y="139897"/>
                  </a:lnTo>
                  <a:lnTo>
                    <a:pt x="4745" y="145849"/>
                  </a:lnTo>
                  <a:lnTo>
                    <a:pt x="9104" y="152610"/>
                  </a:lnTo>
                  <a:lnTo>
                    <a:pt x="13316" y="160761"/>
                  </a:lnTo>
                  <a:lnTo>
                    <a:pt x="14837" y="164720"/>
                  </a:lnTo>
                  <a:lnTo>
                    <a:pt x="16527" y="171765"/>
                  </a:lnTo>
                  <a:lnTo>
                    <a:pt x="17478" y="176569"/>
                  </a:lnTo>
                  <a:lnTo>
                    <a:pt x="22505" y="182732"/>
                  </a:lnTo>
                  <a:lnTo>
                    <a:pt x="23942" y="185321"/>
                  </a:lnTo>
                  <a:lnTo>
                    <a:pt x="25539" y="190842"/>
                  </a:lnTo>
                  <a:lnTo>
                    <a:pt x="26959" y="192712"/>
                  </a:lnTo>
                  <a:lnTo>
                    <a:pt x="28898" y="193958"/>
                  </a:lnTo>
                  <a:lnTo>
                    <a:pt x="31184" y="194789"/>
                  </a:lnTo>
                  <a:lnTo>
                    <a:pt x="32708" y="196335"/>
                  </a:lnTo>
                  <a:lnTo>
                    <a:pt x="33725" y="198358"/>
                  </a:lnTo>
                  <a:lnTo>
                    <a:pt x="35355" y="203993"/>
                  </a:lnTo>
                  <a:lnTo>
                    <a:pt x="40383" y="209710"/>
                  </a:lnTo>
                  <a:lnTo>
                    <a:pt x="41821" y="212236"/>
                  </a:lnTo>
                  <a:lnTo>
                    <a:pt x="43417" y="217688"/>
                  </a:lnTo>
                  <a:lnTo>
                    <a:pt x="44837" y="219538"/>
                  </a:lnTo>
                  <a:lnTo>
                    <a:pt x="46776" y="220772"/>
                  </a:lnTo>
                  <a:lnTo>
                    <a:pt x="49062" y="221594"/>
                  </a:lnTo>
                  <a:lnTo>
                    <a:pt x="50586" y="223135"/>
                  </a:lnTo>
                  <a:lnTo>
                    <a:pt x="51603" y="225155"/>
                  </a:lnTo>
                  <a:lnTo>
                    <a:pt x="53234" y="230784"/>
                  </a:lnTo>
                  <a:lnTo>
                    <a:pt x="54361" y="231246"/>
                  </a:lnTo>
                  <a:lnTo>
                    <a:pt x="61296" y="232048"/>
                  </a:lnTo>
                  <a:lnTo>
                    <a:pt x="66941" y="236874"/>
                  </a:lnTo>
                  <a:lnTo>
                    <a:pt x="69457" y="238282"/>
                  </a:lnTo>
                  <a:lnTo>
                    <a:pt x="74904" y="239847"/>
                  </a:lnTo>
                  <a:lnTo>
                    <a:pt x="80350" y="240852"/>
                  </a:lnTo>
                  <a:lnTo>
                    <a:pt x="87311" y="241050"/>
                  </a:lnTo>
                  <a:lnTo>
                    <a:pt x="93726" y="241089"/>
                  </a:lnTo>
                  <a:lnTo>
                    <a:pt x="137445" y="241099"/>
                  </a:lnTo>
                  <a:lnTo>
                    <a:pt x="140298" y="240107"/>
                  </a:lnTo>
                  <a:lnTo>
                    <a:pt x="146118" y="236359"/>
                  </a:lnTo>
                  <a:lnTo>
                    <a:pt x="150232" y="233410"/>
                  </a:lnTo>
                  <a:lnTo>
                    <a:pt x="153843" y="232721"/>
                  </a:lnTo>
                  <a:lnTo>
                    <a:pt x="156197" y="232537"/>
                  </a:lnTo>
                  <a:lnTo>
                    <a:pt x="157766" y="231422"/>
                  </a:lnTo>
                  <a:lnTo>
                    <a:pt x="158813" y="229687"/>
                  </a:lnTo>
                  <a:lnTo>
                    <a:pt x="159509" y="227537"/>
                  </a:lnTo>
                  <a:lnTo>
                    <a:pt x="160967" y="226105"/>
                  </a:lnTo>
                  <a:lnTo>
                    <a:pt x="162932" y="225150"/>
                  </a:lnTo>
                  <a:lnTo>
                    <a:pt x="167765" y="224089"/>
                  </a:lnTo>
                  <a:lnTo>
                    <a:pt x="173224" y="223617"/>
                  </a:lnTo>
                  <a:lnTo>
                    <a:pt x="175077" y="222499"/>
                  </a:lnTo>
                  <a:lnTo>
                    <a:pt x="176312" y="220761"/>
                  </a:lnTo>
                  <a:lnTo>
                    <a:pt x="177136" y="218612"/>
                  </a:lnTo>
                  <a:lnTo>
                    <a:pt x="178678" y="217178"/>
                  </a:lnTo>
                  <a:lnTo>
                    <a:pt x="180700" y="216222"/>
                  </a:lnTo>
                  <a:lnTo>
                    <a:pt x="183040" y="215585"/>
                  </a:lnTo>
                  <a:lnTo>
                    <a:pt x="184601" y="214167"/>
                  </a:lnTo>
                  <a:lnTo>
                    <a:pt x="185641" y="212231"/>
                  </a:lnTo>
                  <a:lnTo>
                    <a:pt x="187311" y="206733"/>
                  </a:lnTo>
                  <a:lnTo>
                    <a:pt x="193784" y="199511"/>
                  </a:lnTo>
                  <a:lnTo>
                    <a:pt x="195382" y="197811"/>
                  </a:lnTo>
                  <a:lnTo>
                    <a:pt x="196093" y="194409"/>
                  </a:lnTo>
                  <a:lnTo>
                    <a:pt x="196282" y="192113"/>
                  </a:lnTo>
                  <a:lnTo>
                    <a:pt x="197402" y="190582"/>
                  </a:lnTo>
                  <a:lnTo>
                    <a:pt x="199141" y="189562"/>
                  </a:lnTo>
                  <a:lnTo>
                    <a:pt x="201294" y="188882"/>
                  </a:lnTo>
                  <a:lnTo>
                    <a:pt x="202730" y="187436"/>
                  </a:lnTo>
                  <a:lnTo>
                    <a:pt x="203686" y="185479"/>
                  </a:lnTo>
                  <a:lnTo>
                    <a:pt x="204750" y="180661"/>
                  </a:lnTo>
                  <a:lnTo>
                    <a:pt x="205222" y="175211"/>
                  </a:lnTo>
                  <a:lnTo>
                    <a:pt x="206341" y="173362"/>
                  </a:lnTo>
                  <a:lnTo>
                    <a:pt x="208081" y="172128"/>
                  </a:lnTo>
                  <a:lnTo>
                    <a:pt x="210233" y="171306"/>
                  </a:lnTo>
                  <a:lnTo>
                    <a:pt x="211668" y="169766"/>
                  </a:lnTo>
                  <a:lnTo>
                    <a:pt x="212626" y="167746"/>
                  </a:lnTo>
                  <a:lnTo>
                    <a:pt x="213688" y="162858"/>
                  </a:lnTo>
                  <a:lnTo>
                    <a:pt x="214287" y="155519"/>
                  </a:lnTo>
                  <a:lnTo>
                    <a:pt x="214489" y="149890"/>
                  </a:lnTo>
                  <a:lnTo>
                    <a:pt x="214530" y="139518"/>
                  </a:lnTo>
                  <a:lnTo>
                    <a:pt x="215525" y="136668"/>
                  </a:lnTo>
                  <a:lnTo>
                    <a:pt x="219282" y="130855"/>
                  </a:lnTo>
                  <a:lnTo>
                    <a:pt x="222235" y="126744"/>
                  </a:lnTo>
                  <a:lnTo>
                    <a:pt x="222926" y="123137"/>
                  </a:lnTo>
                  <a:lnTo>
                    <a:pt x="223109" y="120786"/>
                  </a:lnTo>
                  <a:lnTo>
                    <a:pt x="224226" y="118226"/>
                  </a:lnTo>
                  <a:lnTo>
                    <a:pt x="228114" y="112736"/>
                  </a:lnTo>
                  <a:lnTo>
                    <a:pt x="230505" y="106989"/>
                  </a:lnTo>
                  <a:lnTo>
                    <a:pt x="232040" y="99956"/>
                  </a:lnTo>
                  <a:lnTo>
                    <a:pt x="232306" y="93997"/>
                  </a:lnTo>
                  <a:lnTo>
                    <a:pt x="232415" y="76114"/>
                  </a:lnTo>
                  <a:lnTo>
                    <a:pt x="232417" y="54961"/>
                  </a:lnTo>
                  <a:lnTo>
                    <a:pt x="226274" y="47712"/>
                  </a:lnTo>
                  <a:lnTo>
                    <a:pt x="224721" y="46009"/>
                  </a:lnTo>
                  <a:lnTo>
                    <a:pt x="224031" y="42606"/>
                  </a:lnTo>
                  <a:lnTo>
                    <a:pt x="223588" y="37077"/>
                  </a:lnTo>
                  <a:lnTo>
                    <a:pt x="217357" y="29848"/>
                  </a:lnTo>
                  <a:lnTo>
                    <a:pt x="212056" y="24320"/>
                  </a:lnTo>
                  <a:lnTo>
                    <a:pt x="209904" y="22165"/>
                  </a:lnTo>
                  <a:lnTo>
                    <a:pt x="207475" y="20729"/>
                  </a:lnTo>
                  <a:lnTo>
                    <a:pt x="200307" y="18708"/>
                  </a:lnTo>
                  <a:lnTo>
                    <a:pt x="197141" y="17969"/>
                  </a:lnTo>
                  <a:lnTo>
                    <a:pt x="190613" y="11742"/>
                  </a:lnTo>
                  <a:lnTo>
                    <a:pt x="188102" y="9298"/>
                  </a:lnTo>
                  <a:lnTo>
                    <a:pt x="181654" y="9000"/>
                  </a:lnTo>
                  <a:lnTo>
                    <a:pt x="174415" y="8937"/>
                  </a:lnTo>
                  <a:lnTo>
                    <a:pt x="172891" y="7941"/>
                  </a:lnTo>
                  <a:lnTo>
                    <a:pt x="171875" y="6286"/>
                  </a:lnTo>
                  <a:lnTo>
                    <a:pt x="171199" y="4190"/>
                  </a:lnTo>
                  <a:lnTo>
                    <a:pt x="169754" y="2792"/>
                  </a:lnTo>
                  <a:lnTo>
                    <a:pt x="167797" y="1861"/>
                  </a:lnTo>
                  <a:lnTo>
                    <a:pt x="162266" y="366"/>
                  </a:lnTo>
                  <a:lnTo>
                    <a:pt x="155030" y="71"/>
                  </a:lnTo>
                  <a:lnTo>
                    <a:pt x="149922" y="12"/>
                  </a:lnTo>
                  <a:lnTo>
                    <a:pt x="144389" y="0"/>
                  </a:lnTo>
                  <a:lnTo>
                    <a:pt x="137152" y="6135"/>
                  </a:lnTo>
                  <a:lnTo>
                    <a:pt x="135449" y="7686"/>
                  </a:lnTo>
                  <a:lnTo>
                    <a:pt x="132044" y="8376"/>
                  </a:lnTo>
                  <a:lnTo>
                    <a:pt x="125063" y="8855"/>
                  </a:lnTo>
                  <a:lnTo>
                    <a:pt x="120806" y="8895"/>
                  </a:lnTo>
                  <a:lnTo>
                    <a:pt x="118281" y="9898"/>
                  </a:lnTo>
                  <a:lnTo>
                    <a:pt x="112825" y="13658"/>
                  </a:lnTo>
                  <a:lnTo>
                    <a:pt x="108916" y="16612"/>
                  </a:lnTo>
                  <a:lnTo>
                    <a:pt x="105352" y="17304"/>
                  </a:lnTo>
                  <a:lnTo>
                    <a:pt x="99717" y="17748"/>
                  </a:lnTo>
                  <a:lnTo>
                    <a:pt x="92461" y="23972"/>
                  </a:lnTo>
                  <a:lnTo>
                    <a:pt x="90755" y="25536"/>
                  </a:lnTo>
                  <a:lnTo>
                    <a:pt x="87349" y="26230"/>
                  </a:lnTo>
                  <a:lnTo>
                    <a:pt x="81814" y="26677"/>
                  </a:lnTo>
                  <a:lnTo>
                    <a:pt x="74577" y="32902"/>
                  </a:lnTo>
                  <a:lnTo>
                    <a:pt x="69469" y="37806"/>
                  </a:lnTo>
                  <a:lnTo>
                    <a:pt x="63936" y="43295"/>
                  </a:lnTo>
                  <a:lnTo>
                    <a:pt x="62489" y="43745"/>
                  </a:lnTo>
                  <a:lnTo>
                    <a:pt x="58232" y="44245"/>
                  </a:lnTo>
                  <a:lnTo>
                    <a:pt x="56699" y="45371"/>
                  </a:lnTo>
                  <a:lnTo>
                    <a:pt x="55678" y="47114"/>
                  </a:lnTo>
                  <a:lnTo>
                    <a:pt x="54038" y="52299"/>
                  </a:lnTo>
                  <a:lnTo>
                    <a:pt x="52910" y="52725"/>
                  </a:lnTo>
                  <a:lnTo>
                    <a:pt x="49008" y="53197"/>
                  </a:lnTo>
                  <a:lnTo>
                    <a:pt x="47570" y="54316"/>
                  </a:lnTo>
                  <a:lnTo>
                    <a:pt x="46612" y="56054"/>
                  </a:lnTo>
                  <a:lnTo>
                    <a:pt x="44808" y="62128"/>
                  </a:lnTo>
                  <a:lnTo>
                    <a:pt x="37635" y="69523"/>
                  </a:lnTo>
                  <a:lnTo>
                    <a:pt x="35766" y="71425"/>
                  </a:lnTo>
                  <a:lnTo>
                    <a:pt x="35756" y="803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15"/>
            <p:cNvSpPr/>
            <p:nvPr/>
          </p:nvSpPr>
          <p:spPr>
            <a:xfrm>
              <a:off x="5591061" y="3357562"/>
              <a:ext cx="17880" cy="214314"/>
            </a:xfrm>
            <a:custGeom>
              <a:avLst/>
              <a:gdLst/>
              <a:ahLst/>
              <a:cxnLst/>
              <a:rect l="0" t="0" r="0" b="0"/>
              <a:pathLst>
                <a:path w="17880" h="214314">
                  <a:moveTo>
                    <a:pt x="0" y="0"/>
                  </a:moveTo>
                  <a:lnTo>
                    <a:pt x="0" y="22123"/>
                  </a:lnTo>
                  <a:lnTo>
                    <a:pt x="993" y="24671"/>
                  </a:lnTo>
                  <a:lnTo>
                    <a:pt x="2649" y="27362"/>
                  </a:lnTo>
                  <a:lnTo>
                    <a:pt x="4745" y="30147"/>
                  </a:lnTo>
                  <a:lnTo>
                    <a:pt x="6144" y="32996"/>
                  </a:lnTo>
                  <a:lnTo>
                    <a:pt x="7075" y="35889"/>
                  </a:lnTo>
                  <a:lnTo>
                    <a:pt x="8571" y="42918"/>
                  </a:lnTo>
                  <a:lnTo>
                    <a:pt x="8776" y="49171"/>
                  </a:lnTo>
                  <a:lnTo>
                    <a:pt x="8830" y="53617"/>
                  </a:lnTo>
                  <a:lnTo>
                    <a:pt x="9860" y="57573"/>
                  </a:lnTo>
                  <a:lnTo>
                    <a:pt x="11539" y="61202"/>
                  </a:lnTo>
                  <a:lnTo>
                    <a:pt x="16626" y="69416"/>
                  </a:lnTo>
                  <a:lnTo>
                    <a:pt x="17043" y="71082"/>
                  </a:lnTo>
                  <a:lnTo>
                    <a:pt x="17507" y="75579"/>
                  </a:lnTo>
                  <a:lnTo>
                    <a:pt x="17714" y="80885"/>
                  </a:lnTo>
                  <a:lnTo>
                    <a:pt x="17846" y="92376"/>
                  </a:lnTo>
                  <a:lnTo>
                    <a:pt x="17879" y="163702"/>
                  </a:lnTo>
                  <a:lnTo>
                    <a:pt x="16885" y="166682"/>
                  </a:lnTo>
                  <a:lnTo>
                    <a:pt x="15230" y="169660"/>
                  </a:lnTo>
                  <a:lnTo>
                    <a:pt x="13133" y="172638"/>
                  </a:lnTo>
                  <a:lnTo>
                    <a:pt x="11735" y="175616"/>
                  </a:lnTo>
                  <a:lnTo>
                    <a:pt x="10803" y="178593"/>
                  </a:lnTo>
                  <a:lnTo>
                    <a:pt x="10181" y="181570"/>
                  </a:lnTo>
                  <a:lnTo>
                    <a:pt x="9768" y="184546"/>
                  </a:lnTo>
                  <a:lnTo>
                    <a:pt x="9308" y="190500"/>
                  </a:lnTo>
                  <a:lnTo>
                    <a:pt x="9012" y="196270"/>
                  </a:lnTo>
                  <a:lnTo>
                    <a:pt x="8940" y="21431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16"/>
            <p:cNvSpPr/>
            <p:nvPr/>
          </p:nvSpPr>
          <p:spPr>
            <a:xfrm>
              <a:off x="5751965" y="3286134"/>
              <a:ext cx="178783" cy="276812"/>
            </a:xfrm>
            <a:custGeom>
              <a:avLst/>
              <a:gdLst/>
              <a:ahLst/>
              <a:cxnLst/>
              <a:rect l="0" t="0" r="0" b="0"/>
              <a:pathLst>
                <a:path w="178783" h="276812">
                  <a:moveTo>
                    <a:pt x="0" y="8920"/>
                  </a:moveTo>
                  <a:lnTo>
                    <a:pt x="7698" y="1232"/>
                  </a:lnTo>
                  <a:lnTo>
                    <a:pt x="11037" y="542"/>
                  </a:lnTo>
                  <a:lnTo>
                    <a:pt x="16528" y="99"/>
                  </a:lnTo>
                  <a:lnTo>
                    <a:pt x="19927" y="39"/>
                  </a:lnTo>
                  <a:lnTo>
                    <a:pt x="30202" y="0"/>
                  </a:lnTo>
                  <a:lnTo>
                    <a:pt x="33047" y="989"/>
                  </a:lnTo>
                  <a:lnTo>
                    <a:pt x="35937" y="2640"/>
                  </a:lnTo>
                  <a:lnTo>
                    <a:pt x="38857" y="4734"/>
                  </a:lnTo>
                  <a:lnTo>
                    <a:pt x="41796" y="6129"/>
                  </a:lnTo>
                  <a:lnTo>
                    <a:pt x="44750" y="7059"/>
                  </a:lnTo>
                  <a:lnTo>
                    <a:pt x="47712" y="7680"/>
                  </a:lnTo>
                  <a:lnTo>
                    <a:pt x="50679" y="8093"/>
                  </a:lnTo>
                  <a:lnTo>
                    <a:pt x="53651" y="8369"/>
                  </a:lnTo>
                  <a:lnTo>
                    <a:pt x="56626" y="8553"/>
                  </a:lnTo>
                  <a:lnTo>
                    <a:pt x="59602" y="9667"/>
                  </a:lnTo>
                  <a:lnTo>
                    <a:pt x="62579" y="11403"/>
                  </a:lnTo>
                  <a:lnTo>
                    <a:pt x="65557" y="13552"/>
                  </a:lnTo>
                  <a:lnTo>
                    <a:pt x="68536" y="14985"/>
                  </a:lnTo>
                  <a:lnTo>
                    <a:pt x="71515" y="15940"/>
                  </a:lnTo>
                  <a:lnTo>
                    <a:pt x="74494" y="16576"/>
                  </a:lnTo>
                  <a:lnTo>
                    <a:pt x="77474" y="17993"/>
                  </a:lnTo>
                  <a:lnTo>
                    <a:pt x="80453" y="19930"/>
                  </a:lnTo>
                  <a:lnTo>
                    <a:pt x="83433" y="22213"/>
                  </a:lnTo>
                  <a:lnTo>
                    <a:pt x="86413" y="23735"/>
                  </a:lnTo>
                  <a:lnTo>
                    <a:pt x="89392" y="24750"/>
                  </a:lnTo>
                  <a:lnTo>
                    <a:pt x="92372" y="25427"/>
                  </a:lnTo>
                  <a:lnTo>
                    <a:pt x="95352" y="26870"/>
                  </a:lnTo>
                  <a:lnTo>
                    <a:pt x="98331" y="28824"/>
                  </a:lnTo>
                  <a:lnTo>
                    <a:pt x="101311" y="31119"/>
                  </a:lnTo>
                  <a:lnTo>
                    <a:pt x="104291" y="32649"/>
                  </a:lnTo>
                  <a:lnTo>
                    <a:pt x="107270" y="33669"/>
                  </a:lnTo>
                  <a:lnTo>
                    <a:pt x="110250" y="34349"/>
                  </a:lnTo>
                  <a:lnTo>
                    <a:pt x="113230" y="35795"/>
                  </a:lnTo>
                  <a:lnTo>
                    <a:pt x="116209" y="37751"/>
                  </a:lnTo>
                  <a:lnTo>
                    <a:pt x="119189" y="40047"/>
                  </a:lnTo>
                  <a:lnTo>
                    <a:pt x="122169" y="41577"/>
                  </a:lnTo>
                  <a:lnTo>
                    <a:pt x="125149" y="42598"/>
                  </a:lnTo>
                  <a:lnTo>
                    <a:pt x="128128" y="43278"/>
                  </a:lnTo>
                  <a:lnTo>
                    <a:pt x="131108" y="44724"/>
                  </a:lnTo>
                  <a:lnTo>
                    <a:pt x="134088" y="46680"/>
                  </a:lnTo>
                  <a:lnTo>
                    <a:pt x="141261" y="52208"/>
                  </a:lnTo>
                  <a:lnTo>
                    <a:pt x="144890" y="55610"/>
                  </a:lnTo>
                  <a:lnTo>
                    <a:pt x="147249" y="57906"/>
                  </a:lnTo>
                  <a:lnTo>
                    <a:pt x="149815" y="59437"/>
                  </a:lnTo>
                  <a:lnTo>
                    <a:pt x="155314" y="61138"/>
                  </a:lnTo>
                  <a:lnTo>
                    <a:pt x="157177" y="62583"/>
                  </a:lnTo>
                  <a:lnTo>
                    <a:pt x="158420" y="64540"/>
                  </a:lnTo>
                  <a:lnTo>
                    <a:pt x="159248" y="66836"/>
                  </a:lnTo>
                  <a:lnTo>
                    <a:pt x="160794" y="68366"/>
                  </a:lnTo>
                  <a:lnTo>
                    <a:pt x="162817" y="69387"/>
                  </a:lnTo>
                  <a:lnTo>
                    <a:pt x="165159" y="70067"/>
                  </a:lnTo>
                  <a:lnTo>
                    <a:pt x="166721" y="71513"/>
                  </a:lnTo>
                  <a:lnTo>
                    <a:pt x="167762" y="73469"/>
                  </a:lnTo>
                  <a:lnTo>
                    <a:pt x="168456" y="75765"/>
                  </a:lnTo>
                  <a:lnTo>
                    <a:pt x="169912" y="77296"/>
                  </a:lnTo>
                  <a:lnTo>
                    <a:pt x="171876" y="78317"/>
                  </a:lnTo>
                  <a:lnTo>
                    <a:pt x="177419" y="79954"/>
                  </a:lnTo>
                  <a:lnTo>
                    <a:pt x="177874" y="81081"/>
                  </a:lnTo>
                  <a:lnTo>
                    <a:pt x="178748" y="88909"/>
                  </a:lnTo>
                  <a:lnTo>
                    <a:pt x="178782" y="97840"/>
                  </a:lnTo>
                  <a:lnTo>
                    <a:pt x="174038" y="102846"/>
                  </a:lnTo>
                  <a:lnTo>
                    <a:pt x="165467" y="111509"/>
                  </a:lnTo>
                  <a:lnTo>
                    <a:pt x="162953" y="113032"/>
                  </a:lnTo>
                  <a:lnTo>
                    <a:pt x="157511" y="114723"/>
                  </a:lnTo>
                  <a:lnTo>
                    <a:pt x="154669" y="115175"/>
                  </a:lnTo>
                  <a:lnTo>
                    <a:pt x="151782" y="115475"/>
                  </a:lnTo>
                  <a:lnTo>
                    <a:pt x="148863" y="115676"/>
                  </a:lnTo>
                  <a:lnTo>
                    <a:pt x="145924" y="116801"/>
                  </a:lnTo>
                  <a:lnTo>
                    <a:pt x="142972" y="118544"/>
                  </a:lnTo>
                  <a:lnTo>
                    <a:pt x="140011" y="120698"/>
                  </a:lnTo>
                  <a:lnTo>
                    <a:pt x="137043" y="123126"/>
                  </a:lnTo>
                  <a:lnTo>
                    <a:pt x="134072" y="125737"/>
                  </a:lnTo>
                  <a:lnTo>
                    <a:pt x="131097" y="128470"/>
                  </a:lnTo>
                  <a:lnTo>
                    <a:pt x="128121" y="130292"/>
                  </a:lnTo>
                  <a:lnTo>
                    <a:pt x="125143" y="131507"/>
                  </a:lnTo>
                  <a:lnTo>
                    <a:pt x="122165" y="132317"/>
                  </a:lnTo>
                  <a:lnTo>
                    <a:pt x="119187" y="133849"/>
                  </a:lnTo>
                  <a:lnTo>
                    <a:pt x="116208" y="135862"/>
                  </a:lnTo>
                  <a:lnTo>
                    <a:pt x="113229" y="138196"/>
                  </a:lnTo>
                  <a:lnTo>
                    <a:pt x="110249" y="139753"/>
                  </a:lnTo>
                  <a:lnTo>
                    <a:pt x="107270" y="140790"/>
                  </a:lnTo>
                  <a:lnTo>
                    <a:pt x="104290" y="141482"/>
                  </a:lnTo>
                  <a:lnTo>
                    <a:pt x="101311" y="141943"/>
                  </a:lnTo>
                  <a:lnTo>
                    <a:pt x="98331" y="142251"/>
                  </a:lnTo>
                  <a:lnTo>
                    <a:pt x="95352" y="142456"/>
                  </a:lnTo>
                  <a:lnTo>
                    <a:pt x="92372" y="143584"/>
                  </a:lnTo>
                  <a:lnTo>
                    <a:pt x="89392" y="145329"/>
                  </a:lnTo>
                  <a:lnTo>
                    <a:pt x="86413" y="147485"/>
                  </a:lnTo>
                  <a:lnTo>
                    <a:pt x="83433" y="148921"/>
                  </a:lnTo>
                  <a:lnTo>
                    <a:pt x="80453" y="149879"/>
                  </a:lnTo>
                  <a:lnTo>
                    <a:pt x="77473" y="150518"/>
                  </a:lnTo>
                  <a:lnTo>
                    <a:pt x="74493" y="150944"/>
                  </a:lnTo>
                  <a:lnTo>
                    <a:pt x="71514" y="151228"/>
                  </a:lnTo>
                  <a:lnTo>
                    <a:pt x="68534" y="151417"/>
                  </a:lnTo>
                  <a:lnTo>
                    <a:pt x="66548" y="152535"/>
                  </a:lnTo>
                  <a:lnTo>
                    <a:pt x="65223" y="154273"/>
                  </a:lnTo>
                  <a:lnTo>
                    <a:pt x="64340" y="156424"/>
                  </a:lnTo>
                  <a:lnTo>
                    <a:pt x="62758" y="157857"/>
                  </a:lnTo>
                  <a:lnTo>
                    <a:pt x="60711" y="158813"/>
                  </a:lnTo>
                  <a:lnTo>
                    <a:pt x="53660" y="160719"/>
                  </a:lnTo>
                  <a:lnTo>
                    <a:pt x="53646" y="160722"/>
                  </a:lnTo>
                  <a:lnTo>
                    <a:pt x="53636" y="169546"/>
                  </a:lnTo>
                  <a:lnTo>
                    <a:pt x="58381" y="169622"/>
                  </a:lnTo>
                  <a:lnTo>
                    <a:pt x="66077" y="169645"/>
                  </a:lnTo>
                  <a:lnTo>
                    <a:pt x="67889" y="170641"/>
                  </a:lnTo>
                  <a:lnTo>
                    <a:pt x="69097" y="172296"/>
                  </a:lnTo>
                  <a:lnTo>
                    <a:pt x="69903" y="174392"/>
                  </a:lnTo>
                  <a:lnTo>
                    <a:pt x="71433" y="175789"/>
                  </a:lnTo>
                  <a:lnTo>
                    <a:pt x="73446" y="176721"/>
                  </a:lnTo>
                  <a:lnTo>
                    <a:pt x="78332" y="177756"/>
                  </a:lnTo>
                  <a:lnTo>
                    <a:pt x="83814" y="178216"/>
                  </a:lnTo>
                  <a:lnTo>
                    <a:pt x="86667" y="178339"/>
                  </a:lnTo>
                  <a:lnTo>
                    <a:pt x="92485" y="178475"/>
                  </a:lnTo>
                  <a:lnTo>
                    <a:pt x="95427" y="179504"/>
                  </a:lnTo>
                  <a:lnTo>
                    <a:pt x="98381" y="181182"/>
                  </a:lnTo>
                  <a:lnTo>
                    <a:pt x="101345" y="183292"/>
                  </a:lnTo>
                  <a:lnTo>
                    <a:pt x="104313" y="184700"/>
                  </a:lnTo>
                  <a:lnTo>
                    <a:pt x="107285" y="185638"/>
                  </a:lnTo>
                  <a:lnTo>
                    <a:pt x="110260" y="186263"/>
                  </a:lnTo>
                  <a:lnTo>
                    <a:pt x="113236" y="186680"/>
                  </a:lnTo>
                  <a:lnTo>
                    <a:pt x="116214" y="186958"/>
                  </a:lnTo>
                  <a:lnTo>
                    <a:pt x="119192" y="187143"/>
                  </a:lnTo>
                  <a:lnTo>
                    <a:pt x="121178" y="188259"/>
                  </a:lnTo>
                  <a:lnTo>
                    <a:pt x="122501" y="189995"/>
                  </a:lnTo>
                  <a:lnTo>
                    <a:pt x="123384" y="192145"/>
                  </a:lnTo>
                  <a:lnTo>
                    <a:pt x="124965" y="193578"/>
                  </a:lnTo>
                  <a:lnTo>
                    <a:pt x="127012" y="194533"/>
                  </a:lnTo>
                  <a:lnTo>
                    <a:pt x="129371" y="195170"/>
                  </a:lnTo>
                  <a:lnTo>
                    <a:pt x="130943" y="196587"/>
                  </a:lnTo>
                  <a:lnTo>
                    <a:pt x="131991" y="198523"/>
                  </a:lnTo>
                  <a:lnTo>
                    <a:pt x="132690" y="200807"/>
                  </a:lnTo>
                  <a:lnTo>
                    <a:pt x="134149" y="202329"/>
                  </a:lnTo>
                  <a:lnTo>
                    <a:pt x="136115" y="203344"/>
                  </a:lnTo>
                  <a:lnTo>
                    <a:pt x="141661" y="204973"/>
                  </a:lnTo>
                  <a:lnTo>
                    <a:pt x="145068" y="207841"/>
                  </a:lnTo>
                  <a:lnTo>
                    <a:pt x="151562" y="213925"/>
                  </a:lnTo>
                  <a:lnTo>
                    <a:pt x="151847" y="218931"/>
                  </a:lnTo>
                  <a:lnTo>
                    <a:pt x="150893" y="220365"/>
                  </a:lnTo>
                  <a:lnTo>
                    <a:pt x="149264" y="221321"/>
                  </a:lnTo>
                  <a:lnTo>
                    <a:pt x="144258" y="222855"/>
                  </a:lnTo>
                  <a:lnTo>
                    <a:pt x="143848" y="223973"/>
                  </a:lnTo>
                  <a:lnTo>
                    <a:pt x="143392" y="227861"/>
                  </a:lnTo>
                  <a:lnTo>
                    <a:pt x="142277" y="229295"/>
                  </a:lnTo>
                  <a:lnTo>
                    <a:pt x="140540" y="230251"/>
                  </a:lnTo>
                  <a:lnTo>
                    <a:pt x="135962" y="231313"/>
                  </a:lnTo>
                  <a:lnTo>
                    <a:pt x="130617" y="231785"/>
                  </a:lnTo>
                  <a:lnTo>
                    <a:pt x="128794" y="232903"/>
                  </a:lnTo>
                  <a:lnTo>
                    <a:pt x="127579" y="234641"/>
                  </a:lnTo>
                  <a:lnTo>
                    <a:pt x="126768" y="236791"/>
                  </a:lnTo>
                  <a:lnTo>
                    <a:pt x="125235" y="238225"/>
                  </a:lnTo>
                  <a:lnTo>
                    <a:pt x="123220" y="239181"/>
                  </a:lnTo>
                  <a:lnTo>
                    <a:pt x="120883" y="239818"/>
                  </a:lnTo>
                  <a:lnTo>
                    <a:pt x="115638" y="243171"/>
                  </a:lnTo>
                  <a:lnTo>
                    <a:pt x="112849" y="245455"/>
                  </a:lnTo>
                  <a:lnTo>
                    <a:pt x="109996" y="246977"/>
                  </a:lnTo>
                  <a:lnTo>
                    <a:pt x="107101" y="247992"/>
                  </a:lnTo>
                  <a:lnTo>
                    <a:pt x="104177" y="248669"/>
                  </a:lnTo>
                  <a:lnTo>
                    <a:pt x="101235" y="249119"/>
                  </a:lnTo>
                  <a:lnTo>
                    <a:pt x="98281" y="249421"/>
                  </a:lnTo>
                  <a:lnTo>
                    <a:pt x="91148" y="249903"/>
                  </a:lnTo>
                  <a:lnTo>
                    <a:pt x="87524" y="252615"/>
                  </a:lnTo>
                  <a:lnTo>
                    <a:pt x="85167" y="254727"/>
                  </a:lnTo>
                  <a:lnTo>
                    <a:pt x="82602" y="256135"/>
                  </a:lnTo>
                  <a:lnTo>
                    <a:pt x="77105" y="257700"/>
                  </a:lnTo>
                  <a:lnTo>
                    <a:pt x="73170" y="258581"/>
                  </a:lnTo>
                  <a:lnTo>
                    <a:pt x="69601" y="261432"/>
                  </a:lnTo>
                  <a:lnTo>
                    <a:pt x="63962" y="266608"/>
                  </a:lnTo>
                  <a:lnTo>
                    <a:pt x="55000" y="275458"/>
                  </a:lnTo>
                  <a:lnTo>
                    <a:pt x="53552" y="275909"/>
                  </a:lnTo>
                  <a:lnTo>
                    <a:pt x="51593" y="276210"/>
                  </a:lnTo>
                  <a:lnTo>
                    <a:pt x="44697" y="2768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17"/>
            <p:cNvSpPr/>
            <p:nvPr/>
          </p:nvSpPr>
          <p:spPr>
            <a:xfrm>
              <a:off x="8335377" y="2544994"/>
              <a:ext cx="89392" cy="187491"/>
            </a:xfrm>
            <a:custGeom>
              <a:avLst/>
              <a:gdLst/>
              <a:ahLst/>
              <a:cxnLst/>
              <a:rect l="0" t="0" r="0" b="0"/>
              <a:pathLst>
                <a:path w="89392" h="187491">
                  <a:moveTo>
                    <a:pt x="0" y="187490"/>
                  </a:moveTo>
                  <a:lnTo>
                    <a:pt x="0" y="157572"/>
                  </a:lnTo>
                  <a:lnTo>
                    <a:pt x="993" y="154646"/>
                  </a:lnTo>
                  <a:lnTo>
                    <a:pt x="2648" y="151703"/>
                  </a:lnTo>
                  <a:lnTo>
                    <a:pt x="4745" y="148749"/>
                  </a:lnTo>
                  <a:lnTo>
                    <a:pt x="6143" y="145788"/>
                  </a:lnTo>
                  <a:lnTo>
                    <a:pt x="7075" y="142821"/>
                  </a:lnTo>
                  <a:lnTo>
                    <a:pt x="7696" y="139851"/>
                  </a:lnTo>
                  <a:lnTo>
                    <a:pt x="8111" y="136880"/>
                  </a:lnTo>
                  <a:lnTo>
                    <a:pt x="8386" y="133906"/>
                  </a:lnTo>
                  <a:lnTo>
                    <a:pt x="8571" y="130931"/>
                  </a:lnTo>
                  <a:lnTo>
                    <a:pt x="8775" y="124981"/>
                  </a:lnTo>
                  <a:lnTo>
                    <a:pt x="8890" y="113406"/>
                  </a:lnTo>
                  <a:lnTo>
                    <a:pt x="8938" y="72726"/>
                  </a:lnTo>
                  <a:lnTo>
                    <a:pt x="9932" y="68316"/>
                  </a:lnTo>
                  <a:lnTo>
                    <a:pt x="11587" y="64385"/>
                  </a:lnTo>
                  <a:lnTo>
                    <a:pt x="13683" y="60771"/>
                  </a:lnTo>
                  <a:lnTo>
                    <a:pt x="15082" y="57370"/>
                  </a:lnTo>
                  <a:lnTo>
                    <a:pt x="16014" y="54111"/>
                  </a:lnTo>
                  <a:lnTo>
                    <a:pt x="16634" y="50945"/>
                  </a:lnTo>
                  <a:lnTo>
                    <a:pt x="17049" y="47843"/>
                  </a:lnTo>
                  <a:lnTo>
                    <a:pt x="17326" y="44783"/>
                  </a:lnTo>
                  <a:lnTo>
                    <a:pt x="17510" y="41750"/>
                  </a:lnTo>
                  <a:lnTo>
                    <a:pt x="18626" y="38736"/>
                  </a:lnTo>
                  <a:lnTo>
                    <a:pt x="20363" y="35735"/>
                  </a:lnTo>
                  <a:lnTo>
                    <a:pt x="25542" y="28529"/>
                  </a:lnTo>
                  <a:lnTo>
                    <a:pt x="26959" y="26946"/>
                  </a:lnTo>
                  <a:lnTo>
                    <a:pt x="31184" y="22541"/>
                  </a:lnTo>
                  <a:lnTo>
                    <a:pt x="32708" y="19977"/>
                  </a:lnTo>
                  <a:lnTo>
                    <a:pt x="34402" y="14482"/>
                  </a:lnTo>
                  <a:lnTo>
                    <a:pt x="35846" y="12620"/>
                  </a:lnTo>
                  <a:lnTo>
                    <a:pt x="37803" y="11379"/>
                  </a:lnTo>
                  <a:lnTo>
                    <a:pt x="43334" y="9387"/>
                  </a:lnTo>
                  <a:lnTo>
                    <a:pt x="44781" y="8231"/>
                  </a:lnTo>
                  <a:lnTo>
                    <a:pt x="46740" y="6468"/>
                  </a:lnTo>
                  <a:lnTo>
                    <a:pt x="52273" y="1251"/>
                  </a:lnTo>
                  <a:lnTo>
                    <a:pt x="53719" y="823"/>
                  </a:lnTo>
                  <a:lnTo>
                    <a:pt x="55678" y="537"/>
                  </a:lnTo>
                  <a:lnTo>
                    <a:pt x="61212" y="79"/>
                  </a:lnTo>
                  <a:lnTo>
                    <a:pt x="64618" y="17"/>
                  </a:lnTo>
                  <a:lnTo>
                    <a:pt x="66917" y="0"/>
                  </a:lnTo>
                  <a:lnTo>
                    <a:pt x="68448" y="981"/>
                  </a:lnTo>
                  <a:lnTo>
                    <a:pt x="69470" y="2627"/>
                  </a:lnTo>
                  <a:lnTo>
                    <a:pt x="70151" y="4717"/>
                  </a:lnTo>
                  <a:lnTo>
                    <a:pt x="72591" y="6110"/>
                  </a:lnTo>
                  <a:lnTo>
                    <a:pt x="76204" y="7039"/>
                  </a:lnTo>
                  <a:lnTo>
                    <a:pt x="89391" y="889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18"/>
            <p:cNvSpPr/>
            <p:nvPr/>
          </p:nvSpPr>
          <p:spPr>
            <a:xfrm>
              <a:off x="8469463" y="2563191"/>
              <a:ext cx="125139" cy="169294"/>
            </a:xfrm>
            <a:custGeom>
              <a:avLst/>
              <a:gdLst/>
              <a:ahLst/>
              <a:cxnLst/>
              <a:rect l="0" t="0" r="0" b="0"/>
              <a:pathLst>
                <a:path w="125139" h="169294">
                  <a:moveTo>
                    <a:pt x="0" y="106785"/>
                  </a:moveTo>
                  <a:lnTo>
                    <a:pt x="0" y="111526"/>
                  </a:lnTo>
                  <a:lnTo>
                    <a:pt x="994" y="112922"/>
                  </a:lnTo>
                  <a:lnTo>
                    <a:pt x="2650" y="113853"/>
                  </a:lnTo>
                  <a:lnTo>
                    <a:pt x="7697" y="115347"/>
                  </a:lnTo>
                  <a:lnTo>
                    <a:pt x="11036" y="115551"/>
                  </a:lnTo>
                  <a:lnTo>
                    <a:pt x="16528" y="115682"/>
                  </a:lnTo>
                  <a:lnTo>
                    <a:pt x="34111" y="115714"/>
                  </a:lnTo>
                  <a:lnTo>
                    <a:pt x="37675" y="113069"/>
                  </a:lnTo>
                  <a:lnTo>
                    <a:pt x="40015" y="110974"/>
                  </a:lnTo>
                  <a:lnTo>
                    <a:pt x="42569" y="109578"/>
                  </a:lnTo>
                  <a:lnTo>
                    <a:pt x="45265" y="108647"/>
                  </a:lnTo>
                  <a:lnTo>
                    <a:pt x="48055" y="108026"/>
                  </a:lnTo>
                  <a:lnTo>
                    <a:pt x="50909" y="106621"/>
                  </a:lnTo>
                  <a:lnTo>
                    <a:pt x="53804" y="104691"/>
                  </a:lnTo>
                  <a:lnTo>
                    <a:pt x="60842" y="99206"/>
                  </a:lnTo>
                  <a:lnTo>
                    <a:pt x="64454" y="95810"/>
                  </a:lnTo>
                  <a:lnTo>
                    <a:pt x="66807" y="93515"/>
                  </a:lnTo>
                  <a:lnTo>
                    <a:pt x="69369" y="91985"/>
                  </a:lnTo>
                  <a:lnTo>
                    <a:pt x="72069" y="90965"/>
                  </a:lnTo>
                  <a:lnTo>
                    <a:pt x="74865" y="90285"/>
                  </a:lnTo>
                  <a:lnTo>
                    <a:pt x="76727" y="88840"/>
                  </a:lnTo>
                  <a:lnTo>
                    <a:pt x="77969" y="86884"/>
                  </a:lnTo>
                  <a:lnTo>
                    <a:pt x="78797" y="84588"/>
                  </a:lnTo>
                  <a:lnTo>
                    <a:pt x="80342" y="83057"/>
                  </a:lnTo>
                  <a:lnTo>
                    <a:pt x="82366" y="82037"/>
                  </a:lnTo>
                  <a:lnTo>
                    <a:pt x="84707" y="81357"/>
                  </a:lnTo>
                  <a:lnTo>
                    <a:pt x="86269" y="79911"/>
                  </a:lnTo>
                  <a:lnTo>
                    <a:pt x="87310" y="77955"/>
                  </a:lnTo>
                  <a:lnTo>
                    <a:pt x="88004" y="75659"/>
                  </a:lnTo>
                  <a:lnTo>
                    <a:pt x="91423" y="70461"/>
                  </a:lnTo>
                  <a:lnTo>
                    <a:pt x="93726" y="67687"/>
                  </a:lnTo>
                  <a:lnTo>
                    <a:pt x="96254" y="64844"/>
                  </a:lnTo>
                  <a:lnTo>
                    <a:pt x="105622" y="54936"/>
                  </a:lnTo>
                  <a:lnTo>
                    <a:pt x="111527" y="48979"/>
                  </a:lnTo>
                  <a:lnTo>
                    <a:pt x="113089" y="46419"/>
                  </a:lnTo>
                  <a:lnTo>
                    <a:pt x="114129" y="43721"/>
                  </a:lnTo>
                  <a:lnTo>
                    <a:pt x="114823" y="40930"/>
                  </a:lnTo>
                  <a:lnTo>
                    <a:pt x="115285" y="38077"/>
                  </a:lnTo>
                  <a:lnTo>
                    <a:pt x="115592" y="35183"/>
                  </a:lnTo>
                  <a:lnTo>
                    <a:pt x="115798" y="32261"/>
                  </a:lnTo>
                  <a:lnTo>
                    <a:pt x="116928" y="30313"/>
                  </a:lnTo>
                  <a:lnTo>
                    <a:pt x="118675" y="29015"/>
                  </a:lnTo>
                  <a:lnTo>
                    <a:pt x="120832" y="28149"/>
                  </a:lnTo>
                  <a:lnTo>
                    <a:pt x="122272" y="26580"/>
                  </a:lnTo>
                  <a:lnTo>
                    <a:pt x="123230" y="24542"/>
                  </a:lnTo>
                  <a:lnTo>
                    <a:pt x="124296" y="19631"/>
                  </a:lnTo>
                  <a:lnTo>
                    <a:pt x="124579" y="16932"/>
                  </a:lnTo>
                  <a:lnTo>
                    <a:pt x="125138" y="8704"/>
                  </a:lnTo>
                  <a:lnTo>
                    <a:pt x="122496" y="5977"/>
                  </a:lnTo>
                  <a:lnTo>
                    <a:pt x="116578" y="0"/>
                  </a:lnTo>
                  <a:lnTo>
                    <a:pt x="113723" y="2440"/>
                  </a:lnTo>
                  <a:lnTo>
                    <a:pt x="108545" y="7350"/>
                  </a:lnTo>
                  <a:lnTo>
                    <a:pt x="105188" y="8021"/>
                  </a:lnTo>
                  <a:lnTo>
                    <a:pt x="102902" y="8200"/>
                  </a:lnTo>
                  <a:lnTo>
                    <a:pt x="100386" y="9312"/>
                  </a:lnTo>
                  <a:lnTo>
                    <a:pt x="97714" y="11045"/>
                  </a:lnTo>
                  <a:lnTo>
                    <a:pt x="94939" y="13193"/>
                  </a:lnTo>
                  <a:lnTo>
                    <a:pt x="92098" y="15617"/>
                  </a:lnTo>
                  <a:lnTo>
                    <a:pt x="89209" y="18225"/>
                  </a:lnTo>
                  <a:lnTo>
                    <a:pt x="86291" y="20956"/>
                  </a:lnTo>
                  <a:lnTo>
                    <a:pt x="83352" y="22777"/>
                  </a:lnTo>
                  <a:lnTo>
                    <a:pt x="80398" y="23990"/>
                  </a:lnTo>
                  <a:lnTo>
                    <a:pt x="77437" y="24800"/>
                  </a:lnTo>
                  <a:lnTo>
                    <a:pt x="74468" y="26331"/>
                  </a:lnTo>
                  <a:lnTo>
                    <a:pt x="71497" y="28344"/>
                  </a:lnTo>
                  <a:lnTo>
                    <a:pt x="68523" y="30679"/>
                  </a:lnTo>
                  <a:lnTo>
                    <a:pt x="66540" y="33227"/>
                  </a:lnTo>
                  <a:lnTo>
                    <a:pt x="65218" y="35918"/>
                  </a:lnTo>
                  <a:lnTo>
                    <a:pt x="64337" y="38705"/>
                  </a:lnTo>
                  <a:lnTo>
                    <a:pt x="62756" y="41554"/>
                  </a:lnTo>
                  <a:lnTo>
                    <a:pt x="60709" y="44446"/>
                  </a:lnTo>
                  <a:lnTo>
                    <a:pt x="58352" y="47367"/>
                  </a:lnTo>
                  <a:lnTo>
                    <a:pt x="56780" y="50305"/>
                  </a:lnTo>
                  <a:lnTo>
                    <a:pt x="55732" y="53257"/>
                  </a:lnTo>
                  <a:lnTo>
                    <a:pt x="55032" y="56217"/>
                  </a:lnTo>
                  <a:lnTo>
                    <a:pt x="53574" y="60175"/>
                  </a:lnTo>
                  <a:lnTo>
                    <a:pt x="51608" y="64798"/>
                  </a:lnTo>
                  <a:lnTo>
                    <a:pt x="49304" y="69863"/>
                  </a:lnTo>
                  <a:lnTo>
                    <a:pt x="47768" y="74233"/>
                  </a:lnTo>
                  <a:lnTo>
                    <a:pt x="46744" y="78139"/>
                  </a:lnTo>
                  <a:lnTo>
                    <a:pt x="46061" y="81734"/>
                  </a:lnTo>
                  <a:lnTo>
                    <a:pt x="45607" y="85124"/>
                  </a:lnTo>
                  <a:lnTo>
                    <a:pt x="45302" y="88375"/>
                  </a:lnTo>
                  <a:lnTo>
                    <a:pt x="45101" y="91535"/>
                  </a:lnTo>
                  <a:lnTo>
                    <a:pt x="44876" y="97692"/>
                  </a:lnTo>
                  <a:lnTo>
                    <a:pt x="44732" y="109729"/>
                  </a:lnTo>
                  <a:lnTo>
                    <a:pt x="44707" y="118682"/>
                  </a:lnTo>
                  <a:lnTo>
                    <a:pt x="45696" y="121662"/>
                  </a:lnTo>
                  <a:lnTo>
                    <a:pt x="47349" y="124640"/>
                  </a:lnTo>
                  <a:lnTo>
                    <a:pt x="49444" y="127618"/>
                  </a:lnTo>
                  <a:lnTo>
                    <a:pt x="50841" y="130596"/>
                  </a:lnTo>
                  <a:lnTo>
                    <a:pt x="51773" y="133573"/>
                  </a:lnTo>
                  <a:lnTo>
                    <a:pt x="52393" y="136550"/>
                  </a:lnTo>
                  <a:lnTo>
                    <a:pt x="53801" y="138534"/>
                  </a:lnTo>
                  <a:lnTo>
                    <a:pt x="55732" y="139858"/>
                  </a:lnTo>
                  <a:lnTo>
                    <a:pt x="58014" y="140740"/>
                  </a:lnTo>
                  <a:lnTo>
                    <a:pt x="60527" y="142320"/>
                  </a:lnTo>
                  <a:lnTo>
                    <a:pt x="63196" y="144366"/>
                  </a:lnTo>
                  <a:lnTo>
                    <a:pt x="65968" y="146722"/>
                  </a:lnTo>
                  <a:lnTo>
                    <a:pt x="68810" y="149285"/>
                  </a:lnTo>
                  <a:lnTo>
                    <a:pt x="78723" y="158708"/>
                  </a:lnTo>
                  <a:lnTo>
                    <a:pt x="81287" y="159260"/>
                  </a:lnTo>
                  <a:lnTo>
                    <a:pt x="84981" y="159628"/>
                  </a:lnTo>
                  <a:lnTo>
                    <a:pt x="93391" y="160036"/>
                  </a:lnTo>
                  <a:lnTo>
                    <a:pt x="100440" y="160218"/>
                  </a:lnTo>
                  <a:lnTo>
                    <a:pt x="103710" y="161258"/>
                  </a:lnTo>
                  <a:lnTo>
                    <a:pt x="106883" y="162945"/>
                  </a:lnTo>
                  <a:lnTo>
                    <a:pt x="116209" y="1692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19"/>
            <p:cNvSpPr/>
            <p:nvPr/>
          </p:nvSpPr>
          <p:spPr>
            <a:xfrm>
              <a:off x="8710821" y="2590887"/>
              <a:ext cx="205600" cy="159457"/>
            </a:xfrm>
            <a:custGeom>
              <a:avLst/>
              <a:gdLst/>
              <a:ahLst/>
              <a:cxnLst/>
              <a:rect l="0" t="0" r="0" b="0"/>
              <a:pathLst>
                <a:path w="205600" h="159457">
                  <a:moveTo>
                    <a:pt x="0" y="132667"/>
                  </a:moveTo>
                  <a:lnTo>
                    <a:pt x="0" y="119106"/>
                  </a:lnTo>
                  <a:lnTo>
                    <a:pt x="992" y="117673"/>
                  </a:lnTo>
                  <a:lnTo>
                    <a:pt x="2648" y="116718"/>
                  </a:lnTo>
                  <a:lnTo>
                    <a:pt x="4745" y="116081"/>
                  </a:lnTo>
                  <a:lnTo>
                    <a:pt x="6143" y="114665"/>
                  </a:lnTo>
                  <a:lnTo>
                    <a:pt x="7075" y="112728"/>
                  </a:lnTo>
                  <a:lnTo>
                    <a:pt x="8111" y="107931"/>
                  </a:lnTo>
                  <a:lnTo>
                    <a:pt x="8386" y="105262"/>
                  </a:lnTo>
                  <a:lnTo>
                    <a:pt x="8571" y="102491"/>
                  </a:lnTo>
                  <a:lnTo>
                    <a:pt x="8694" y="99651"/>
                  </a:lnTo>
                  <a:lnTo>
                    <a:pt x="8828" y="93850"/>
                  </a:lnTo>
                  <a:lnTo>
                    <a:pt x="9859" y="89922"/>
                  </a:lnTo>
                  <a:lnTo>
                    <a:pt x="11538" y="85319"/>
                  </a:lnTo>
                  <a:lnTo>
                    <a:pt x="13651" y="80266"/>
                  </a:lnTo>
                  <a:lnTo>
                    <a:pt x="15060" y="75905"/>
                  </a:lnTo>
                  <a:lnTo>
                    <a:pt x="15999" y="72005"/>
                  </a:lnTo>
                  <a:lnTo>
                    <a:pt x="16626" y="68414"/>
                  </a:lnTo>
                  <a:lnTo>
                    <a:pt x="18036" y="65027"/>
                  </a:lnTo>
                  <a:lnTo>
                    <a:pt x="19970" y="61777"/>
                  </a:lnTo>
                  <a:lnTo>
                    <a:pt x="22252" y="58618"/>
                  </a:lnTo>
                  <a:lnTo>
                    <a:pt x="23773" y="55520"/>
                  </a:lnTo>
                  <a:lnTo>
                    <a:pt x="24787" y="52462"/>
                  </a:lnTo>
                  <a:lnTo>
                    <a:pt x="25464" y="49432"/>
                  </a:lnTo>
                  <a:lnTo>
                    <a:pt x="26908" y="46419"/>
                  </a:lnTo>
                  <a:lnTo>
                    <a:pt x="28864" y="43418"/>
                  </a:lnTo>
                  <a:lnTo>
                    <a:pt x="31161" y="40426"/>
                  </a:lnTo>
                  <a:lnTo>
                    <a:pt x="32693" y="37439"/>
                  </a:lnTo>
                  <a:lnTo>
                    <a:pt x="33714" y="34455"/>
                  </a:lnTo>
                  <a:lnTo>
                    <a:pt x="34394" y="31474"/>
                  </a:lnTo>
                  <a:lnTo>
                    <a:pt x="35841" y="28494"/>
                  </a:lnTo>
                  <a:lnTo>
                    <a:pt x="37800" y="25515"/>
                  </a:lnTo>
                  <a:lnTo>
                    <a:pt x="40098" y="22537"/>
                  </a:lnTo>
                  <a:lnTo>
                    <a:pt x="42623" y="20552"/>
                  </a:lnTo>
                  <a:lnTo>
                    <a:pt x="45300" y="19229"/>
                  </a:lnTo>
                  <a:lnTo>
                    <a:pt x="48078" y="18346"/>
                  </a:lnTo>
                  <a:lnTo>
                    <a:pt x="49930" y="16766"/>
                  </a:lnTo>
                  <a:lnTo>
                    <a:pt x="51164" y="14720"/>
                  </a:lnTo>
                  <a:lnTo>
                    <a:pt x="51988" y="12364"/>
                  </a:lnTo>
                  <a:lnTo>
                    <a:pt x="53530" y="10793"/>
                  </a:lnTo>
                  <a:lnTo>
                    <a:pt x="55551" y="9746"/>
                  </a:lnTo>
                  <a:lnTo>
                    <a:pt x="61186" y="8065"/>
                  </a:lnTo>
                  <a:lnTo>
                    <a:pt x="64605" y="5190"/>
                  </a:lnTo>
                  <a:lnTo>
                    <a:pt x="70148" y="0"/>
                  </a:lnTo>
                  <a:lnTo>
                    <a:pt x="71595" y="566"/>
                  </a:lnTo>
                  <a:lnTo>
                    <a:pt x="77385" y="5111"/>
                  </a:lnTo>
                  <a:lnTo>
                    <a:pt x="79089" y="6523"/>
                  </a:lnTo>
                  <a:lnTo>
                    <a:pt x="82494" y="7150"/>
                  </a:lnTo>
                  <a:lnTo>
                    <a:pt x="88028" y="7553"/>
                  </a:lnTo>
                  <a:lnTo>
                    <a:pt x="88482" y="8578"/>
                  </a:lnTo>
                  <a:lnTo>
                    <a:pt x="88987" y="12363"/>
                  </a:lnTo>
                  <a:lnTo>
                    <a:pt x="89121" y="14761"/>
                  </a:lnTo>
                  <a:lnTo>
                    <a:pt x="89272" y="20072"/>
                  </a:lnTo>
                  <a:lnTo>
                    <a:pt x="89390" y="50540"/>
                  </a:lnTo>
                  <a:lnTo>
                    <a:pt x="89391" y="74755"/>
                  </a:lnTo>
                  <a:lnTo>
                    <a:pt x="90383" y="76200"/>
                  </a:lnTo>
                  <a:lnTo>
                    <a:pt x="92040" y="77163"/>
                  </a:lnTo>
                  <a:lnTo>
                    <a:pt x="97962" y="78976"/>
                  </a:lnTo>
                  <a:lnTo>
                    <a:pt x="102966" y="79056"/>
                  </a:lnTo>
                  <a:lnTo>
                    <a:pt x="105994" y="79079"/>
                  </a:lnTo>
                  <a:lnTo>
                    <a:pt x="111636" y="74346"/>
                  </a:lnTo>
                  <a:lnTo>
                    <a:pt x="114153" y="72950"/>
                  </a:lnTo>
                  <a:lnTo>
                    <a:pt x="119598" y="71400"/>
                  </a:lnTo>
                  <a:lnTo>
                    <a:pt x="125329" y="68065"/>
                  </a:lnTo>
                  <a:lnTo>
                    <a:pt x="128248" y="65786"/>
                  </a:lnTo>
                  <a:lnTo>
                    <a:pt x="134140" y="63255"/>
                  </a:lnTo>
                  <a:lnTo>
                    <a:pt x="137102" y="62580"/>
                  </a:lnTo>
                  <a:lnTo>
                    <a:pt x="143042" y="59184"/>
                  </a:lnTo>
                  <a:lnTo>
                    <a:pt x="146015" y="56890"/>
                  </a:lnTo>
                  <a:lnTo>
                    <a:pt x="151969" y="54340"/>
                  </a:lnTo>
                  <a:lnTo>
                    <a:pt x="157926" y="53206"/>
                  </a:lnTo>
                  <a:lnTo>
                    <a:pt x="163884" y="52703"/>
                  </a:lnTo>
                  <a:lnTo>
                    <a:pt x="169659" y="52380"/>
                  </a:lnTo>
                  <a:lnTo>
                    <a:pt x="186064" y="52303"/>
                  </a:lnTo>
                  <a:lnTo>
                    <a:pt x="189634" y="54947"/>
                  </a:lnTo>
                  <a:lnTo>
                    <a:pt x="195272" y="59989"/>
                  </a:lnTo>
                  <a:lnTo>
                    <a:pt x="195735" y="61395"/>
                  </a:lnTo>
                  <a:lnTo>
                    <a:pt x="196249" y="65602"/>
                  </a:lnTo>
                  <a:lnTo>
                    <a:pt x="196386" y="68114"/>
                  </a:lnTo>
                  <a:lnTo>
                    <a:pt x="196538" y="73550"/>
                  </a:lnTo>
                  <a:lnTo>
                    <a:pt x="197572" y="76388"/>
                  </a:lnTo>
                  <a:lnTo>
                    <a:pt x="199254" y="79273"/>
                  </a:lnTo>
                  <a:lnTo>
                    <a:pt x="201370" y="82188"/>
                  </a:lnTo>
                  <a:lnTo>
                    <a:pt x="201786" y="85124"/>
                  </a:lnTo>
                  <a:lnTo>
                    <a:pt x="201070" y="88073"/>
                  </a:lnTo>
                  <a:lnTo>
                    <a:pt x="199600" y="91032"/>
                  </a:lnTo>
                  <a:lnTo>
                    <a:pt x="198620" y="93996"/>
                  </a:lnTo>
                  <a:lnTo>
                    <a:pt x="197967" y="96965"/>
                  </a:lnTo>
                  <a:lnTo>
                    <a:pt x="197530" y="99936"/>
                  </a:lnTo>
                  <a:lnTo>
                    <a:pt x="198234" y="102909"/>
                  </a:lnTo>
                  <a:lnTo>
                    <a:pt x="199696" y="105883"/>
                  </a:lnTo>
                  <a:lnTo>
                    <a:pt x="201664" y="108858"/>
                  </a:lnTo>
                  <a:lnTo>
                    <a:pt x="202975" y="111833"/>
                  </a:lnTo>
                  <a:lnTo>
                    <a:pt x="203851" y="114809"/>
                  </a:lnTo>
                  <a:lnTo>
                    <a:pt x="204434" y="117785"/>
                  </a:lnTo>
                  <a:lnTo>
                    <a:pt x="204821" y="120762"/>
                  </a:lnTo>
                  <a:lnTo>
                    <a:pt x="205082" y="123738"/>
                  </a:lnTo>
                  <a:lnTo>
                    <a:pt x="205254" y="126714"/>
                  </a:lnTo>
                  <a:lnTo>
                    <a:pt x="205446" y="132667"/>
                  </a:lnTo>
                  <a:lnTo>
                    <a:pt x="205585" y="143459"/>
                  </a:lnTo>
                  <a:lnTo>
                    <a:pt x="205599" y="1594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20"/>
            <p:cNvSpPr/>
            <p:nvPr/>
          </p:nvSpPr>
          <p:spPr>
            <a:xfrm>
              <a:off x="8987934" y="2616398"/>
              <a:ext cx="125148" cy="214313"/>
            </a:xfrm>
            <a:custGeom>
              <a:avLst/>
              <a:gdLst/>
              <a:ahLst/>
              <a:cxnLst/>
              <a:rect l="0" t="0" r="0" b="0"/>
              <a:pathLst>
                <a:path w="125148" h="214313">
                  <a:moveTo>
                    <a:pt x="125147" y="0"/>
                  </a:moveTo>
                  <a:lnTo>
                    <a:pt x="116576" y="0"/>
                  </a:lnTo>
                  <a:lnTo>
                    <a:pt x="116281" y="6137"/>
                  </a:lnTo>
                  <a:lnTo>
                    <a:pt x="116212" y="11412"/>
                  </a:lnTo>
                  <a:lnTo>
                    <a:pt x="116211" y="13561"/>
                  </a:lnTo>
                  <a:lnTo>
                    <a:pt x="115218" y="15986"/>
                  </a:lnTo>
                  <a:lnTo>
                    <a:pt x="111464" y="21326"/>
                  </a:lnTo>
                  <a:lnTo>
                    <a:pt x="108513" y="25170"/>
                  </a:lnTo>
                  <a:lnTo>
                    <a:pt x="107821" y="28715"/>
                  </a:lnTo>
                  <a:lnTo>
                    <a:pt x="107637" y="31050"/>
                  </a:lnTo>
                  <a:lnTo>
                    <a:pt x="106522" y="33598"/>
                  </a:lnTo>
                  <a:lnTo>
                    <a:pt x="102632" y="39076"/>
                  </a:lnTo>
                  <a:lnTo>
                    <a:pt x="99605" y="42997"/>
                  </a:lnTo>
                  <a:lnTo>
                    <a:pt x="98897" y="46560"/>
                  </a:lnTo>
                  <a:lnTo>
                    <a:pt x="98709" y="48900"/>
                  </a:lnTo>
                  <a:lnTo>
                    <a:pt x="97588" y="51451"/>
                  </a:lnTo>
                  <a:lnTo>
                    <a:pt x="93696" y="56933"/>
                  </a:lnTo>
                  <a:lnTo>
                    <a:pt x="91268" y="59783"/>
                  </a:lnTo>
                  <a:lnTo>
                    <a:pt x="88655" y="62676"/>
                  </a:lnTo>
                  <a:lnTo>
                    <a:pt x="85922" y="65596"/>
                  </a:lnTo>
                  <a:lnTo>
                    <a:pt x="84099" y="68535"/>
                  </a:lnTo>
                  <a:lnTo>
                    <a:pt x="82072" y="74447"/>
                  </a:lnTo>
                  <a:lnTo>
                    <a:pt x="78524" y="80382"/>
                  </a:lnTo>
                  <a:lnTo>
                    <a:pt x="76187" y="83354"/>
                  </a:lnTo>
                  <a:lnTo>
                    <a:pt x="73636" y="86327"/>
                  </a:lnTo>
                  <a:lnTo>
                    <a:pt x="70941" y="89301"/>
                  </a:lnTo>
                  <a:lnTo>
                    <a:pt x="68152" y="92276"/>
                  </a:lnTo>
                  <a:lnTo>
                    <a:pt x="66293" y="96244"/>
                  </a:lnTo>
                  <a:lnTo>
                    <a:pt x="65052" y="100874"/>
                  </a:lnTo>
                  <a:lnTo>
                    <a:pt x="64226" y="105944"/>
                  </a:lnTo>
                  <a:lnTo>
                    <a:pt x="62682" y="110317"/>
                  </a:lnTo>
                  <a:lnTo>
                    <a:pt x="60660" y="114224"/>
                  </a:lnTo>
                  <a:lnTo>
                    <a:pt x="58318" y="117822"/>
                  </a:lnTo>
                  <a:lnTo>
                    <a:pt x="55763" y="121212"/>
                  </a:lnTo>
                  <a:lnTo>
                    <a:pt x="53066" y="124464"/>
                  </a:lnTo>
                  <a:lnTo>
                    <a:pt x="50276" y="127624"/>
                  </a:lnTo>
                  <a:lnTo>
                    <a:pt x="47423" y="131716"/>
                  </a:lnTo>
                  <a:lnTo>
                    <a:pt x="44527" y="136427"/>
                  </a:lnTo>
                  <a:lnTo>
                    <a:pt x="41604" y="141553"/>
                  </a:lnTo>
                  <a:lnTo>
                    <a:pt x="39655" y="145963"/>
                  </a:lnTo>
                  <a:lnTo>
                    <a:pt x="38355" y="149894"/>
                  </a:lnTo>
                  <a:lnTo>
                    <a:pt x="37488" y="153508"/>
                  </a:lnTo>
                  <a:lnTo>
                    <a:pt x="33878" y="160168"/>
                  </a:lnTo>
                  <a:lnTo>
                    <a:pt x="31523" y="163334"/>
                  </a:lnTo>
                  <a:lnTo>
                    <a:pt x="28962" y="166436"/>
                  </a:lnTo>
                  <a:lnTo>
                    <a:pt x="26261" y="169496"/>
                  </a:lnTo>
                  <a:lnTo>
                    <a:pt x="20611" y="175543"/>
                  </a:lnTo>
                  <a:lnTo>
                    <a:pt x="14789" y="181537"/>
                  </a:lnTo>
                  <a:lnTo>
                    <a:pt x="12838" y="184525"/>
                  </a:lnTo>
                  <a:lnTo>
                    <a:pt x="10672" y="190490"/>
                  </a:lnTo>
                  <a:lnTo>
                    <a:pt x="9709" y="196449"/>
                  </a:lnTo>
                  <a:lnTo>
                    <a:pt x="9452" y="199427"/>
                  </a:lnTo>
                  <a:lnTo>
                    <a:pt x="8288" y="201412"/>
                  </a:lnTo>
                  <a:lnTo>
                    <a:pt x="6519" y="202736"/>
                  </a:lnTo>
                  <a:lnTo>
                    <a:pt x="1287" y="204860"/>
                  </a:lnTo>
                  <a:lnTo>
                    <a:pt x="858" y="206027"/>
                  </a:lnTo>
                  <a:lnTo>
                    <a:pt x="572" y="207796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121"/>
            <p:cNvSpPr/>
            <p:nvPr/>
          </p:nvSpPr>
          <p:spPr>
            <a:xfrm>
              <a:off x="9005812" y="2553890"/>
              <a:ext cx="35758" cy="160736"/>
            </a:xfrm>
            <a:custGeom>
              <a:avLst/>
              <a:gdLst/>
              <a:ahLst/>
              <a:cxnLst/>
              <a:rect l="0" t="0" r="0" b="0"/>
              <a:pathLst>
                <a:path w="35758" h="160736">
                  <a:moveTo>
                    <a:pt x="0" y="0"/>
                  </a:moveTo>
                  <a:lnTo>
                    <a:pt x="0" y="4741"/>
                  </a:lnTo>
                  <a:lnTo>
                    <a:pt x="993" y="6137"/>
                  </a:lnTo>
                  <a:lnTo>
                    <a:pt x="2648" y="7068"/>
                  </a:lnTo>
                  <a:lnTo>
                    <a:pt x="4745" y="7688"/>
                  </a:lnTo>
                  <a:lnTo>
                    <a:pt x="6144" y="9094"/>
                  </a:lnTo>
                  <a:lnTo>
                    <a:pt x="7075" y="11024"/>
                  </a:lnTo>
                  <a:lnTo>
                    <a:pt x="8111" y="15814"/>
                  </a:lnTo>
                  <a:lnTo>
                    <a:pt x="8386" y="18480"/>
                  </a:lnTo>
                  <a:lnTo>
                    <a:pt x="8571" y="21250"/>
                  </a:lnTo>
                  <a:lnTo>
                    <a:pt x="8694" y="24088"/>
                  </a:lnTo>
                  <a:lnTo>
                    <a:pt x="8830" y="29888"/>
                  </a:lnTo>
                  <a:lnTo>
                    <a:pt x="8906" y="38732"/>
                  </a:lnTo>
                  <a:lnTo>
                    <a:pt x="9911" y="41696"/>
                  </a:lnTo>
                  <a:lnTo>
                    <a:pt x="11573" y="44665"/>
                  </a:lnTo>
                  <a:lnTo>
                    <a:pt x="13675" y="47636"/>
                  </a:lnTo>
                  <a:lnTo>
                    <a:pt x="15076" y="50609"/>
                  </a:lnTo>
                  <a:lnTo>
                    <a:pt x="16010" y="53583"/>
                  </a:lnTo>
                  <a:lnTo>
                    <a:pt x="16632" y="56558"/>
                  </a:lnTo>
                  <a:lnTo>
                    <a:pt x="17048" y="59534"/>
                  </a:lnTo>
                  <a:lnTo>
                    <a:pt x="17324" y="62509"/>
                  </a:lnTo>
                  <a:lnTo>
                    <a:pt x="17509" y="65485"/>
                  </a:lnTo>
                  <a:lnTo>
                    <a:pt x="17715" y="71438"/>
                  </a:lnTo>
                  <a:lnTo>
                    <a:pt x="17768" y="74414"/>
                  </a:lnTo>
                  <a:lnTo>
                    <a:pt x="18799" y="77391"/>
                  </a:lnTo>
                  <a:lnTo>
                    <a:pt x="20478" y="80368"/>
                  </a:lnTo>
                  <a:lnTo>
                    <a:pt x="22591" y="83344"/>
                  </a:lnTo>
                  <a:lnTo>
                    <a:pt x="24000" y="86320"/>
                  </a:lnTo>
                  <a:lnTo>
                    <a:pt x="24939" y="89297"/>
                  </a:lnTo>
                  <a:lnTo>
                    <a:pt x="25566" y="92274"/>
                  </a:lnTo>
                  <a:lnTo>
                    <a:pt x="25983" y="95250"/>
                  </a:lnTo>
                  <a:lnTo>
                    <a:pt x="26261" y="98226"/>
                  </a:lnTo>
                  <a:lnTo>
                    <a:pt x="26446" y="101203"/>
                  </a:lnTo>
                  <a:lnTo>
                    <a:pt x="26652" y="107156"/>
                  </a:lnTo>
                  <a:lnTo>
                    <a:pt x="26785" y="119063"/>
                  </a:lnTo>
                  <a:lnTo>
                    <a:pt x="26817" y="147093"/>
                  </a:lnTo>
                  <a:lnTo>
                    <a:pt x="27811" y="149656"/>
                  </a:lnTo>
                  <a:lnTo>
                    <a:pt x="29466" y="152356"/>
                  </a:lnTo>
                  <a:lnTo>
                    <a:pt x="35757" y="1607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122"/>
            <p:cNvSpPr/>
            <p:nvPr/>
          </p:nvSpPr>
          <p:spPr>
            <a:xfrm>
              <a:off x="7700698" y="2580679"/>
              <a:ext cx="294993" cy="17860"/>
            </a:xfrm>
            <a:custGeom>
              <a:avLst/>
              <a:gdLst/>
              <a:ahLst/>
              <a:cxnLst/>
              <a:rect l="0" t="0" r="0" b="0"/>
              <a:pathLst>
                <a:path w="294993" h="17860">
                  <a:moveTo>
                    <a:pt x="0" y="17859"/>
                  </a:moveTo>
                  <a:lnTo>
                    <a:pt x="108898" y="17859"/>
                  </a:lnTo>
                  <a:lnTo>
                    <a:pt x="113321" y="16867"/>
                  </a:lnTo>
                  <a:lnTo>
                    <a:pt x="118258" y="15214"/>
                  </a:lnTo>
                  <a:lnTo>
                    <a:pt x="123533" y="13119"/>
                  </a:lnTo>
                  <a:lnTo>
                    <a:pt x="129038" y="11723"/>
                  </a:lnTo>
                  <a:lnTo>
                    <a:pt x="134694" y="10792"/>
                  </a:lnTo>
                  <a:lnTo>
                    <a:pt x="140452" y="10171"/>
                  </a:lnTo>
                  <a:lnTo>
                    <a:pt x="145282" y="9757"/>
                  </a:lnTo>
                  <a:lnTo>
                    <a:pt x="153299" y="9297"/>
                  </a:lnTo>
                  <a:lnTo>
                    <a:pt x="162822" y="9093"/>
                  </a:lnTo>
                  <a:lnTo>
                    <a:pt x="180375" y="8962"/>
                  </a:lnTo>
                  <a:lnTo>
                    <a:pt x="184811" y="7959"/>
                  </a:lnTo>
                  <a:lnTo>
                    <a:pt x="189754" y="6298"/>
                  </a:lnTo>
                  <a:lnTo>
                    <a:pt x="195037" y="4199"/>
                  </a:lnTo>
                  <a:lnTo>
                    <a:pt x="199550" y="2799"/>
                  </a:lnTo>
                  <a:lnTo>
                    <a:pt x="203553" y="1866"/>
                  </a:lnTo>
                  <a:lnTo>
                    <a:pt x="207216" y="1244"/>
                  </a:lnTo>
                  <a:lnTo>
                    <a:pt x="211643" y="830"/>
                  </a:lnTo>
                  <a:lnTo>
                    <a:pt x="216581" y="553"/>
                  </a:lnTo>
                  <a:lnTo>
                    <a:pt x="226372" y="246"/>
                  </a:lnTo>
                  <a:lnTo>
                    <a:pt x="240751" y="49"/>
                  </a:lnTo>
                  <a:lnTo>
                    <a:pt x="29499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123"/>
            <p:cNvSpPr/>
            <p:nvPr/>
          </p:nvSpPr>
          <p:spPr>
            <a:xfrm>
              <a:off x="7843724" y="2562820"/>
              <a:ext cx="23008" cy="111313"/>
            </a:xfrm>
            <a:custGeom>
              <a:avLst/>
              <a:gdLst/>
              <a:ahLst/>
              <a:cxnLst/>
              <a:rect l="0" t="0" r="0" b="0"/>
              <a:pathLst>
                <a:path w="23008" h="111313">
                  <a:moveTo>
                    <a:pt x="8939" y="8929"/>
                  </a:moveTo>
                  <a:lnTo>
                    <a:pt x="32" y="32"/>
                  </a:lnTo>
                  <a:lnTo>
                    <a:pt x="1" y="0"/>
                  </a:lnTo>
                  <a:lnTo>
                    <a:pt x="0" y="4740"/>
                  </a:lnTo>
                  <a:lnTo>
                    <a:pt x="993" y="6137"/>
                  </a:lnTo>
                  <a:lnTo>
                    <a:pt x="2649" y="7068"/>
                  </a:lnTo>
                  <a:lnTo>
                    <a:pt x="7697" y="8562"/>
                  </a:lnTo>
                  <a:lnTo>
                    <a:pt x="8111" y="9677"/>
                  </a:lnTo>
                  <a:lnTo>
                    <a:pt x="8830" y="16586"/>
                  </a:lnTo>
                  <a:lnTo>
                    <a:pt x="13652" y="22222"/>
                  </a:lnTo>
                  <a:lnTo>
                    <a:pt x="15060" y="24736"/>
                  </a:lnTo>
                  <a:lnTo>
                    <a:pt x="16626" y="30176"/>
                  </a:lnTo>
                  <a:lnTo>
                    <a:pt x="17321" y="35901"/>
                  </a:lnTo>
                  <a:lnTo>
                    <a:pt x="17631" y="41753"/>
                  </a:lnTo>
                  <a:lnTo>
                    <a:pt x="17769" y="47661"/>
                  </a:lnTo>
                  <a:lnTo>
                    <a:pt x="18798" y="50625"/>
                  </a:lnTo>
                  <a:lnTo>
                    <a:pt x="22591" y="56565"/>
                  </a:lnTo>
                  <a:lnTo>
                    <a:pt x="23007" y="59538"/>
                  </a:lnTo>
                  <a:lnTo>
                    <a:pt x="22290" y="62513"/>
                  </a:lnTo>
                  <a:lnTo>
                    <a:pt x="19839" y="68463"/>
                  </a:lnTo>
                  <a:lnTo>
                    <a:pt x="18750" y="74415"/>
                  </a:lnTo>
                  <a:lnTo>
                    <a:pt x="18460" y="78383"/>
                  </a:lnTo>
                  <a:lnTo>
                    <a:pt x="18265" y="83013"/>
                  </a:lnTo>
                  <a:lnTo>
                    <a:pt x="17993" y="96365"/>
                  </a:lnTo>
                  <a:lnTo>
                    <a:pt x="17958" y="111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124"/>
            <p:cNvSpPr/>
            <p:nvPr/>
          </p:nvSpPr>
          <p:spPr>
            <a:xfrm>
              <a:off x="8076141" y="2564072"/>
              <a:ext cx="151967" cy="195202"/>
            </a:xfrm>
            <a:custGeom>
              <a:avLst/>
              <a:gdLst/>
              <a:ahLst/>
              <a:cxnLst/>
              <a:rect l="0" t="0" r="0" b="0"/>
              <a:pathLst>
                <a:path w="151967" h="195202">
                  <a:moveTo>
                    <a:pt x="62574" y="88045"/>
                  </a:moveTo>
                  <a:lnTo>
                    <a:pt x="62574" y="96607"/>
                  </a:lnTo>
                  <a:lnTo>
                    <a:pt x="67320" y="96865"/>
                  </a:lnTo>
                  <a:lnTo>
                    <a:pt x="71146" y="96965"/>
                  </a:lnTo>
                  <a:lnTo>
                    <a:pt x="105906" y="96975"/>
                  </a:lnTo>
                  <a:lnTo>
                    <a:pt x="109312" y="94329"/>
                  </a:lnTo>
                  <a:lnTo>
                    <a:pt x="114846" y="89286"/>
                  </a:lnTo>
                  <a:lnTo>
                    <a:pt x="118252" y="88596"/>
                  </a:lnTo>
                  <a:lnTo>
                    <a:pt x="123786" y="88154"/>
                  </a:lnTo>
                  <a:lnTo>
                    <a:pt x="124240" y="87125"/>
                  </a:lnTo>
                  <a:lnTo>
                    <a:pt x="124879" y="81929"/>
                  </a:lnTo>
                  <a:lnTo>
                    <a:pt x="125095" y="77025"/>
                  </a:lnTo>
                  <a:lnTo>
                    <a:pt x="125145" y="65845"/>
                  </a:lnTo>
                  <a:lnTo>
                    <a:pt x="126138" y="64315"/>
                  </a:lnTo>
                  <a:lnTo>
                    <a:pt x="127796" y="63295"/>
                  </a:lnTo>
                  <a:lnTo>
                    <a:pt x="129893" y="62616"/>
                  </a:lnTo>
                  <a:lnTo>
                    <a:pt x="131291" y="61170"/>
                  </a:lnTo>
                  <a:lnTo>
                    <a:pt x="132223" y="59214"/>
                  </a:lnTo>
                  <a:lnTo>
                    <a:pt x="133259" y="54395"/>
                  </a:lnTo>
                  <a:lnTo>
                    <a:pt x="133720" y="48946"/>
                  </a:lnTo>
                  <a:lnTo>
                    <a:pt x="133978" y="45041"/>
                  </a:lnTo>
                  <a:lnTo>
                    <a:pt x="131390" y="41481"/>
                  </a:lnTo>
                  <a:lnTo>
                    <a:pt x="129310" y="39143"/>
                  </a:lnTo>
                  <a:lnTo>
                    <a:pt x="127922" y="36592"/>
                  </a:lnTo>
                  <a:lnTo>
                    <a:pt x="126382" y="31112"/>
                  </a:lnTo>
                  <a:lnTo>
                    <a:pt x="125696" y="25369"/>
                  </a:lnTo>
                  <a:lnTo>
                    <a:pt x="125514" y="22448"/>
                  </a:lnTo>
                  <a:lnTo>
                    <a:pt x="124399" y="20501"/>
                  </a:lnTo>
                  <a:lnTo>
                    <a:pt x="122663" y="19203"/>
                  </a:lnTo>
                  <a:lnTo>
                    <a:pt x="120512" y="18338"/>
                  </a:lnTo>
                  <a:lnTo>
                    <a:pt x="118083" y="16769"/>
                  </a:lnTo>
                  <a:lnTo>
                    <a:pt x="115472" y="14731"/>
                  </a:lnTo>
                  <a:lnTo>
                    <a:pt x="108891" y="9071"/>
                  </a:lnTo>
                  <a:lnTo>
                    <a:pt x="105342" y="8297"/>
                  </a:lnTo>
                  <a:lnTo>
                    <a:pt x="103005" y="8090"/>
                  </a:lnTo>
                  <a:lnTo>
                    <a:pt x="100453" y="7953"/>
                  </a:lnTo>
                  <a:lnTo>
                    <a:pt x="94971" y="7800"/>
                  </a:lnTo>
                  <a:lnTo>
                    <a:pt x="92117" y="6767"/>
                  </a:lnTo>
                  <a:lnTo>
                    <a:pt x="89222" y="5086"/>
                  </a:lnTo>
                  <a:lnTo>
                    <a:pt x="82185" y="0"/>
                  </a:lnTo>
                  <a:lnTo>
                    <a:pt x="80614" y="575"/>
                  </a:lnTo>
                  <a:lnTo>
                    <a:pt x="76221" y="3860"/>
                  </a:lnTo>
                  <a:lnTo>
                    <a:pt x="73658" y="5132"/>
                  </a:lnTo>
                  <a:lnTo>
                    <a:pt x="70957" y="5980"/>
                  </a:lnTo>
                  <a:lnTo>
                    <a:pt x="68162" y="6546"/>
                  </a:lnTo>
                  <a:lnTo>
                    <a:pt x="65307" y="6923"/>
                  </a:lnTo>
                  <a:lnTo>
                    <a:pt x="62409" y="7175"/>
                  </a:lnTo>
                  <a:lnTo>
                    <a:pt x="59484" y="7342"/>
                  </a:lnTo>
                  <a:lnTo>
                    <a:pt x="56541" y="8446"/>
                  </a:lnTo>
                  <a:lnTo>
                    <a:pt x="53586" y="10175"/>
                  </a:lnTo>
                  <a:lnTo>
                    <a:pt x="46452" y="15337"/>
                  </a:lnTo>
                  <a:lnTo>
                    <a:pt x="42828" y="18688"/>
                  </a:lnTo>
                  <a:lnTo>
                    <a:pt x="32408" y="28924"/>
                  </a:lnTo>
                  <a:lnTo>
                    <a:pt x="30545" y="31764"/>
                  </a:lnTo>
                  <a:lnTo>
                    <a:pt x="28474" y="37565"/>
                  </a:lnTo>
                  <a:lnTo>
                    <a:pt x="26928" y="41493"/>
                  </a:lnTo>
                  <a:lnTo>
                    <a:pt x="24906" y="46096"/>
                  </a:lnTo>
                  <a:lnTo>
                    <a:pt x="22563" y="51149"/>
                  </a:lnTo>
                  <a:lnTo>
                    <a:pt x="20009" y="55510"/>
                  </a:lnTo>
                  <a:lnTo>
                    <a:pt x="17312" y="59410"/>
                  </a:lnTo>
                  <a:lnTo>
                    <a:pt x="14521" y="63002"/>
                  </a:lnTo>
                  <a:lnTo>
                    <a:pt x="12660" y="66388"/>
                  </a:lnTo>
                  <a:lnTo>
                    <a:pt x="11421" y="69639"/>
                  </a:lnTo>
                  <a:lnTo>
                    <a:pt x="10594" y="72797"/>
                  </a:lnTo>
                  <a:lnTo>
                    <a:pt x="9048" y="75895"/>
                  </a:lnTo>
                  <a:lnTo>
                    <a:pt x="4684" y="81984"/>
                  </a:lnTo>
                  <a:lnTo>
                    <a:pt x="3123" y="85988"/>
                  </a:lnTo>
                  <a:lnTo>
                    <a:pt x="2082" y="90642"/>
                  </a:lnTo>
                  <a:lnTo>
                    <a:pt x="1388" y="95730"/>
                  </a:lnTo>
                  <a:lnTo>
                    <a:pt x="926" y="100113"/>
                  </a:lnTo>
                  <a:lnTo>
                    <a:pt x="617" y="104028"/>
                  </a:lnTo>
                  <a:lnTo>
                    <a:pt x="412" y="107630"/>
                  </a:lnTo>
                  <a:lnTo>
                    <a:pt x="183" y="114278"/>
                  </a:lnTo>
                  <a:lnTo>
                    <a:pt x="55" y="126245"/>
                  </a:lnTo>
                  <a:lnTo>
                    <a:pt x="0" y="171355"/>
                  </a:lnTo>
                  <a:lnTo>
                    <a:pt x="994" y="173351"/>
                  </a:lnTo>
                  <a:lnTo>
                    <a:pt x="2650" y="174681"/>
                  </a:lnTo>
                  <a:lnTo>
                    <a:pt x="4746" y="175568"/>
                  </a:lnTo>
                  <a:lnTo>
                    <a:pt x="6143" y="177151"/>
                  </a:lnTo>
                  <a:lnTo>
                    <a:pt x="7075" y="179199"/>
                  </a:lnTo>
                  <a:lnTo>
                    <a:pt x="7698" y="181557"/>
                  </a:lnTo>
                  <a:lnTo>
                    <a:pt x="11036" y="186822"/>
                  </a:lnTo>
                  <a:lnTo>
                    <a:pt x="13317" y="189615"/>
                  </a:lnTo>
                  <a:lnTo>
                    <a:pt x="15830" y="191477"/>
                  </a:lnTo>
                  <a:lnTo>
                    <a:pt x="18500" y="192719"/>
                  </a:lnTo>
                  <a:lnTo>
                    <a:pt x="21273" y="193546"/>
                  </a:lnTo>
                  <a:lnTo>
                    <a:pt x="24114" y="194098"/>
                  </a:lnTo>
                  <a:lnTo>
                    <a:pt x="27003" y="194465"/>
                  </a:lnTo>
                  <a:lnTo>
                    <a:pt x="29920" y="194710"/>
                  </a:lnTo>
                  <a:lnTo>
                    <a:pt x="32859" y="194874"/>
                  </a:lnTo>
                  <a:lnTo>
                    <a:pt x="38773" y="195056"/>
                  </a:lnTo>
                  <a:lnTo>
                    <a:pt x="53640" y="195182"/>
                  </a:lnTo>
                  <a:lnTo>
                    <a:pt x="82558" y="195201"/>
                  </a:lnTo>
                  <a:lnTo>
                    <a:pt x="85829" y="194209"/>
                  </a:lnTo>
                  <a:lnTo>
                    <a:pt x="89003" y="192555"/>
                  </a:lnTo>
                  <a:lnTo>
                    <a:pt x="92112" y="190460"/>
                  </a:lnTo>
                  <a:lnTo>
                    <a:pt x="95178" y="189064"/>
                  </a:lnTo>
                  <a:lnTo>
                    <a:pt x="98215" y="188133"/>
                  </a:lnTo>
                  <a:lnTo>
                    <a:pt x="101233" y="187513"/>
                  </a:lnTo>
                  <a:lnTo>
                    <a:pt x="104239" y="186107"/>
                  </a:lnTo>
                  <a:lnTo>
                    <a:pt x="107236" y="184177"/>
                  </a:lnTo>
                  <a:lnTo>
                    <a:pt x="110228" y="181899"/>
                  </a:lnTo>
                  <a:lnTo>
                    <a:pt x="113214" y="180380"/>
                  </a:lnTo>
                  <a:lnTo>
                    <a:pt x="116200" y="179367"/>
                  </a:lnTo>
                  <a:lnTo>
                    <a:pt x="119182" y="178692"/>
                  </a:lnTo>
                  <a:lnTo>
                    <a:pt x="122165" y="177250"/>
                  </a:lnTo>
                  <a:lnTo>
                    <a:pt x="125145" y="175296"/>
                  </a:lnTo>
                  <a:lnTo>
                    <a:pt x="132320" y="169772"/>
                  </a:lnTo>
                  <a:lnTo>
                    <a:pt x="134896" y="168326"/>
                  </a:lnTo>
                  <a:lnTo>
                    <a:pt x="151966" y="1594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 is the midpoint of AC.  AB=5x and BC=3x+4, find x.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2185250" y="2491382"/>
            <a:ext cx="3057186" cy="3821905"/>
            <a:chOff x="2185250" y="2491382"/>
            <a:chExt cx="3057186" cy="3821905"/>
          </a:xfrm>
        </p:grpSpPr>
        <p:sp>
          <p:nvSpPr>
            <p:cNvPr id="4" name="SMARTInkAnnotation0"/>
            <p:cNvSpPr/>
            <p:nvPr/>
          </p:nvSpPr>
          <p:spPr>
            <a:xfrm>
              <a:off x="2247943" y="2946798"/>
              <a:ext cx="2994490" cy="133909"/>
            </a:xfrm>
            <a:custGeom>
              <a:avLst/>
              <a:gdLst/>
              <a:ahLst/>
              <a:cxnLst/>
              <a:rect l="0" t="0" r="0" b="0"/>
              <a:pathLst>
                <a:path w="2994490" h="133909">
                  <a:moveTo>
                    <a:pt x="44576" y="80366"/>
                  </a:moveTo>
                  <a:lnTo>
                    <a:pt x="44576" y="62539"/>
                  </a:lnTo>
                  <a:lnTo>
                    <a:pt x="44576" y="76068"/>
                  </a:lnTo>
                  <a:lnTo>
                    <a:pt x="43583" y="77500"/>
                  </a:lnTo>
                  <a:lnTo>
                    <a:pt x="41928" y="78455"/>
                  </a:lnTo>
                  <a:lnTo>
                    <a:pt x="39831" y="79092"/>
                  </a:lnTo>
                  <a:lnTo>
                    <a:pt x="38433" y="80509"/>
                  </a:lnTo>
                  <a:lnTo>
                    <a:pt x="37501" y="82445"/>
                  </a:lnTo>
                  <a:lnTo>
                    <a:pt x="36005" y="87942"/>
                  </a:lnTo>
                  <a:lnTo>
                    <a:pt x="35801" y="91340"/>
                  </a:lnTo>
                  <a:lnTo>
                    <a:pt x="35710" y="96157"/>
                  </a:lnTo>
                  <a:lnTo>
                    <a:pt x="35637" y="124894"/>
                  </a:lnTo>
                  <a:lnTo>
                    <a:pt x="38286" y="127607"/>
                  </a:lnTo>
                  <a:lnTo>
                    <a:pt x="43334" y="132692"/>
                  </a:lnTo>
                  <a:lnTo>
                    <a:pt x="44741" y="132117"/>
                  </a:lnTo>
                  <a:lnTo>
                    <a:pt x="48954" y="128832"/>
                  </a:lnTo>
                  <a:lnTo>
                    <a:pt x="53115" y="125349"/>
                  </a:lnTo>
                  <a:lnTo>
                    <a:pt x="61177" y="117355"/>
                  </a:lnTo>
                  <a:lnTo>
                    <a:pt x="61887" y="114004"/>
                  </a:lnTo>
                  <a:lnTo>
                    <a:pt x="62076" y="111720"/>
                  </a:lnTo>
                  <a:lnTo>
                    <a:pt x="63196" y="110199"/>
                  </a:lnTo>
                  <a:lnTo>
                    <a:pt x="64935" y="109184"/>
                  </a:lnTo>
                  <a:lnTo>
                    <a:pt x="67088" y="108507"/>
                  </a:lnTo>
                  <a:lnTo>
                    <a:pt x="68523" y="107065"/>
                  </a:lnTo>
                  <a:lnTo>
                    <a:pt x="69480" y="105110"/>
                  </a:lnTo>
                  <a:lnTo>
                    <a:pt x="70118" y="102815"/>
                  </a:lnTo>
                  <a:lnTo>
                    <a:pt x="70543" y="100293"/>
                  </a:lnTo>
                  <a:lnTo>
                    <a:pt x="70827" y="97619"/>
                  </a:lnTo>
                  <a:lnTo>
                    <a:pt x="71016" y="94845"/>
                  </a:lnTo>
                  <a:lnTo>
                    <a:pt x="71142" y="92003"/>
                  </a:lnTo>
                  <a:lnTo>
                    <a:pt x="71361" y="82094"/>
                  </a:lnTo>
                  <a:lnTo>
                    <a:pt x="71393" y="64160"/>
                  </a:lnTo>
                  <a:lnTo>
                    <a:pt x="68745" y="60595"/>
                  </a:lnTo>
                  <a:lnTo>
                    <a:pt x="63697" y="54963"/>
                  </a:lnTo>
                  <a:lnTo>
                    <a:pt x="62290" y="54501"/>
                  </a:lnTo>
                  <a:lnTo>
                    <a:pt x="58077" y="53988"/>
                  </a:lnTo>
                  <a:lnTo>
                    <a:pt x="56557" y="52858"/>
                  </a:lnTo>
                  <a:lnTo>
                    <a:pt x="55543" y="51113"/>
                  </a:lnTo>
                  <a:lnTo>
                    <a:pt x="53916" y="45924"/>
                  </a:lnTo>
                  <a:lnTo>
                    <a:pt x="52789" y="45499"/>
                  </a:lnTo>
                  <a:lnTo>
                    <a:pt x="45854" y="44759"/>
                  </a:lnTo>
                  <a:lnTo>
                    <a:pt x="42495" y="47343"/>
                  </a:lnTo>
                  <a:lnTo>
                    <a:pt x="40209" y="49421"/>
                  </a:lnTo>
                  <a:lnTo>
                    <a:pt x="37692" y="50806"/>
                  </a:lnTo>
                  <a:lnTo>
                    <a:pt x="32246" y="52345"/>
                  </a:lnTo>
                  <a:lnTo>
                    <a:pt x="30397" y="53748"/>
                  </a:lnTo>
                  <a:lnTo>
                    <a:pt x="29164" y="55675"/>
                  </a:lnTo>
                  <a:lnTo>
                    <a:pt x="28342" y="57952"/>
                  </a:lnTo>
                  <a:lnTo>
                    <a:pt x="27794" y="60462"/>
                  </a:lnTo>
                  <a:lnTo>
                    <a:pt x="27429" y="63128"/>
                  </a:lnTo>
                  <a:lnTo>
                    <a:pt x="27185" y="65897"/>
                  </a:lnTo>
                  <a:lnTo>
                    <a:pt x="26030" y="68736"/>
                  </a:lnTo>
                  <a:lnTo>
                    <a:pt x="24266" y="71620"/>
                  </a:lnTo>
                  <a:lnTo>
                    <a:pt x="19044" y="78638"/>
                  </a:lnTo>
                  <a:lnTo>
                    <a:pt x="18330" y="82244"/>
                  </a:lnTo>
                  <a:lnTo>
                    <a:pt x="18140" y="84594"/>
                  </a:lnTo>
                  <a:lnTo>
                    <a:pt x="18013" y="87153"/>
                  </a:lnTo>
                  <a:lnTo>
                    <a:pt x="17792" y="96571"/>
                  </a:lnTo>
                  <a:lnTo>
                    <a:pt x="17759" y="114721"/>
                  </a:lnTo>
                  <a:lnTo>
                    <a:pt x="18752" y="115176"/>
                  </a:lnTo>
                  <a:lnTo>
                    <a:pt x="27483" y="115905"/>
                  </a:lnTo>
                  <a:lnTo>
                    <a:pt x="48941" y="116084"/>
                  </a:lnTo>
                  <a:lnTo>
                    <a:pt x="50466" y="115092"/>
                  </a:lnTo>
                  <a:lnTo>
                    <a:pt x="51483" y="113439"/>
                  </a:lnTo>
                  <a:lnTo>
                    <a:pt x="52160" y="111344"/>
                  </a:lnTo>
                  <a:lnTo>
                    <a:pt x="53605" y="109947"/>
                  </a:lnTo>
                  <a:lnTo>
                    <a:pt x="55562" y="109016"/>
                  </a:lnTo>
                  <a:lnTo>
                    <a:pt x="57860" y="108396"/>
                  </a:lnTo>
                  <a:lnTo>
                    <a:pt x="59391" y="106990"/>
                  </a:lnTo>
                  <a:lnTo>
                    <a:pt x="60413" y="105061"/>
                  </a:lnTo>
                  <a:lnTo>
                    <a:pt x="61093" y="102782"/>
                  </a:lnTo>
                  <a:lnTo>
                    <a:pt x="61547" y="100271"/>
                  </a:lnTo>
                  <a:lnTo>
                    <a:pt x="61849" y="97605"/>
                  </a:lnTo>
                  <a:lnTo>
                    <a:pt x="62051" y="94835"/>
                  </a:lnTo>
                  <a:lnTo>
                    <a:pt x="62186" y="91996"/>
                  </a:lnTo>
                  <a:lnTo>
                    <a:pt x="62335" y="86196"/>
                  </a:lnTo>
                  <a:lnTo>
                    <a:pt x="63368" y="84253"/>
                  </a:lnTo>
                  <a:lnTo>
                    <a:pt x="65050" y="82957"/>
                  </a:lnTo>
                  <a:lnTo>
                    <a:pt x="67165" y="82093"/>
                  </a:lnTo>
                  <a:lnTo>
                    <a:pt x="68574" y="80525"/>
                  </a:lnTo>
                  <a:lnTo>
                    <a:pt x="69514" y="78487"/>
                  </a:lnTo>
                  <a:lnTo>
                    <a:pt x="70141" y="76137"/>
                  </a:lnTo>
                  <a:lnTo>
                    <a:pt x="69565" y="73578"/>
                  </a:lnTo>
                  <a:lnTo>
                    <a:pt x="68188" y="70880"/>
                  </a:lnTo>
                  <a:lnTo>
                    <a:pt x="66277" y="68088"/>
                  </a:lnTo>
                  <a:lnTo>
                    <a:pt x="65003" y="65235"/>
                  </a:lnTo>
                  <a:lnTo>
                    <a:pt x="64154" y="62341"/>
                  </a:lnTo>
                  <a:lnTo>
                    <a:pt x="62790" y="55308"/>
                  </a:lnTo>
                  <a:lnTo>
                    <a:pt x="61685" y="54730"/>
                  </a:lnTo>
                  <a:lnTo>
                    <a:pt x="57809" y="54090"/>
                  </a:lnTo>
                  <a:lnTo>
                    <a:pt x="56377" y="52926"/>
                  </a:lnTo>
                  <a:lnTo>
                    <a:pt x="55423" y="51159"/>
                  </a:lnTo>
                  <a:lnTo>
                    <a:pt x="53892" y="45933"/>
                  </a:lnTo>
                  <a:lnTo>
                    <a:pt x="52773" y="46497"/>
                  </a:lnTo>
                  <a:lnTo>
                    <a:pt x="48882" y="49768"/>
                  </a:lnTo>
                  <a:lnTo>
                    <a:pt x="46453" y="51038"/>
                  </a:lnTo>
                  <a:lnTo>
                    <a:pt x="41107" y="52448"/>
                  </a:lnTo>
                  <a:lnTo>
                    <a:pt x="32512" y="53242"/>
                  </a:lnTo>
                  <a:lnTo>
                    <a:pt x="30574" y="54346"/>
                  </a:lnTo>
                  <a:lnTo>
                    <a:pt x="29282" y="56074"/>
                  </a:lnTo>
                  <a:lnTo>
                    <a:pt x="28421" y="58218"/>
                  </a:lnTo>
                  <a:lnTo>
                    <a:pt x="26854" y="61632"/>
                  </a:lnTo>
                  <a:lnTo>
                    <a:pt x="19153" y="77507"/>
                  </a:lnTo>
                  <a:lnTo>
                    <a:pt x="17695" y="79452"/>
                  </a:lnTo>
                  <a:lnTo>
                    <a:pt x="15730" y="81741"/>
                  </a:lnTo>
                  <a:lnTo>
                    <a:pt x="13427" y="84259"/>
                  </a:lnTo>
                  <a:lnTo>
                    <a:pt x="11891" y="86930"/>
                  </a:lnTo>
                  <a:lnTo>
                    <a:pt x="10867" y="89703"/>
                  </a:lnTo>
                  <a:lnTo>
                    <a:pt x="10185" y="92543"/>
                  </a:lnTo>
                  <a:lnTo>
                    <a:pt x="8736" y="95430"/>
                  </a:lnTo>
                  <a:lnTo>
                    <a:pt x="6778" y="98346"/>
                  </a:lnTo>
                  <a:lnTo>
                    <a:pt x="1243" y="105415"/>
                  </a:lnTo>
                  <a:lnTo>
                    <a:pt x="486" y="109027"/>
                  </a:lnTo>
                  <a:lnTo>
                    <a:pt x="284" y="111379"/>
                  </a:lnTo>
                  <a:lnTo>
                    <a:pt x="150" y="113940"/>
                  </a:lnTo>
                  <a:lnTo>
                    <a:pt x="0" y="119431"/>
                  </a:lnTo>
                  <a:lnTo>
                    <a:pt x="954" y="121292"/>
                  </a:lnTo>
                  <a:lnTo>
                    <a:pt x="2583" y="122532"/>
                  </a:lnTo>
                  <a:lnTo>
                    <a:pt x="4662" y="123360"/>
                  </a:lnTo>
                  <a:lnTo>
                    <a:pt x="6048" y="124903"/>
                  </a:lnTo>
                  <a:lnTo>
                    <a:pt x="6972" y="126925"/>
                  </a:lnTo>
                  <a:lnTo>
                    <a:pt x="7588" y="129264"/>
                  </a:lnTo>
                  <a:lnTo>
                    <a:pt x="8992" y="130824"/>
                  </a:lnTo>
                  <a:lnTo>
                    <a:pt x="10921" y="131864"/>
                  </a:lnTo>
                  <a:lnTo>
                    <a:pt x="16408" y="133533"/>
                  </a:lnTo>
                  <a:lnTo>
                    <a:pt x="25337" y="133908"/>
                  </a:lnTo>
                  <a:lnTo>
                    <a:pt x="28742" y="131282"/>
                  </a:lnTo>
                  <a:lnTo>
                    <a:pt x="31040" y="129192"/>
                  </a:lnTo>
                  <a:lnTo>
                    <a:pt x="33566" y="127800"/>
                  </a:lnTo>
                  <a:lnTo>
                    <a:pt x="42930" y="125381"/>
                  </a:lnTo>
                  <a:lnTo>
                    <a:pt x="46493" y="122532"/>
                  </a:lnTo>
                  <a:lnTo>
                    <a:pt x="52129" y="117358"/>
                  </a:lnTo>
                  <a:lnTo>
                    <a:pt x="61090" y="108508"/>
                  </a:lnTo>
                  <a:lnTo>
                    <a:pt x="61545" y="107065"/>
                  </a:lnTo>
                  <a:lnTo>
                    <a:pt x="61848" y="105110"/>
                  </a:lnTo>
                  <a:lnTo>
                    <a:pt x="62050" y="102815"/>
                  </a:lnTo>
                  <a:lnTo>
                    <a:pt x="62185" y="100293"/>
                  </a:lnTo>
                  <a:lnTo>
                    <a:pt x="62419" y="90940"/>
                  </a:lnTo>
                  <a:lnTo>
                    <a:pt x="62454" y="75747"/>
                  </a:lnTo>
                  <a:lnTo>
                    <a:pt x="61461" y="74310"/>
                  </a:lnTo>
                  <a:lnTo>
                    <a:pt x="59806" y="73352"/>
                  </a:lnTo>
                  <a:lnTo>
                    <a:pt x="54758" y="71814"/>
                  </a:lnTo>
                  <a:lnTo>
                    <a:pt x="45928" y="71469"/>
                  </a:lnTo>
                  <a:lnTo>
                    <a:pt x="45478" y="72450"/>
                  </a:lnTo>
                  <a:lnTo>
                    <a:pt x="44977" y="76186"/>
                  </a:lnTo>
                  <a:lnTo>
                    <a:pt x="43850" y="77579"/>
                  </a:lnTo>
                  <a:lnTo>
                    <a:pt x="42106" y="78508"/>
                  </a:lnTo>
                  <a:lnTo>
                    <a:pt x="37519" y="79540"/>
                  </a:lnTo>
                  <a:lnTo>
                    <a:pt x="32170" y="79999"/>
                  </a:lnTo>
                  <a:lnTo>
                    <a:pt x="30346" y="81113"/>
                  </a:lnTo>
                  <a:lnTo>
                    <a:pt x="29130" y="82848"/>
                  </a:lnTo>
                  <a:lnTo>
                    <a:pt x="27178" y="88022"/>
                  </a:lnTo>
                  <a:lnTo>
                    <a:pt x="26911" y="91375"/>
                  </a:lnTo>
                  <a:lnTo>
                    <a:pt x="26840" y="93658"/>
                  </a:lnTo>
                  <a:lnTo>
                    <a:pt x="25800" y="95181"/>
                  </a:lnTo>
                  <a:lnTo>
                    <a:pt x="24113" y="96195"/>
                  </a:lnTo>
                  <a:lnTo>
                    <a:pt x="18131" y="98106"/>
                  </a:lnTo>
                  <a:lnTo>
                    <a:pt x="17924" y="100818"/>
                  </a:lnTo>
                  <a:lnTo>
                    <a:pt x="17869" y="102930"/>
                  </a:lnTo>
                  <a:lnTo>
                    <a:pt x="18826" y="104339"/>
                  </a:lnTo>
                  <a:lnTo>
                    <a:pt x="20456" y="105277"/>
                  </a:lnTo>
                  <a:lnTo>
                    <a:pt x="26333" y="107045"/>
                  </a:lnTo>
                  <a:lnTo>
                    <a:pt x="40373" y="107155"/>
                  </a:lnTo>
                  <a:lnTo>
                    <a:pt x="41774" y="106162"/>
                  </a:lnTo>
                  <a:lnTo>
                    <a:pt x="42708" y="104509"/>
                  </a:lnTo>
                  <a:lnTo>
                    <a:pt x="44567" y="98257"/>
                  </a:lnTo>
                  <a:lnTo>
                    <a:pt x="44576" y="89664"/>
                  </a:lnTo>
                  <a:lnTo>
                    <a:pt x="39831" y="89405"/>
                  </a:lnTo>
                  <a:lnTo>
                    <a:pt x="38433" y="88376"/>
                  </a:lnTo>
                  <a:lnTo>
                    <a:pt x="37501" y="86698"/>
                  </a:lnTo>
                  <a:lnTo>
                    <a:pt x="35746" y="80736"/>
                  </a:lnTo>
                  <a:lnTo>
                    <a:pt x="26698" y="80366"/>
                  </a:lnTo>
                  <a:lnTo>
                    <a:pt x="269760" y="80366"/>
                  </a:lnTo>
                  <a:lnTo>
                    <a:pt x="273164" y="79373"/>
                  </a:lnTo>
                  <a:lnTo>
                    <a:pt x="279596" y="75625"/>
                  </a:lnTo>
                  <a:lnTo>
                    <a:pt x="288414" y="73298"/>
                  </a:lnTo>
                  <a:lnTo>
                    <a:pt x="381368" y="71437"/>
                  </a:lnTo>
                  <a:lnTo>
                    <a:pt x="408505" y="71436"/>
                  </a:lnTo>
                  <a:lnTo>
                    <a:pt x="413336" y="70444"/>
                  </a:lnTo>
                  <a:lnTo>
                    <a:pt x="421354" y="66695"/>
                  </a:lnTo>
                  <a:lnTo>
                    <a:pt x="430876" y="64368"/>
                  </a:lnTo>
                  <a:lnTo>
                    <a:pt x="521578" y="62508"/>
                  </a:lnTo>
                  <a:lnTo>
                    <a:pt x="907339" y="62506"/>
                  </a:lnTo>
                  <a:lnTo>
                    <a:pt x="922659" y="59860"/>
                  </a:lnTo>
                  <a:lnTo>
                    <a:pt x="938406" y="56369"/>
                  </a:lnTo>
                  <a:lnTo>
                    <a:pt x="1027796" y="53598"/>
                  </a:lnTo>
                  <a:lnTo>
                    <a:pt x="1313966" y="53577"/>
                  </a:lnTo>
                  <a:lnTo>
                    <a:pt x="1331826" y="50931"/>
                  </a:lnTo>
                  <a:lnTo>
                    <a:pt x="1349697" y="47439"/>
                  </a:lnTo>
                  <a:lnTo>
                    <a:pt x="1439082" y="44695"/>
                  </a:lnTo>
                  <a:lnTo>
                    <a:pt x="1510595" y="43657"/>
                  </a:lnTo>
                  <a:lnTo>
                    <a:pt x="1528473" y="39907"/>
                  </a:lnTo>
                  <a:lnTo>
                    <a:pt x="1599986" y="35881"/>
                  </a:lnTo>
                  <a:lnTo>
                    <a:pt x="2284103" y="35717"/>
                  </a:lnTo>
                  <a:lnTo>
                    <a:pt x="2304313" y="33071"/>
                  </a:lnTo>
                  <a:lnTo>
                    <a:pt x="2323227" y="29580"/>
                  </a:lnTo>
                  <a:lnTo>
                    <a:pt x="2341566" y="28029"/>
                  </a:lnTo>
                  <a:lnTo>
                    <a:pt x="2368643" y="31896"/>
                  </a:lnTo>
                  <a:lnTo>
                    <a:pt x="2460007" y="35673"/>
                  </a:lnTo>
                  <a:lnTo>
                    <a:pt x="2776970" y="35717"/>
                  </a:lnTo>
                  <a:lnTo>
                    <a:pt x="2788890" y="33071"/>
                  </a:lnTo>
                  <a:lnTo>
                    <a:pt x="2800810" y="29580"/>
                  </a:lnTo>
                  <a:lnTo>
                    <a:pt x="2847309" y="26860"/>
                  </a:lnTo>
                  <a:lnTo>
                    <a:pt x="2940857" y="26787"/>
                  </a:lnTo>
                  <a:lnTo>
                    <a:pt x="2940857" y="31528"/>
                  </a:lnTo>
                  <a:lnTo>
                    <a:pt x="2939864" y="32924"/>
                  </a:lnTo>
                  <a:lnTo>
                    <a:pt x="2938209" y="33855"/>
                  </a:lnTo>
                  <a:lnTo>
                    <a:pt x="2936112" y="34476"/>
                  </a:lnTo>
                  <a:lnTo>
                    <a:pt x="2934713" y="35882"/>
                  </a:lnTo>
                  <a:lnTo>
                    <a:pt x="2933782" y="37811"/>
                  </a:lnTo>
                  <a:lnTo>
                    <a:pt x="2933160" y="40090"/>
                  </a:lnTo>
                  <a:lnTo>
                    <a:pt x="2931753" y="41609"/>
                  </a:lnTo>
                  <a:lnTo>
                    <a:pt x="2929821" y="42622"/>
                  </a:lnTo>
                  <a:lnTo>
                    <a:pt x="2927540" y="43297"/>
                  </a:lnTo>
                  <a:lnTo>
                    <a:pt x="2926020" y="44739"/>
                  </a:lnTo>
                  <a:lnTo>
                    <a:pt x="2925006" y="46693"/>
                  </a:lnTo>
                  <a:lnTo>
                    <a:pt x="2923379" y="52217"/>
                  </a:lnTo>
                  <a:lnTo>
                    <a:pt x="2923157" y="55618"/>
                  </a:lnTo>
                  <a:lnTo>
                    <a:pt x="2923058" y="60437"/>
                  </a:lnTo>
                  <a:lnTo>
                    <a:pt x="2922980" y="78980"/>
                  </a:lnTo>
                  <a:lnTo>
                    <a:pt x="2923973" y="79442"/>
                  </a:lnTo>
                  <a:lnTo>
                    <a:pt x="2927725" y="79955"/>
                  </a:lnTo>
                  <a:lnTo>
                    <a:pt x="2929123" y="81084"/>
                  </a:lnTo>
                  <a:lnTo>
                    <a:pt x="2930054" y="82829"/>
                  </a:lnTo>
                  <a:lnTo>
                    <a:pt x="2931550" y="88018"/>
                  </a:lnTo>
                  <a:lnTo>
                    <a:pt x="2932665" y="88444"/>
                  </a:lnTo>
                  <a:lnTo>
                    <a:pt x="2939582" y="89183"/>
                  </a:lnTo>
                  <a:lnTo>
                    <a:pt x="2942939" y="86600"/>
                  </a:lnTo>
                  <a:lnTo>
                    <a:pt x="2945224" y="84521"/>
                  </a:lnTo>
                  <a:lnTo>
                    <a:pt x="2947742" y="83136"/>
                  </a:lnTo>
                  <a:lnTo>
                    <a:pt x="2953187" y="81597"/>
                  </a:lnTo>
                  <a:lnTo>
                    <a:pt x="2961837" y="80730"/>
                  </a:lnTo>
                  <a:lnTo>
                    <a:pt x="2963783" y="79617"/>
                  </a:lnTo>
                  <a:lnTo>
                    <a:pt x="2965080" y="77882"/>
                  </a:lnTo>
                  <a:lnTo>
                    <a:pt x="2965945" y="75733"/>
                  </a:lnTo>
                  <a:lnTo>
                    <a:pt x="2967515" y="74301"/>
                  </a:lnTo>
                  <a:lnTo>
                    <a:pt x="2969554" y="73346"/>
                  </a:lnTo>
                  <a:lnTo>
                    <a:pt x="2971907" y="72709"/>
                  </a:lnTo>
                  <a:lnTo>
                    <a:pt x="2977170" y="69356"/>
                  </a:lnTo>
                  <a:lnTo>
                    <a:pt x="2979965" y="67073"/>
                  </a:lnTo>
                  <a:lnTo>
                    <a:pt x="2981827" y="64559"/>
                  </a:lnTo>
                  <a:lnTo>
                    <a:pt x="2983069" y="61890"/>
                  </a:lnTo>
                  <a:lnTo>
                    <a:pt x="2983896" y="59119"/>
                  </a:lnTo>
                  <a:lnTo>
                    <a:pt x="2985442" y="56279"/>
                  </a:lnTo>
                  <a:lnTo>
                    <a:pt x="2987466" y="53394"/>
                  </a:lnTo>
                  <a:lnTo>
                    <a:pt x="2989808" y="50478"/>
                  </a:lnTo>
                  <a:lnTo>
                    <a:pt x="2991369" y="47542"/>
                  </a:lnTo>
                  <a:lnTo>
                    <a:pt x="2992410" y="44593"/>
                  </a:lnTo>
                  <a:lnTo>
                    <a:pt x="2993104" y="41634"/>
                  </a:lnTo>
                  <a:lnTo>
                    <a:pt x="2993567" y="38670"/>
                  </a:lnTo>
                  <a:lnTo>
                    <a:pt x="2993875" y="35701"/>
                  </a:lnTo>
                  <a:lnTo>
                    <a:pt x="2994370" y="28548"/>
                  </a:lnTo>
                  <a:lnTo>
                    <a:pt x="2994437" y="24924"/>
                  </a:lnTo>
                  <a:lnTo>
                    <a:pt x="2994489" y="10583"/>
                  </a:lnTo>
                  <a:lnTo>
                    <a:pt x="2993497" y="10031"/>
                  </a:lnTo>
                  <a:lnTo>
                    <a:pt x="2989746" y="9419"/>
                  </a:lnTo>
                  <a:lnTo>
                    <a:pt x="2988348" y="8263"/>
                  </a:lnTo>
                  <a:lnTo>
                    <a:pt x="2987416" y="6500"/>
                  </a:lnTo>
                  <a:lnTo>
                    <a:pt x="2986795" y="4333"/>
                  </a:lnTo>
                  <a:lnTo>
                    <a:pt x="2985387" y="2888"/>
                  </a:lnTo>
                  <a:lnTo>
                    <a:pt x="2983456" y="1925"/>
                  </a:lnTo>
                  <a:lnTo>
                    <a:pt x="2978661" y="855"/>
                  </a:lnTo>
                  <a:lnTo>
                    <a:pt x="2969318" y="111"/>
                  </a:lnTo>
                  <a:lnTo>
                    <a:pt x="2965756" y="2694"/>
                  </a:lnTo>
                  <a:lnTo>
                    <a:pt x="2963416" y="4772"/>
                  </a:lnTo>
                  <a:lnTo>
                    <a:pt x="2960862" y="6157"/>
                  </a:lnTo>
                  <a:lnTo>
                    <a:pt x="2952523" y="9099"/>
                  </a:lnTo>
                  <a:lnTo>
                    <a:pt x="2949628" y="11026"/>
                  </a:lnTo>
                  <a:lnTo>
                    <a:pt x="2946705" y="13304"/>
                  </a:lnTo>
                  <a:lnTo>
                    <a:pt x="2942769" y="15814"/>
                  </a:lnTo>
                  <a:lnTo>
                    <a:pt x="2938159" y="18480"/>
                  </a:lnTo>
                  <a:lnTo>
                    <a:pt x="2933098" y="21249"/>
                  </a:lnTo>
                  <a:lnTo>
                    <a:pt x="2928732" y="24087"/>
                  </a:lnTo>
                  <a:lnTo>
                    <a:pt x="2924828" y="26972"/>
                  </a:lnTo>
                  <a:lnTo>
                    <a:pt x="2921232" y="29887"/>
                  </a:lnTo>
                  <a:lnTo>
                    <a:pt x="2917842" y="32823"/>
                  </a:lnTo>
                  <a:lnTo>
                    <a:pt x="2914588" y="35772"/>
                  </a:lnTo>
                  <a:lnTo>
                    <a:pt x="2906975" y="42894"/>
                  </a:lnTo>
                  <a:lnTo>
                    <a:pt x="2900910" y="48868"/>
                  </a:lnTo>
                  <a:lnTo>
                    <a:pt x="2899328" y="51430"/>
                  </a:lnTo>
                  <a:lnTo>
                    <a:pt x="2898272" y="54129"/>
                  </a:lnTo>
                  <a:lnTo>
                    <a:pt x="2897568" y="56922"/>
                  </a:lnTo>
                  <a:lnTo>
                    <a:pt x="2897099" y="59775"/>
                  </a:lnTo>
                  <a:lnTo>
                    <a:pt x="2896787" y="62670"/>
                  </a:lnTo>
                  <a:lnTo>
                    <a:pt x="2896285" y="69704"/>
                  </a:lnTo>
                  <a:lnTo>
                    <a:pt x="2896216" y="73312"/>
                  </a:lnTo>
                  <a:lnTo>
                    <a:pt x="2896165" y="84693"/>
                  </a:lnTo>
                  <a:lnTo>
                    <a:pt x="2897156" y="86227"/>
                  </a:lnTo>
                  <a:lnTo>
                    <a:pt x="2898811" y="87250"/>
                  </a:lnTo>
                  <a:lnTo>
                    <a:pt x="2900908" y="87932"/>
                  </a:lnTo>
                  <a:lnTo>
                    <a:pt x="2902305" y="89378"/>
                  </a:lnTo>
                  <a:lnTo>
                    <a:pt x="2903237" y="91335"/>
                  </a:lnTo>
                  <a:lnTo>
                    <a:pt x="2903858" y="93632"/>
                  </a:lnTo>
                  <a:lnTo>
                    <a:pt x="2905266" y="95163"/>
                  </a:lnTo>
                  <a:lnTo>
                    <a:pt x="2907197" y="96183"/>
                  </a:lnTo>
                  <a:lnTo>
                    <a:pt x="2911992" y="97317"/>
                  </a:lnTo>
                  <a:lnTo>
                    <a:pt x="2927238" y="98189"/>
                  </a:lnTo>
                  <a:lnTo>
                    <a:pt x="2929791" y="97209"/>
                  </a:lnTo>
                  <a:lnTo>
                    <a:pt x="2935277" y="93474"/>
                  </a:lnTo>
                  <a:lnTo>
                    <a:pt x="2941025" y="91153"/>
                  </a:lnTo>
                  <a:lnTo>
                    <a:pt x="2943949" y="90533"/>
                  </a:lnTo>
                  <a:lnTo>
                    <a:pt x="2945898" y="89129"/>
                  </a:lnTo>
                  <a:lnTo>
                    <a:pt x="2947197" y="87200"/>
                  </a:lnTo>
                  <a:lnTo>
                    <a:pt x="2948064" y="84922"/>
                  </a:lnTo>
                  <a:lnTo>
                    <a:pt x="2949634" y="83403"/>
                  </a:lnTo>
                  <a:lnTo>
                    <a:pt x="2951674" y="82390"/>
                  </a:lnTo>
                  <a:lnTo>
                    <a:pt x="2954028" y="81715"/>
                  </a:lnTo>
                  <a:lnTo>
                    <a:pt x="2959292" y="78320"/>
                  </a:lnTo>
                  <a:lnTo>
                    <a:pt x="2962086" y="76025"/>
                  </a:lnTo>
                  <a:lnTo>
                    <a:pt x="2964942" y="72511"/>
                  </a:lnTo>
                  <a:lnTo>
                    <a:pt x="2967839" y="68184"/>
                  </a:lnTo>
                  <a:lnTo>
                    <a:pt x="2970764" y="63315"/>
                  </a:lnTo>
                  <a:lnTo>
                    <a:pt x="2972714" y="59077"/>
                  </a:lnTo>
                  <a:lnTo>
                    <a:pt x="2974014" y="55259"/>
                  </a:lnTo>
                  <a:lnTo>
                    <a:pt x="2974880" y="51722"/>
                  </a:lnTo>
                  <a:lnTo>
                    <a:pt x="2976452" y="48371"/>
                  </a:lnTo>
                  <a:lnTo>
                    <a:pt x="2978492" y="45145"/>
                  </a:lnTo>
                  <a:lnTo>
                    <a:pt x="2980845" y="42003"/>
                  </a:lnTo>
                  <a:lnTo>
                    <a:pt x="2982414" y="38916"/>
                  </a:lnTo>
                  <a:lnTo>
                    <a:pt x="2983460" y="35865"/>
                  </a:lnTo>
                  <a:lnTo>
                    <a:pt x="2984158" y="32839"/>
                  </a:lnTo>
                  <a:lnTo>
                    <a:pt x="2984623" y="29830"/>
                  </a:lnTo>
                  <a:lnTo>
                    <a:pt x="2984933" y="26831"/>
                  </a:lnTo>
                  <a:lnTo>
                    <a:pt x="2985139" y="23840"/>
                  </a:lnTo>
                  <a:lnTo>
                    <a:pt x="2985277" y="20854"/>
                  </a:lnTo>
                  <a:lnTo>
                    <a:pt x="2985430" y="14890"/>
                  </a:lnTo>
                  <a:lnTo>
                    <a:pt x="2985542" y="1763"/>
                  </a:lnTo>
                  <a:lnTo>
                    <a:pt x="2984553" y="1175"/>
                  </a:lnTo>
                  <a:lnTo>
                    <a:pt x="2977855" y="153"/>
                  </a:lnTo>
                  <a:lnTo>
                    <a:pt x="2946780" y="0"/>
                  </a:lnTo>
                  <a:lnTo>
                    <a:pt x="2943813" y="992"/>
                  </a:lnTo>
                  <a:lnTo>
                    <a:pt x="2937867" y="4739"/>
                  </a:lnTo>
                  <a:lnTo>
                    <a:pt x="2934891" y="7128"/>
                  </a:lnTo>
                  <a:lnTo>
                    <a:pt x="2931913" y="9712"/>
                  </a:lnTo>
                  <a:lnTo>
                    <a:pt x="2928935" y="12427"/>
                  </a:lnTo>
                  <a:lnTo>
                    <a:pt x="2922977" y="18090"/>
                  </a:lnTo>
                  <a:lnTo>
                    <a:pt x="2919998" y="20989"/>
                  </a:lnTo>
                  <a:lnTo>
                    <a:pt x="2917019" y="22922"/>
                  </a:lnTo>
                  <a:lnTo>
                    <a:pt x="2911059" y="25069"/>
                  </a:lnTo>
                  <a:lnTo>
                    <a:pt x="2909073" y="26634"/>
                  </a:lnTo>
                  <a:lnTo>
                    <a:pt x="2907749" y="28670"/>
                  </a:lnTo>
                  <a:lnTo>
                    <a:pt x="2906866" y="31019"/>
                  </a:lnTo>
                  <a:lnTo>
                    <a:pt x="2906278" y="33577"/>
                  </a:lnTo>
                  <a:lnTo>
                    <a:pt x="2905885" y="36275"/>
                  </a:lnTo>
                  <a:lnTo>
                    <a:pt x="2905624" y="39066"/>
                  </a:lnTo>
                  <a:lnTo>
                    <a:pt x="2904456" y="42910"/>
                  </a:lnTo>
                  <a:lnTo>
                    <a:pt x="2902685" y="47458"/>
                  </a:lnTo>
                  <a:lnTo>
                    <a:pt x="2896162" y="6250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2195432" y="3268269"/>
              <a:ext cx="213297" cy="428612"/>
            </a:xfrm>
            <a:custGeom>
              <a:avLst/>
              <a:gdLst/>
              <a:ahLst/>
              <a:cxnLst/>
              <a:rect l="0" t="0" r="0" b="0"/>
              <a:pathLst>
                <a:path w="213297" h="428612">
                  <a:moveTo>
                    <a:pt x="43453" y="133941"/>
                  </a:moveTo>
                  <a:lnTo>
                    <a:pt x="35756" y="133941"/>
                  </a:lnTo>
                  <a:lnTo>
                    <a:pt x="35342" y="134934"/>
                  </a:lnTo>
                  <a:lnTo>
                    <a:pt x="34586" y="143036"/>
                  </a:lnTo>
                  <a:lnTo>
                    <a:pt x="34516" y="163830"/>
                  </a:lnTo>
                  <a:lnTo>
                    <a:pt x="33522" y="166765"/>
                  </a:lnTo>
                  <a:lnTo>
                    <a:pt x="28371" y="175638"/>
                  </a:lnTo>
                  <a:lnTo>
                    <a:pt x="26817" y="181577"/>
                  </a:lnTo>
                  <a:lnTo>
                    <a:pt x="26127" y="190171"/>
                  </a:lnTo>
                  <a:lnTo>
                    <a:pt x="25738" y="203519"/>
                  </a:lnTo>
                  <a:lnTo>
                    <a:pt x="25683" y="207115"/>
                  </a:lnTo>
                  <a:lnTo>
                    <a:pt x="22974" y="216403"/>
                  </a:lnTo>
                  <a:lnTo>
                    <a:pt x="19452" y="227146"/>
                  </a:lnTo>
                  <a:lnTo>
                    <a:pt x="17887" y="238535"/>
                  </a:lnTo>
                  <a:lnTo>
                    <a:pt x="17192" y="250211"/>
                  </a:lnTo>
                  <a:lnTo>
                    <a:pt x="16800" y="265296"/>
                  </a:lnTo>
                  <a:lnTo>
                    <a:pt x="16645" y="301000"/>
                  </a:lnTo>
                  <a:lnTo>
                    <a:pt x="13991" y="312701"/>
                  </a:lnTo>
                  <a:lnTo>
                    <a:pt x="10494" y="323523"/>
                  </a:lnTo>
                  <a:lnTo>
                    <a:pt x="8525" y="336186"/>
                  </a:lnTo>
                  <a:lnTo>
                    <a:pt x="8064" y="346529"/>
                  </a:lnTo>
                  <a:lnTo>
                    <a:pt x="7805" y="358767"/>
                  </a:lnTo>
                  <a:lnTo>
                    <a:pt x="7699" y="395475"/>
                  </a:lnTo>
                  <a:lnTo>
                    <a:pt x="6705" y="398587"/>
                  </a:lnTo>
                  <a:lnTo>
                    <a:pt x="1553" y="407706"/>
                  </a:lnTo>
                  <a:lnTo>
                    <a:pt x="0" y="413703"/>
                  </a:lnTo>
                  <a:lnTo>
                    <a:pt x="579" y="415700"/>
                  </a:lnTo>
                  <a:lnTo>
                    <a:pt x="1958" y="417030"/>
                  </a:lnTo>
                  <a:lnTo>
                    <a:pt x="3871" y="417918"/>
                  </a:lnTo>
                  <a:lnTo>
                    <a:pt x="5146" y="419501"/>
                  </a:lnTo>
                  <a:lnTo>
                    <a:pt x="5996" y="421549"/>
                  </a:lnTo>
                  <a:lnTo>
                    <a:pt x="7693" y="428611"/>
                  </a:lnTo>
                  <a:lnTo>
                    <a:pt x="7696" y="373304"/>
                  </a:lnTo>
                  <a:lnTo>
                    <a:pt x="10345" y="364018"/>
                  </a:lnTo>
                  <a:lnTo>
                    <a:pt x="13839" y="354268"/>
                  </a:lnTo>
                  <a:lnTo>
                    <a:pt x="15807" y="342209"/>
                  </a:lnTo>
                  <a:lnTo>
                    <a:pt x="16267" y="332008"/>
                  </a:lnTo>
                  <a:lnTo>
                    <a:pt x="16526" y="315108"/>
                  </a:lnTo>
                  <a:lnTo>
                    <a:pt x="16603" y="297533"/>
                  </a:lnTo>
                  <a:lnTo>
                    <a:pt x="19269" y="285693"/>
                  </a:lnTo>
                  <a:lnTo>
                    <a:pt x="22772" y="273817"/>
                  </a:lnTo>
                  <a:lnTo>
                    <a:pt x="24329" y="261923"/>
                  </a:lnTo>
                  <a:lnTo>
                    <a:pt x="25021" y="250023"/>
                  </a:lnTo>
                  <a:lnTo>
                    <a:pt x="25205" y="244071"/>
                  </a:lnTo>
                  <a:lnTo>
                    <a:pt x="28059" y="232167"/>
                  </a:lnTo>
                  <a:lnTo>
                    <a:pt x="31645" y="220261"/>
                  </a:lnTo>
                  <a:lnTo>
                    <a:pt x="33238" y="208355"/>
                  </a:lnTo>
                  <a:lnTo>
                    <a:pt x="33947" y="196449"/>
                  </a:lnTo>
                  <a:lnTo>
                    <a:pt x="34261" y="184543"/>
                  </a:lnTo>
                  <a:lnTo>
                    <a:pt x="34480" y="154778"/>
                  </a:lnTo>
                  <a:lnTo>
                    <a:pt x="37147" y="142871"/>
                  </a:lnTo>
                  <a:lnTo>
                    <a:pt x="40650" y="130965"/>
                  </a:lnTo>
                  <a:lnTo>
                    <a:pt x="42207" y="119059"/>
                  </a:lnTo>
                  <a:lnTo>
                    <a:pt x="42899" y="107152"/>
                  </a:lnTo>
                  <a:lnTo>
                    <a:pt x="43084" y="101200"/>
                  </a:lnTo>
                  <a:lnTo>
                    <a:pt x="44200" y="96238"/>
                  </a:lnTo>
                  <a:lnTo>
                    <a:pt x="49523" y="83524"/>
                  </a:lnTo>
                  <a:lnTo>
                    <a:pt x="51117" y="73169"/>
                  </a:lnTo>
                  <a:lnTo>
                    <a:pt x="51825" y="61952"/>
                  </a:lnTo>
                  <a:lnTo>
                    <a:pt x="52224" y="47127"/>
                  </a:lnTo>
                  <a:lnTo>
                    <a:pt x="52280" y="43323"/>
                  </a:lnTo>
                  <a:lnTo>
                    <a:pt x="53310" y="39794"/>
                  </a:lnTo>
                  <a:lnTo>
                    <a:pt x="58513" y="30088"/>
                  </a:lnTo>
                  <a:lnTo>
                    <a:pt x="60078" y="23954"/>
                  </a:lnTo>
                  <a:lnTo>
                    <a:pt x="61084" y="11931"/>
                  </a:lnTo>
                  <a:lnTo>
                    <a:pt x="61330" y="42"/>
                  </a:lnTo>
                  <a:lnTo>
                    <a:pt x="69027" y="0"/>
                  </a:lnTo>
                  <a:lnTo>
                    <a:pt x="69441" y="991"/>
                  </a:lnTo>
                  <a:lnTo>
                    <a:pt x="69902" y="4738"/>
                  </a:lnTo>
                  <a:lnTo>
                    <a:pt x="71018" y="7126"/>
                  </a:lnTo>
                  <a:lnTo>
                    <a:pt x="76341" y="15228"/>
                  </a:lnTo>
                  <a:lnTo>
                    <a:pt x="77934" y="20987"/>
                  </a:lnTo>
                  <a:lnTo>
                    <a:pt x="79951" y="33761"/>
                  </a:lnTo>
                  <a:lnTo>
                    <a:pt x="83843" y="43445"/>
                  </a:lnTo>
                  <a:lnTo>
                    <a:pt x="88291" y="59695"/>
                  </a:lnTo>
                  <a:lnTo>
                    <a:pt x="92516" y="69855"/>
                  </a:lnTo>
                  <a:lnTo>
                    <a:pt x="95056" y="80985"/>
                  </a:lnTo>
                  <a:lnTo>
                    <a:pt x="97178" y="92546"/>
                  </a:lnTo>
                  <a:lnTo>
                    <a:pt x="101432" y="104299"/>
                  </a:lnTo>
                  <a:lnTo>
                    <a:pt x="103984" y="116137"/>
                  </a:lnTo>
                  <a:lnTo>
                    <a:pt x="106112" y="128013"/>
                  </a:lnTo>
                  <a:lnTo>
                    <a:pt x="110368" y="139905"/>
                  </a:lnTo>
                  <a:lnTo>
                    <a:pt x="115571" y="151806"/>
                  </a:lnTo>
                  <a:lnTo>
                    <a:pt x="120201" y="163709"/>
                  </a:lnTo>
                  <a:lnTo>
                    <a:pt x="123801" y="182559"/>
                  </a:lnTo>
                  <a:lnTo>
                    <a:pt x="125822" y="190166"/>
                  </a:lnTo>
                  <a:lnTo>
                    <a:pt x="128162" y="198213"/>
                  </a:lnTo>
                  <a:lnTo>
                    <a:pt x="130716" y="205563"/>
                  </a:lnTo>
                  <a:lnTo>
                    <a:pt x="133412" y="212447"/>
                  </a:lnTo>
                  <a:lnTo>
                    <a:pt x="138063" y="225387"/>
                  </a:lnTo>
                  <a:lnTo>
                    <a:pt x="140129" y="237754"/>
                  </a:lnTo>
                  <a:lnTo>
                    <a:pt x="143697" y="249864"/>
                  </a:lnTo>
                  <a:lnTo>
                    <a:pt x="148593" y="260869"/>
                  </a:lnTo>
                  <a:lnTo>
                    <a:pt x="154080" y="269067"/>
                  </a:lnTo>
                  <a:lnTo>
                    <a:pt x="157181" y="278664"/>
                  </a:lnTo>
                  <a:lnTo>
                    <a:pt x="159552" y="289544"/>
                  </a:lnTo>
                  <a:lnTo>
                    <a:pt x="163917" y="300994"/>
                  </a:lnTo>
                  <a:lnTo>
                    <a:pt x="169167" y="312698"/>
                  </a:lnTo>
                  <a:lnTo>
                    <a:pt x="173819" y="323522"/>
                  </a:lnTo>
                  <a:lnTo>
                    <a:pt x="177430" y="336186"/>
                  </a:lnTo>
                  <a:lnTo>
                    <a:pt x="181795" y="346528"/>
                  </a:lnTo>
                  <a:lnTo>
                    <a:pt x="187046" y="355094"/>
                  </a:lnTo>
                  <a:lnTo>
                    <a:pt x="189836" y="358767"/>
                  </a:lnTo>
                  <a:lnTo>
                    <a:pt x="192937" y="365495"/>
                  </a:lnTo>
                  <a:lnTo>
                    <a:pt x="194683" y="374860"/>
                  </a:lnTo>
                  <a:lnTo>
                    <a:pt x="194928" y="377897"/>
                  </a:lnTo>
                  <a:lnTo>
                    <a:pt x="196085" y="380915"/>
                  </a:lnTo>
                  <a:lnTo>
                    <a:pt x="202429" y="390241"/>
                  </a:lnTo>
                  <a:lnTo>
                    <a:pt x="203072" y="391128"/>
                  </a:lnTo>
                  <a:lnTo>
                    <a:pt x="203786" y="394760"/>
                  </a:lnTo>
                  <a:lnTo>
                    <a:pt x="203976" y="397117"/>
                  </a:lnTo>
                  <a:lnTo>
                    <a:pt x="205096" y="398689"/>
                  </a:lnTo>
                  <a:lnTo>
                    <a:pt x="206837" y="399736"/>
                  </a:lnTo>
                  <a:lnTo>
                    <a:pt x="213263" y="401822"/>
                  </a:lnTo>
                  <a:lnTo>
                    <a:pt x="213296" y="39290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2185250" y="3527226"/>
              <a:ext cx="196662" cy="26790"/>
            </a:xfrm>
            <a:custGeom>
              <a:avLst/>
              <a:gdLst/>
              <a:ahLst/>
              <a:cxnLst/>
              <a:rect l="0" t="0" r="0" b="0"/>
              <a:pathLst>
                <a:path w="196662" h="26790">
                  <a:moveTo>
                    <a:pt x="0" y="26789"/>
                  </a:moveTo>
                  <a:lnTo>
                    <a:pt x="4745" y="26789"/>
                  </a:lnTo>
                  <a:lnTo>
                    <a:pt x="6143" y="25797"/>
                  </a:lnTo>
                  <a:lnTo>
                    <a:pt x="7075" y="24144"/>
                  </a:lnTo>
                  <a:lnTo>
                    <a:pt x="7697" y="22048"/>
                  </a:lnTo>
                  <a:lnTo>
                    <a:pt x="9104" y="20652"/>
                  </a:lnTo>
                  <a:lnTo>
                    <a:pt x="11035" y="19721"/>
                  </a:lnTo>
                  <a:lnTo>
                    <a:pt x="13316" y="19100"/>
                  </a:lnTo>
                  <a:lnTo>
                    <a:pt x="18499" y="18411"/>
                  </a:lnTo>
                  <a:lnTo>
                    <a:pt x="24114" y="18104"/>
                  </a:lnTo>
                  <a:lnTo>
                    <a:pt x="29920" y="17968"/>
                  </a:lnTo>
                  <a:lnTo>
                    <a:pt x="61363" y="17862"/>
                  </a:lnTo>
                  <a:lnTo>
                    <a:pt x="66733" y="16869"/>
                  </a:lnTo>
                  <a:lnTo>
                    <a:pt x="72299" y="15215"/>
                  </a:lnTo>
                  <a:lnTo>
                    <a:pt x="77996" y="13120"/>
                  </a:lnTo>
                  <a:lnTo>
                    <a:pt x="82788" y="11723"/>
                  </a:lnTo>
                  <a:lnTo>
                    <a:pt x="86976" y="10792"/>
                  </a:lnTo>
                  <a:lnTo>
                    <a:pt x="90761" y="10171"/>
                  </a:lnTo>
                  <a:lnTo>
                    <a:pt x="95270" y="9757"/>
                  </a:lnTo>
                  <a:lnTo>
                    <a:pt x="100263" y="9482"/>
                  </a:lnTo>
                  <a:lnTo>
                    <a:pt x="111108" y="9175"/>
                  </a:lnTo>
                  <a:lnTo>
                    <a:pt x="157958" y="8939"/>
                  </a:lnTo>
                  <a:lnTo>
                    <a:pt x="164899" y="7944"/>
                  </a:lnTo>
                  <a:lnTo>
                    <a:pt x="172507" y="6288"/>
                  </a:lnTo>
                  <a:lnTo>
                    <a:pt x="19666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4947447" y="3268268"/>
              <a:ext cx="294989" cy="312166"/>
            </a:xfrm>
            <a:custGeom>
              <a:avLst/>
              <a:gdLst/>
              <a:ahLst/>
              <a:cxnLst/>
              <a:rect l="0" t="0" r="0" b="0"/>
              <a:pathLst>
                <a:path w="294989" h="312166">
                  <a:moveTo>
                    <a:pt x="241353" y="44646"/>
                  </a:moveTo>
                  <a:lnTo>
                    <a:pt x="249924" y="44646"/>
                  </a:lnTo>
                  <a:lnTo>
                    <a:pt x="257956" y="52334"/>
                  </a:lnTo>
                  <a:lnTo>
                    <a:pt x="266816" y="61155"/>
                  </a:lnTo>
                  <a:lnTo>
                    <a:pt x="267267" y="62597"/>
                  </a:lnTo>
                  <a:lnTo>
                    <a:pt x="268147" y="72158"/>
                  </a:lnTo>
                  <a:lnTo>
                    <a:pt x="268170" y="80364"/>
                  </a:lnTo>
                  <a:lnTo>
                    <a:pt x="268170" y="66803"/>
                  </a:lnTo>
                  <a:lnTo>
                    <a:pt x="267177" y="64378"/>
                  </a:lnTo>
                  <a:lnTo>
                    <a:pt x="260473" y="55194"/>
                  </a:lnTo>
                  <a:lnTo>
                    <a:pt x="259783" y="51649"/>
                  </a:lnTo>
                  <a:lnTo>
                    <a:pt x="259340" y="46029"/>
                  </a:lnTo>
                  <a:lnTo>
                    <a:pt x="253109" y="37790"/>
                  </a:lnTo>
                  <a:lnTo>
                    <a:pt x="251544" y="32338"/>
                  </a:lnTo>
                  <a:lnTo>
                    <a:pt x="250134" y="30488"/>
                  </a:lnTo>
                  <a:lnTo>
                    <a:pt x="248200" y="29254"/>
                  </a:lnTo>
                  <a:lnTo>
                    <a:pt x="245917" y="28431"/>
                  </a:lnTo>
                  <a:lnTo>
                    <a:pt x="244396" y="26891"/>
                  </a:lnTo>
                  <a:lnTo>
                    <a:pt x="243382" y="24872"/>
                  </a:lnTo>
                  <a:lnTo>
                    <a:pt x="242706" y="22533"/>
                  </a:lnTo>
                  <a:lnTo>
                    <a:pt x="241261" y="20975"/>
                  </a:lnTo>
                  <a:lnTo>
                    <a:pt x="239305" y="19935"/>
                  </a:lnTo>
                  <a:lnTo>
                    <a:pt x="237009" y="19242"/>
                  </a:lnTo>
                  <a:lnTo>
                    <a:pt x="231807" y="15827"/>
                  </a:lnTo>
                  <a:lnTo>
                    <a:pt x="223579" y="8843"/>
                  </a:lnTo>
                  <a:lnTo>
                    <a:pt x="219217" y="4591"/>
                  </a:lnTo>
                  <a:lnTo>
                    <a:pt x="216663" y="3059"/>
                  </a:lnTo>
                  <a:lnTo>
                    <a:pt x="211178" y="1358"/>
                  </a:lnTo>
                  <a:lnTo>
                    <a:pt x="202504" y="401"/>
                  </a:lnTo>
                  <a:lnTo>
                    <a:pt x="193645" y="117"/>
                  </a:lnTo>
                  <a:lnTo>
                    <a:pt x="166859" y="0"/>
                  </a:lnTo>
                  <a:lnTo>
                    <a:pt x="158252" y="2645"/>
                  </a:lnTo>
                  <a:lnTo>
                    <a:pt x="153176" y="4739"/>
                  </a:lnTo>
                  <a:lnTo>
                    <a:pt x="144886" y="7066"/>
                  </a:lnTo>
                  <a:lnTo>
                    <a:pt x="141286" y="7686"/>
                  </a:lnTo>
                  <a:lnTo>
                    <a:pt x="134636" y="11021"/>
                  </a:lnTo>
                  <a:lnTo>
                    <a:pt x="128369" y="15811"/>
                  </a:lnTo>
                  <a:lnTo>
                    <a:pt x="122273" y="21247"/>
                  </a:lnTo>
                  <a:lnTo>
                    <a:pt x="118264" y="23094"/>
                  </a:lnTo>
                  <a:lnTo>
                    <a:pt x="113605" y="24324"/>
                  </a:lnTo>
                  <a:lnTo>
                    <a:pt x="108512" y="25145"/>
                  </a:lnTo>
                  <a:lnTo>
                    <a:pt x="100205" y="28703"/>
                  </a:lnTo>
                  <a:lnTo>
                    <a:pt x="96599" y="31041"/>
                  </a:lnTo>
                  <a:lnTo>
                    <a:pt x="89944" y="38930"/>
                  </a:lnTo>
                  <a:lnTo>
                    <a:pt x="83676" y="48059"/>
                  </a:lnTo>
                  <a:lnTo>
                    <a:pt x="77579" y="55423"/>
                  </a:lnTo>
                  <a:lnTo>
                    <a:pt x="68910" y="62003"/>
                  </a:lnTo>
                  <a:lnTo>
                    <a:pt x="63816" y="65147"/>
                  </a:lnTo>
                  <a:lnTo>
                    <a:pt x="55510" y="71286"/>
                  </a:lnTo>
                  <a:lnTo>
                    <a:pt x="51904" y="74312"/>
                  </a:lnTo>
                  <a:lnTo>
                    <a:pt x="45249" y="82966"/>
                  </a:lnTo>
                  <a:lnTo>
                    <a:pt x="38980" y="92435"/>
                  </a:lnTo>
                  <a:lnTo>
                    <a:pt x="32883" y="99950"/>
                  </a:lnTo>
                  <a:lnTo>
                    <a:pt x="26863" y="109244"/>
                  </a:lnTo>
                  <a:lnTo>
                    <a:pt x="21870" y="118996"/>
                  </a:lnTo>
                  <a:lnTo>
                    <a:pt x="19650" y="126639"/>
                  </a:lnTo>
                  <a:lnTo>
                    <a:pt x="16015" y="135988"/>
                  </a:lnTo>
                  <a:lnTo>
                    <a:pt x="13655" y="141259"/>
                  </a:lnTo>
                  <a:lnTo>
                    <a:pt x="8384" y="152408"/>
                  </a:lnTo>
                  <a:lnTo>
                    <a:pt x="5589" y="158159"/>
                  </a:lnTo>
                  <a:lnTo>
                    <a:pt x="2482" y="167195"/>
                  </a:lnTo>
                  <a:lnTo>
                    <a:pt x="1101" y="175510"/>
                  </a:lnTo>
                  <a:lnTo>
                    <a:pt x="733" y="180506"/>
                  </a:lnTo>
                  <a:lnTo>
                    <a:pt x="324" y="190356"/>
                  </a:lnTo>
                  <a:lnTo>
                    <a:pt x="142" y="198041"/>
                  </a:lnTo>
                  <a:lnTo>
                    <a:pt x="0" y="239482"/>
                  </a:lnTo>
                  <a:lnTo>
                    <a:pt x="992" y="243990"/>
                  </a:lnTo>
                  <a:lnTo>
                    <a:pt x="4743" y="251644"/>
                  </a:lnTo>
                  <a:lnTo>
                    <a:pt x="9720" y="258353"/>
                  </a:lnTo>
                  <a:lnTo>
                    <a:pt x="18108" y="267708"/>
                  </a:lnTo>
                  <a:lnTo>
                    <a:pt x="21010" y="270745"/>
                  </a:lnTo>
                  <a:lnTo>
                    <a:pt x="29532" y="276764"/>
                  </a:lnTo>
                  <a:lnTo>
                    <a:pt x="34586" y="279758"/>
                  </a:lnTo>
                  <a:lnTo>
                    <a:pt x="39941" y="282747"/>
                  </a:lnTo>
                  <a:lnTo>
                    <a:pt x="51188" y="288713"/>
                  </a:lnTo>
                  <a:lnTo>
                    <a:pt x="60160" y="292027"/>
                  </a:lnTo>
                  <a:lnTo>
                    <a:pt x="63944" y="292910"/>
                  </a:lnTo>
                  <a:lnTo>
                    <a:pt x="69445" y="294491"/>
                  </a:lnTo>
                  <a:lnTo>
                    <a:pt x="83504" y="298894"/>
                  </a:lnTo>
                  <a:lnTo>
                    <a:pt x="90431" y="300464"/>
                  </a:lnTo>
                  <a:lnTo>
                    <a:pt x="97036" y="301512"/>
                  </a:lnTo>
                  <a:lnTo>
                    <a:pt x="103426" y="302210"/>
                  </a:lnTo>
                  <a:lnTo>
                    <a:pt x="109672" y="302676"/>
                  </a:lnTo>
                  <a:lnTo>
                    <a:pt x="115823" y="302986"/>
                  </a:lnTo>
                  <a:lnTo>
                    <a:pt x="121910" y="303193"/>
                  </a:lnTo>
                  <a:lnTo>
                    <a:pt x="144713" y="303484"/>
                  </a:lnTo>
                  <a:lnTo>
                    <a:pt x="152095" y="304517"/>
                  </a:lnTo>
                  <a:lnTo>
                    <a:pt x="159004" y="306197"/>
                  </a:lnTo>
                  <a:lnTo>
                    <a:pt x="165595" y="308310"/>
                  </a:lnTo>
                  <a:lnTo>
                    <a:pt x="171976" y="309719"/>
                  </a:lnTo>
                  <a:lnTo>
                    <a:pt x="178217" y="310658"/>
                  </a:lnTo>
                  <a:lnTo>
                    <a:pt x="184364" y="311284"/>
                  </a:lnTo>
                  <a:lnTo>
                    <a:pt x="190448" y="311701"/>
                  </a:lnTo>
                  <a:lnTo>
                    <a:pt x="196491" y="311980"/>
                  </a:lnTo>
                  <a:lnTo>
                    <a:pt x="202506" y="312165"/>
                  </a:lnTo>
                  <a:lnTo>
                    <a:pt x="208502" y="311297"/>
                  </a:lnTo>
                  <a:lnTo>
                    <a:pt x="214486" y="309726"/>
                  </a:lnTo>
                  <a:lnTo>
                    <a:pt x="220462" y="307686"/>
                  </a:lnTo>
                  <a:lnTo>
                    <a:pt x="226432" y="306326"/>
                  </a:lnTo>
                  <a:lnTo>
                    <a:pt x="232400" y="305419"/>
                  </a:lnTo>
                  <a:lnTo>
                    <a:pt x="238363" y="304815"/>
                  </a:lnTo>
                  <a:lnTo>
                    <a:pt x="243333" y="304412"/>
                  </a:lnTo>
                  <a:lnTo>
                    <a:pt x="251503" y="303965"/>
                  </a:lnTo>
                  <a:lnTo>
                    <a:pt x="261094" y="303766"/>
                  </a:lnTo>
                  <a:lnTo>
                    <a:pt x="283869" y="303616"/>
                  </a:lnTo>
                  <a:lnTo>
                    <a:pt x="287728" y="300965"/>
                  </a:lnTo>
                  <a:lnTo>
                    <a:pt x="294988" y="29467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3597644" y="2920011"/>
              <a:ext cx="142637" cy="124634"/>
            </a:xfrm>
            <a:custGeom>
              <a:avLst/>
              <a:gdLst/>
              <a:ahLst/>
              <a:cxnLst/>
              <a:rect l="0" t="0" r="0" b="0"/>
              <a:pathLst>
                <a:path w="142637" h="124634">
                  <a:moveTo>
                    <a:pt x="71502" y="26785"/>
                  </a:moveTo>
                  <a:lnTo>
                    <a:pt x="62931" y="35347"/>
                  </a:lnTo>
                  <a:lnTo>
                    <a:pt x="62727" y="38197"/>
                  </a:lnTo>
                  <a:lnTo>
                    <a:pt x="62596" y="43371"/>
                  </a:lnTo>
                  <a:lnTo>
                    <a:pt x="62564" y="57914"/>
                  </a:lnTo>
                  <a:lnTo>
                    <a:pt x="63557" y="59444"/>
                  </a:lnTo>
                  <a:lnTo>
                    <a:pt x="65212" y="60464"/>
                  </a:lnTo>
                  <a:lnTo>
                    <a:pt x="70260" y="62101"/>
                  </a:lnTo>
                  <a:lnTo>
                    <a:pt x="70674" y="63228"/>
                  </a:lnTo>
                  <a:lnTo>
                    <a:pt x="70950" y="64971"/>
                  </a:lnTo>
                  <a:lnTo>
                    <a:pt x="71394" y="70158"/>
                  </a:lnTo>
                  <a:lnTo>
                    <a:pt x="72423" y="70583"/>
                  </a:lnTo>
                  <a:lnTo>
                    <a:pt x="76216" y="71056"/>
                  </a:lnTo>
                  <a:lnTo>
                    <a:pt x="80071" y="71401"/>
                  </a:lnTo>
                  <a:lnTo>
                    <a:pt x="85077" y="71424"/>
                  </a:lnTo>
                  <a:lnTo>
                    <a:pt x="86512" y="70435"/>
                  </a:lnTo>
                  <a:lnTo>
                    <a:pt x="87468" y="68784"/>
                  </a:lnTo>
                  <a:lnTo>
                    <a:pt x="88106" y="66690"/>
                  </a:lnTo>
                  <a:lnTo>
                    <a:pt x="89524" y="65295"/>
                  </a:lnTo>
                  <a:lnTo>
                    <a:pt x="91462" y="64365"/>
                  </a:lnTo>
                  <a:lnTo>
                    <a:pt x="96965" y="62872"/>
                  </a:lnTo>
                  <a:lnTo>
                    <a:pt x="97417" y="61757"/>
                  </a:lnTo>
                  <a:lnTo>
                    <a:pt x="97919" y="57872"/>
                  </a:lnTo>
                  <a:lnTo>
                    <a:pt x="99045" y="56440"/>
                  </a:lnTo>
                  <a:lnTo>
                    <a:pt x="100790" y="55485"/>
                  </a:lnTo>
                  <a:lnTo>
                    <a:pt x="105981" y="53952"/>
                  </a:lnTo>
                  <a:lnTo>
                    <a:pt x="109340" y="51096"/>
                  </a:lnTo>
                  <a:lnTo>
                    <a:pt x="114843" y="45919"/>
                  </a:lnTo>
                  <a:lnTo>
                    <a:pt x="115295" y="44502"/>
                  </a:lnTo>
                  <a:lnTo>
                    <a:pt x="115596" y="42566"/>
                  </a:lnTo>
                  <a:lnTo>
                    <a:pt x="115797" y="40282"/>
                  </a:lnTo>
                  <a:lnTo>
                    <a:pt x="115930" y="37767"/>
                  </a:lnTo>
                  <a:lnTo>
                    <a:pt x="116188" y="27272"/>
                  </a:lnTo>
                  <a:lnTo>
                    <a:pt x="116198" y="9406"/>
                  </a:lnTo>
                  <a:lnTo>
                    <a:pt x="113550" y="6494"/>
                  </a:lnTo>
                  <a:lnTo>
                    <a:pt x="108502" y="1280"/>
                  </a:lnTo>
                  <a:lnTo>
                    <a:pt x="107094" y="852"/>
                  </a:lnTo>
                  <a:lnTo>
                    <a:pt x="102882" y="377"/>
                  </a:lnTo>
                  <a:lnTo>
                    <a:pt x="99672" y="109"/>
                  </a:lnTo>
                  <a:lnTo>
                    <a:pt x="96272" y="2692"/>
                  </a:lnTo>
                  <a:lnTo>
                    <a:pt x="93975" y="4770"/>
                  </a:lnTo>
                  <a:lnTo>
                    <a:pt x="91450" y="6155"/>
                  </a:lnTo>
                  <a:lnTo>
                    <a:pt x="88774" y="7079"/>
                  </a:lnTo>
                  <a:lnTo>
                    <a:pt x="85997" y="7694"/>
                  </a:lnTo>
                  <a:lnTo>
                    <a:pt x="84145" y="9098"/>
                  </a:lnTo>
                  <a:lnTo>
                    <a:pt x="82910" y="11024"/>
                  </a:lnTo>
                  <a:lnTo>
                    <a:pt x="82087" y="13302"/>
                  </a:lnTo>
                  <a:lnTo>
                    <a:pt x="80546" y="14820"/>
                  </a:lnTo>
                  <a:lnTo>
                    <a:pt x="78525" y="15832"/>
                  </a:lnTo>
                  <a:lnTo>
                    <a:pt x="76184" y="16506"/>
                  </a:lnTo>
                  <a:lnTo>
                    <a:pt x="73630" y="17948"/>
                  </a:lnTo>
                  <a:lnTo>
                    <a:pt x="70934" y="19902"/>
                  </a:lnTo>
                  <a:lnTo>
                    <a:pt x="68144" y="22196"/>
                  </a:lnTo>
                  <a:lnTo>
                    <a:pt x="65291" y="24718"/>
                  </a:lnTo>
                  <a:lnTo>
                    <a:pt x="55357" y="34071"/>
                  </a:lnTo>
                  <a:lnTo>
                    <a:pt x="49392" y="39968"/>
                  </a:lnTo>
                  <a:lnTo>
                    <a:pt x="47823" y="42519"/>
                  </a:lnTo>
                  <a:lnTo>
                    <a:pt x="46777" y="45213"/>
                  </a:lnTo>
                  <a:lnTo>
                    <a:pt x="46080" y="48000"/>
                  </a:lnTo>
                  <a:lnTo>
                    <a:pt x="44621" y="50850"/>
                  </a:lnTo>
                  <a:lnTo>
                    <a:pt x="42657" y="53743"/>
                  </a:lnTo>
                  <a:lnTo>
                    <a:pt x="40353" y="56663"/>
                  </a:lnTo>
                  <a:lnTo>
                    <a:pt x="38817" y="59603"/>
                  </a:lnTo>
                  <a:lnTo>
                    <a:pt x="37793" y="62554"/>
                  </a:lnTo>
                  <a:lnTo>
                    <a:pt x="36150" y="69680"/>
                  </a:lnTo>
                  <a:lnTo>
                    <a:pt x="35926" y="73300"/>
                  </a:lnTo>
                  <a:lnTo>
                    <a:pt x="35826" y="78217"/>
                  </a:lnTo>
                  <a:lnTo>
                    <a:pt x="35749" y="93543"/>
                  </a:lnTo>
                  <a:lnTo>
                    <a:pt x="36741" y="95103"/>
                  </a:lnTo>
                  <a:lnTo>
                    <a:pt x="38396" y="96143"/>
                  </a:lnTo>
                  <a:lnTo>
                    <a:pt x="43443" y="97812"/>
                  </a:lnTo>
                  <a:lnTo>
                    <a:pt x="46781" y="98040"/>
                  </a:lnTo>
                  <a:lnTo>
                    <a:pt x="51577" y="98142"/>
                  </a:lnTo>
                  <a:lnTo>
                    <a:pt x="84667" y="98223"/>
                  </a:lnTo>
                  <a:lnTo>
                    <a:pt x="87232" y="97230"/>
                  </a:lnTo>
                  <a:lnTo>
                    <a:pt x="89934" y="95577"/>
                  </a:lnTo>
                  <a:lnTo>
                    <a:pt x="92729" y="93482"/>
                  </a:lnTo>
                  <a:lnTo>
                    <a:pt x="95586" y="92086"/>
                  </a:lnTo>
                  <a:lnTo>
                    <a:pt x="98484" y="91155"/>
                  </a:lnTo>
                  <a:lnTo>
                    <a:pt x="101409" y="90535"/>
                  </a:lnTo>
                  <a:lnTo>
                    <a:pt x="104352" y="89128"/>
                  </a:lnTo>
                  <a:lnTo>
                    <a:pt x="107308" y="87199"/>
                  </a:lnTo>
                  <a:lnTo>
                    <a:pt x="110271" y="84920"/>
                  </a:lnTo>
                  <a:lnTo>
                    <a:pt x="113240" y="83402"/>
                  </a:lnTo>
                  <a:lnTo>
                    <a:pt x="116213" y="82389"/>
                  </a:lnTo>
                  <a:lnTo>
                    <a:pt x="119187" y="81714"/>
                  </a:lnTo>
                  <a:lnTo>
                    <a:pt x="121171" y="80271"/>
                  </a:lnTo>
                  <a:lnTo>
                    <a:pt x="122493" y="78318"/>
                  </a:lnTo>
                  <a:lnTo>
                    <a:pt x="123374" y="76023"/>
                  </a:lnTo>
                  <a:lnTo>
                    <a:pt x="124955" y="73501"/>
                  </a:lnTo>
                  <a:lnTo>
                    <a:pt x="127003" y="70828"/>
                  </a:lnTo>
                  <a:lnTo>
                    <a:pt x="129360" y="68053"/>
                  </a:lnTo>
                  <a:lnTo>
                    <a:pt x="130932" y="65211"/>
                  </a:lnTo>
                  <a:lnTo>
                    <a:pt x="131980" y="62325"/>
                  </a:lnTo>
                  <a:lnTo>
                    <a:pt x="133662" y="55303"/>
                  </a:lnTo>
                  <a:lnTo>
                    <a:pt x="136541" y="51697"/>
                  </a:lnTo>
                  <a:lnTo>
                    <a:pt x="138699" y="49346"/>
                  </a:lnTo>
                  <a:lnTo>
                    <a:pt x="140138" y="46787"/>
                  </a:lnTo>
                  <a:lnTo>
                    <a:pt x="141097" y="44088"/>
                  </a:lnTo>
                  <a:lnTo>
                    <a:pt x="141737" y="41297"/>
                  </a:lnTo>
                  <a:lnTo>
                    <a:pt x="142163" y="38444"/>
                  </a:lnTo>
                  <a:lnTo>
                    <a:pt x="142447" y="35550"/>
                  </a:lnTo>
                  <a:lnTo>
                    <a:pt x="142636" y="32629"/>
                  </a:lnTo>
                  <a:lnTo>
                    <a:pt x="141770" y="30681"/>
                  </a:lnTo>
                  <a:lnTo>
                    <a:pt x="140199" y="29383"/>
                  </a:lnTo>
                  <a:lnTo>
                    <a:pt x="138158" y="28517"/>
                  </a:lnTo>
                  <a:lnTo>
                    <a:pt x="136797" y="26948"/>
                  </a:lnTo>
                  <a:lnTo>
                    <a:pt x="135891" y="24909"/>
                  </a:lnTo>
                  <a:lnTo>
                    <a:pt x="135285" y="22558"/>
                  </a:lnTo>
                  <a:lnTo>
                    <a:pt x="134882" y="19999"/>
                  </a:lnTo>
                  <a:lnTo>
                    <a:pt x="134614" y="17300"/>
                  </a:lnTo>
                  <a:lnTo>
                    <a:pt x="134435" y="14509"/>
                  </a:lnTo>
                  <a:lnTo>
                    <a:pt x="133322" y="12648"/>
                  </a:lnTo>
                  <a:lnTo>
                    <a:pt x="131587" y="11407"/>
                  </a:lnTo>
                  <a:lnTo>
                    <a:pt x="129437" y="10580"/>
                  </a:lnTo>
                  <a:lnTo>
                    <a:pt x="127011" y="9037"/>
                  </a:lnTo>
                  <a:lnTo>
                    <a:pt x="124399" y="7015"/>
                  </a:lnTo>
                  <a:lnTo>
                    <a:pt x="121666" y="4676"/>
                  </a:lnTo>
                  <a:lnTo>
                    <a:pt x="118850" y="3116"/>
                  </a:lnTo>
                  <a:lnTo>
                    <a:pt x="115980" y="2076"/>
                  </a:lnTo>
                  <a:lnTo>
                    <a:pt x="108982" y="408"/>
                  </a:lnTo>
                  <a:lnTo>
                    <a:pt x="105376" y="179"/>
                  </a:lnTo>
                  <a:lnTo>
                    <a:pt x="100463" y="78"/>
                  </a:lnTo>
                  <a:lnTo>
                    <a:pt x="77430" y="0"/>
                  </a:lnTo>
                  <a:lnTo>
                    <a:pt x="74460" y="991"/>
                  </a:lnTo>
                  <a:lnTo>
                    <a:pt x="71488" y="2644"/>
                  </a:lnTo>
                  <a:lnTo>
                    <a:pt x="68513" y="4738"/>
                  </a:lnTo>
                  <a:lnTo>
                    <a:pt x="65537" y="7126"/>
                  </a:lnTo>
                  <a:lnTo>
                    <a:pt x="62559" y="9710"/>
                  </a:lnTo>
                  <a:lnTo>
                    <a:pt x="59581" y="12425"/>
                  </a:lnTo>
                  <a:lnTo>
                    <a:pt x="53623" y="18088"/>
                  </a:lnTo>
                  <a:lnTo>
                    <a:pt x="50644" y="20987"/>
                  </a:lnTo>
                  <a:lnTo>
                    <a:pt x="47664" y="22920"/>
                  </a:lnTo>
                  <a:lnTo>
                    <a:pt x="44685" y="24208"/>
                  </a:lnTo>
                  <a:lnTo>
                    <a:pt x="41705" y="25067"/>
                  </a:lnTo>
                  <a:lnTo>
                    <a:pt x="38725" y="26632"/>
                  </a:lnTo>
                  <a:lnTo>
                    <a:pt x="35746" y="28668"/>
                  </a:lnTo>
                  <a:lnTo>
                    <a:pt x="32766" y="31017"/>
                  </a:lnTo>
                  <a:lnTo>
                    <a:pt x="29787" y="33575"/>
                  </a:lnTo>
                  <a:lnTo>
                    <a:pt x="26807" y="36273"/>
                  </a:lnTo>
                  <a:lnTo>
                    <a:pt x="23827" y="39064"/>
                  </a:lnTo>
                  <a:lnTo>
                    <a:pt x="21841" y="41916"/>
                  </a:lnTo>
                  <a:lnTo>
                    <a:pt x="20516" y="44810"/>
                  </a:lnTo>
                  <a:lnTo>
                    <a:pt x="19634" y="47732"/>
                  </a:lnTo>
                  <a:lnTo>
                    <a:pt x="18051" y="50672"/>
                  </a:lnTo>
                  <a:lnTo>
                    <a:pt x="16004" y="53624"/>
                  </a:lnTo>
                  <a:lnTo>
                    <a:pt x="13646" y="56584"/>
                  </a:lnTo>
                  <a:lnTo>
                    <a:pt x="12073" y="59549"/>
                  </a:lnTo>
                  <a:lnTo>
                    <a:pt x="11025" y="62519"/>
                  </a:lnTo>
                  <a:lnTo>
                    <a:pt x="10326" y="65490"/>
                  </a:lnTo>
                  <a:lnTo>
                    <a:pt x="9860" y="68464"/>
                  </a:lnTo>
                  <a:lnTo>
                    <a:pt x="9549" y="71438"/>
                  </a:lnTo>
                  <a:lnTo>
                    <a:pt x="9343" y="74413"/>
                  </a:lnTo>
                  <a:lnTo>
                    <a:pt x="9205" y="77389"/>
                  </a:lnTo>
                  <a:lnTo>
                    <a:pt x="9051" y="83341"/>
                  </a:lnTo>
                  <a:lnTo>
                    <a:pt x="8932" y="105389"/>
                  </a:lnTo>
                  <a:lnTo>
                    <a:pt x="11579" y="109014"/>
                  </a:lnTo>
                  <a:lnTo>
                    <a:pt x="16626" y="114686"/>
                  </a:lnTo>
                  <a:lnTo>
                    <a:pt x="18033" y="115152"/>
                  </a:lnTo>
                  <a:lnTo>
                    <a:pt x="22245" y="115669"/>
                  </a:lnTo>
                  <a:lnTo>
                    <a:pt x="24759" y="116799"/>
                  </a:lnTo>
                  <a:lnTo>
                    <a:pt x="27428" y="118544"/>
                  </a:lnTo>
                  <a:lnTo>
                    <a:pt x="30201" y="120700"/>
                  </a:lnTo>
                  <a:lnTo>
                    <a:pt x="33042" y="122138"/>
                  </a:lnTo>
                  <a:lnTo>
                    <a:pt x="35930" y="123096"/>
                  </a:lnTo>
                  <a:lnTo>
                    <a:pt x="38848" y="123734"/>
                  </a:lnTo>
                  <a:lnTo>
                    <a:pt x="41787" y="124160"/>
                  </a:lnTo>
                  <a:lnTo>
                    <a:pt x="44740" y="124444"/>
                  </a:lnTo>
                  <a:lnTo>
                    <a:pt x="47701" y="124633"/>
                  </a:lnTo>
                  <a:lnTo>
                    <a:pt x="50669" y="123767"/>
                  </a:lnTo>
                  <a:lnTo>
                    <a:pt x="53640" y="122198"/>
                  </a:lnTo>
                  <a:lnTo>
                    <a:pt x="56615" y="120159"/>
                  </a:lnTo>
                  <a:lnTo>
                    <a:pt x="59591" y="118800"/>
                  </a:lnTo>
                  <a:lnTo>
                    <a:pt x="62569" y="117895"/>
                  </a:lnTo>
                  <a:lnTo>
                    <a:pt x="65546" y="117290"/>
                  </a:lnTo>
                  <a:lnTo>
                    <a:pt x="68525" y="116887"/>
                  </a:lnTo>
                  <a:lnTo>
                    <a:pt x="71504" y="116619"/>
                  </a:lnTo>
                  <a:lnTo>
                    <a:pt x="74483" y="116440"/>
                  </a:lnTo>
                  <a:lnTo>
                    <a:pt x="77463" y="115329"/>
                  </a:lnTo>
                  <a:lnTo>
                    <a:pt x="80442" y="113596"/>
                  </a:lnTo>
                  <a:lnTo>
                    <a:pt x="83422" y="111448"/>
                  </a:lnTo>
                  <a:lnTo>
                    <a:pt x="86401" y="110016"/>
                  </a:lnTo>
                  <a:lnTo>
                    <a:pt x="89381" y="109062"/>
                  </a:lnTo>
                  <a:lnTo>
                    <a:pt x="92360" y="108425"/>
                  </a:lnTo>
                  <a:lnTo>
                    <a:pt x="95340" y="107009"/>
                  </a:lnTo>
                  <a:lnTo>
                    <a:pt x="98320" y="105072"/>
                  </a:lnTo>
                  <a:lnTo>
                    <a:pt x="101299" y="102789"/>
                  </a:lnTo>
                  <a:lnTo>
                    <a:pt x="104279" y="101267"/>
                  </a:lnTo>
                  <a:lnTo>
                    <a:pt x="107259" y="100252"/>
                  </a:lnTo>
                  <a:lnTo>
                    <a:pt x="110239" y="99576"/>
                  </a:lnTo>
                  <a:lnTo>
                    <a:pt x="112225" y="98133"/>
                  </a:lnTo>
                  <a:lnTo>
                    <a:pt x="113550" y="96178"/>
                  </a:lnTo>
                  <a:lnTo>
                    <a:pt x="114432" y="93883"/>
                  </a:lnTo>
                  <a:lnTo>
                    <a:pt x="116014" y="91361"/>
                  </a:lnTo>
                  <a:lnTo>
                    <a:pt x="118062" y="88687"/>
                  </a:lnTo>
                  <a:lnTo>
                    <a:pt x="120420" y="85913"/>
                  </a:lnTo>
                  <a:lnTo>
                    <a:pt x="121993" y="83071"/>
                  </a:lnTo>
                  <a:lnTo>
                    <a:pt x="123041" y="80184"/>
                  </a:lnTo>
                  <a:lnTo>
                    <a:pt x="123740" y="77267"/>
                  </a:lnTo>
                  <a:lnTo>
                    <a:pt x="125199" y="74331"/>
                  </a:lnTo>
                  <a:lnTo>
                    <a:pt x="127165" y="71381"/>
                  </a:lnTo>
                  <a:lnTo>
                    <a:pt x="132711" y="64258"/>
                  </a:lnTo>
                  <a:lnTo>
                    <a:pt x="133470" y="60638"/>
                  </a:lnTo>
                  <a:lnTo>
                    <a:pt x="133672" y="58283"/>
                  </a:lnTo>
                  <a:lnTo>
                    <a:pt x="133807" y="55721"/>
                  </a:lnTo>
                  <a:lnTo>
                    <a:pt x="133957" y="50229"/>
                  </a:lnTo>
                  <a:lnTo>
                    <a:pt x="133003" y="47376"/>
                  </a:lnTo>
                  <a:lnTo>
                    <a:pt x="131374" y="44481"/>
                  </a:lnTo>
                  <a:lnTo>
                    <a:pt x="129296" y="41559"/>
                  </a:lnTo>
                  <a:lnTo>
                    <a:pt x="127909" y="38619"/>
                  </a:lnTo>
                  <a:lnTo>
                    <a:pt x="126985" y="35667"/>
                  </a:lnTo>
                  <a:lnTo>
                    <a:pt x="125502" y="28540"/>
                  </a:lnTo>
                  <a:lnTo>
                    <a:pt x="122651" y="24919"/>
                  </a:lnTo>
                  <a:lnTo>
                    <a:pt x="120500" y="22565"/>
                  </a:lnTo>
                  <a:lnTo>
                    <a:pt x="118073" y="20995"/>
                  </a:lnTo>
                  <a:lnTo>
                    <a:pt x="115462" y="19949"/>
                  </a:lnTo>
                  <a:lnTo>
                    <a:pt x="112727" y="19251"/>
                  </a:lnTo>
                  <a:lnTo>
                    <a:pt x="110904" y="17794"/>
                  </a:lnTo>
                  <a:lnTo>
                    <a:pt x="109689" y="15830"/>
                  </a:lnTo>
                  <a:lnTo>
                    <a:pt x="108880" y="13529"/>
                  </a:lnTo>
                  <a:lnTo>
                    <a:pt x="107346" y="11995"/>
                  </a:lnTo>
                  <a:lnTo>
                    <a:pt x="105330" y="10972"/>
                  </a:lnTo>
                  <a:lnTo>
                    <a:pt x="102994" y="10290"/>
                  </a:lnTo>
                  <a:lnTo>
                    <a:pt x="100443" y="9835"/>
                  </a:lnTo>
                  <a:lnTo>
                    <a:pt x="97749" y="9532"/>
                  </a:lnTo>
                  <a:lnTo>
                    <a:pt x="94959" y="9330"/>
                  </a:lnTo>
                  <a:lnTo>
                    <a:pt x="92106" y="9195"/>
                  </a:lnTo>
                  <a:lnTo>
                    <a:pt x="86288" y="9046"/>
                  </a:lnTo>
                  <a:lnTo>
                    <a:pt x="77428" y="8962"/>
                  </a:lnTo>
                  <a:lnTo>
                    <a:pt x="74460" y="9942"/>
                  </a:lnTo>
                  <a:lnTo>
                    <a:pt x="71488" y="11588"/>
                  </a:lnTo>
                  <a:lnTo>
                    <a:pt x="68513" y="13677"/>
                  </a:lnTo>
                  <a:lnTo>
                    <a:pt x="65537" y="15070"/>
                  </a:lnTo>
                  <a:lnTo>
                    <a:pt x="62559" y="15999"/>
                  </a:lnTo>
                  <a:lnTo>
                    <a:pt x="59581" y="16618"/>
                  </a:lnTo>
                  <a:lnTo>
                    <a:pt x="56602" y="18023"/>
                  </a:lnTo>
                  <a:lnTo>
                    <a:pt x="53623" y="19951"/>
                  </a:lnTo>
                  <a:lnTo>
                    <a:pt x="50644" y="22229"/>
                  </a:lnTo>
                  <a:lnTo>
                    <a:pt x="47664" y="23748"/>
                  </a:lnTo>
                  <a:lnTo>
                    <a:pt x="44685" y="24761"/>
                  </a:lnTo>
                  <a:lnTo>
                    <a:pt x="41705" y="25436"/>
                  </a:lnTo>
                  <a:lnTo>
                    <a:pt x="38725" y="26878"/>
                  </a:lnTo>
                  <a:lnTo>
                    <a:pt x="35746" y="28831"/>
                  </a:lnTo>
                  <a:lnTo>
                    <a:pt x="32766" y="31126"/>
                  </a:lnTo>
                  <a:lnTo>
                    <a:pt x="29787" y="33648"/>
                  </a:lnTo>
                  <a:lnTo>
                    <a:pt x="26807" y="36321"/>
                  </a:lnTo>
                  <a:lnTo>
                    <a:pt x="20847" y="41938"/>
                  </a:lnTo>
                  <a:lnTo>
                    <a:pt x="14888" y="47741"/>
                  </a:lnTo>
                  <a:lnTo>
                    <a:pt x="12901" y="50678"/>
                  </a:lnTo>
                  <a:lnTo>
                    <a:pt x="11577" y="53628"/>
                  </a:lnTo>
                  <a:lnTo>
                    <a:pt x="10694" y="56587"/>
                  </a:lnTo>
                  <a:lnTo>
                    <a:pt x="9112" y="59551"/>
                  </a:lnTo>
                  <a:lnTo>
                    <a:pt x="7065" y="62520"/>
                  </a:lnTo>
                  <a:lnTo>
                    <a:pt x="1387" y="69673"/>
                  </a:lnTo>
                  <a:lnTo>
                    <a:pt x="610" y="73297"/>
                  </a:lnTo>
                  <a:lnTo>
                    <a:pt x="112" y="78968"/>
                  </a:lnTo>
                  <a:lnTo>
                    <a:pt x="44" y="82389"/>
                  </a:lnTo>
                  <a:lnTo>
                    <a:pt x="0" y="92670"/>
                  </a:lnTo>
                  <a:lnTo>
                    <a:pt x="990" y="94521"/>
                  </a:lnTo>
                  <a:lnTo>
                    <a:pt x="2643" y="95755"/>
                  </a:lnTo>
                  <a:lnTo>
                    <a:pt x="7687" y="97735"/>
                  </a:lnTo>
                  <a:lnTo>
                    <a:pt x="11025" y="98006"/>
                  </a:lnTo>
                  <a:lnTo>
                    <a:pt x="15820" y="98126"/>
                  </a:lnTo>
                  <a:lnTo>
                    <a:pt x="71502" y="9822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3624451" y="3286161"/>
              <a:ext cx="196627" cy="366082"/>
            </a:xfrm>
            <a:custGeom>
              <a:avLst/>
              <a:gdLst/>
              <a:ahLst/>
              <a:cxnLst/>
              <a:rect l="0" t="0" r="0" b="0"/>
              <a:pathLst>
                <a:path w="196627" h="366082">
                  <a:moveTo>
                    <a:pt x="26817" y="62471"/>
                  </a:moveTo>
                  <a:lnTo>
                    <a:pt x="22071" y="62471"/>
                  </a:lnTo>
                  <a:lnTo>
                    <a:pt x="20674" y="63464"/>
                  </a:lnTo>
                  <a:lnTo>
                    <a:pt x="19742" y="65117"/>
                  </a:lnTo>
                  <a:lnTo>
                    <a:pt x="18246" y="70160"/>
                  </a:lnTo>
                  <a:lnTo>
                    <a:pt x="17987" y="75774"/>
                  </a:lnTo>
                  <a:lnTo>
                    <a:pt x="18944" y="78285"/>
                  </a:lnTo>
                  <a:lnTo>
                    <a:pt x="24043" y="86560"/>
                  </a:lnTo>
                  <a:lnTo>
                    <a:pt x="25584" y="92359"/>
                  </a:lnTo>
                  <a:lnTo>
                    <a:pt x="25002" y="95295"/>
                  </a:lnTo>
                  <a:lnTo>
                    <a:pt x="20430" y="104168"/>
                  </a:lnTo>
                  <a:lnTo>
                    <a:pt x="19013" y="110107"/>
                  </a:lnTo>
                  <a:lnTo>
                    <a:pt x="18382" y="118700"/>
                  </a:lnTo>
                  <a:lnTo>
                    <a:pt x="18027" y="132048"/>
                  </a:lnTo>
                  <a:lnTo>
                    <a:pt x="17878" y="233467"/>
                  </a:lnTo>
                  <a:lnTo>
                    <a:pt x="20526" y="242980"/>
                  </a:lnTo>
                  <a:lnTo>
                    <a:pt x="24021" y="252831"/>
                  </a:lnTo>
                  <a:lnTo>
                    <a:pt x="25989" y="263954"/>
                  </a:lnTo>
                  <a:lnTo>
                    <a:pt x="26572" y="273534"/>
                  </a:lnTo>
                  <a:lnTo>
                    <a:pt x="26745" y="283649"/>
                  </a:lnTo>
                  <a:lnTo>
                    <a:pt x="26817" y="339180"/>
                  </a:lnTo>
                  <a:lnTo>
                    <a:pt x="26817" y="325987"/>
                  </a:lnTo>
                  <a:lnTo>
                    <a:pt x="25824" y="324469"/>
                  </a:lnTo>
                  <a:lnTo>
                    <a:pt x="24168" y="323457"/>
                  </a:lnTo>
                  <a:lnTo>
                    <a:pt x="22071" y="322782"/>
                  </a:lnTo>
                  <a:lnTo>
                    <a:pt x="20674" y="321340"/>
                  </a:lnTo>
                  <a:lnTo>
                    <a:pt x="19742" y="319387"/>
                  </a:lnTo>
                  <a:lnTo>
                    <a:pt x="18706" y="314570"/>
                  </a:lnTo>
                  <a:lnTo>
                    <a:pt x="18042" y="303393"/>
                  </a:lnTo>
                  <a:lnTo>
                    <a:pt x="17927" y="291945"/>
                  </a:lnTo>
                  <a:lnTo>
                    <a:pt x="17887" y="275038"/>
                  </a:lnTo>
                  <a:lnTo>
                    <a:pt x="16891" y="271651"/>
                  </a:lnTo>
                  <a:lnTo>
                    <a:pt x="11736" y="262144"/>
                  </a:lnTo>
                  <a:lnTo>
                    <a:pt x="10182" y="256056"/>
                  </a:lnTo>
                  <a:lnTo>
                    <a:pt x="9307" y="247051"/>
                  </a:lnTo>
                  <a:lnTo>
                    <a:pt x="6454" y="238433"/>
                  </a:lnTo>
                  <a:lnTo>
                    <a:pt x="2868" y="228981"/>
                  </a:lnTo>
                  <a:lnTo>
                    <a:pt x="1275" y="221474"/>
                  </a:lnTo>
                  <a:lnTo>
                    <a:pt x="566" y="212183"/>
                  </a:lnTo>
                  <a:lnTo>
                    <a:pt x="251" y="202432"/>
                  </a:lnTo>
                  <a:lnTo>
                    <a:pt x="49" y="188088"/>
                  </a:lnTo>
                  <a:lnTo>
                    <a:pt x="0" y="123277"/>
                  </a:lnTo>
                  <a:lnTo>
                    <a:pt x="2648" y="113970"/>
                  </a:lnTo>
                  <a:lnTo>
                    <a:pt x="6143" y="103219"/>
                  </a:lnTo>
                  <a:lnTo>
                    <a:pt x="7696" y="91826"/>
                  </a:lnTo>
                  <a:lnTo>
                    <a:pt x="8387" y="82794"/>
                  </a:lnTo>
                  <a:lnTo>
                    <a:pt x="8571" y="78996"/>
                  </a:lnTo>
                  <a:lnTo>
                    <a:pt x="9687" y="75472"/>
                  </a:lnTo>
                  <a:lnTo>
                    <a:pt x="13575" y="68911"/>
                  </a:lnTo>
                  <a:lnTo>
                    <a:pt x="18614" y="60042"/>
                  </a:lnTo>
                  <a:lnTo>
                    <a:pt x="24165" y="50477"/>
                  </a:lnTo>
                  <a:lnTo>
                    <a:pt x="29942" y="42919"/>
                  </a:lnTo>
                  <a:lnTo>
                    <a:pt x="35821" y="36253"/>
                  </a:lnTo>
                  <a:lnTo>
                    <a:pt x="41744" y="29983"/>
                  </a:lnTo>
                  <a:lnTo>
                    <a:pt x="56618" y="14880"/>
                  </a:lnTo>
                  <a:lnTo>
                    <a:pt x="59596" y="12884"/>
                  </a:lnTo>
                  <a:lnTo>
                    <a:pt x="65555" y="10667"/>
                  </a:lnTo>
                  <a:lnTo>
                    <a:pt x="71513" y="7036"/>
                  </a:lnTo>
                  <a:lnTo>
                    <a:pt x="74493" y="4678"/>
                  </a:lnTo>
                  <a:lnTo>
                    <a:pt x="78466" y="3107"/>
                  </a:lnTo>
                  <a:lnTo>
                    <a:pt x="83101" y="2059"/>
                  </a:lnTo>
                  <a:lnTo>
                    <a:pt x="88177" y="1361"/>
                  </a:lnTo>
                  <a:lnTo>
                    <a:pt x="92555" y="895"/>
                  </a:lnTo>
                  <a:lnTo>
                    <a:pt x="96466" y="584"/>
                  </a:lnTo>
                  <a:lnTo>
                    <a:pt x="100068" y="377"/>
                  </a:lnTo>
                  <a:lnTo>
                    <a:pt x="106717" y="148"/>
                  </a:lnTo>
                  <a:lnTo>
                    <a:pt x="119079" y="0"/>
                  </a:lnTo>
                  <a:lnTo>
                    <a:pt x="122095" y="980"/>
                  </a:lnTo>
                  <a:lnTo>
                    <a:pt x="128095" y="4715"/>
                  </a:lnTo>
                  <a:lnTo>
                    <a:pt x="134073" y="7036"/>
                  </a:lnTo>
                  <a:lnTo>
                    <a:pt x="137057" y="7655"/>
                  </a:lnTo>
                  <a:lnTo>
                    <a:pt x="139047" y="9060"/>
                  </a:lnTo>
                  <a:lnTo>
                    <a:pt x="140373" y="10989"/>
                  </a:lnTo>
                  <a:lnTo>
                    <a:pt x="141847" y="15778"/>
                  </a:lnTo>
                  <a:lnTo>
                    <a:pt x="142502" y="21213"/>
                  </a:lnTo>
                  <a:lnTo>
                    <a:pt x="143670" y="24052"/>
                  </a:lnTo>
                  <a:lnTo>
                    <a:pt x="149066" y="32787"/>
                  </a:lnTo>
                  <a:lnTo>
                    <a:pt x="150677" y="38695"/>
                  </a:lnTo>
                  <a:lnTo>
                    <a:pt x="151584" y="47599"/>
                  </a:lnTo>
                  <a:lnTo>
                    <a:pt x="151852" y="56522"/>
                  </a:lnTo>
                  <a:lnTo>
                    <a:pt x="149266" y="65119"/>
                  </a:lnTo>
                  <a:lnTo>
                    <a:pt x="144806" y="74562"/>
                  </a:lnTo>
                  <a:lnTo>
                    <a:pt x="139513" y="82067"/>
                  </a:lnTo>
                  <a:lnTo>
                    <a:pt x="136498" y="88709"/>
                  </a:lnTo>
                  <a:lnTo>
                    <a:pt x="134166" y="95961"/>
                  </a:lnTo>
                  <a:lnTo>
                    <a:pt x="129818" y="105799"/>
                  </a:lnTo>
                  <a:lnTo>
                    <a:pt x="124575" y="114139"/>
                  </a:lnTo>
                  <a:lnTo>
                    <a:pt x="118934" y="121154"/>
                  </a:lnTo>
                  <a:lnTo>
                    <a:pt x="113116" y="127579"/>
                  </a:lnTo>
                  <a:lnTo>
                    <a:pt x="107219" y="133741"/>
                  </a:lnTo>
                  <a:lnTo>
                    <a:pt x="68533" y="172604"/>
                  </a:lnTo>
                  <a:lnTo>
                    <a:pt x="65553" y="174588"/>
                  </a:lnTo>
                  <a:lnTo>
                    <a:pt x="59594" y="176793"/>
                  </a:lnTo>
                  <a:lnTo>
                    <a:pt x="53634" y="180419"/>
                  </a:lnTo>
                  <a:lnTo>
                    <a:pt x="45219" y="187073"/>
                  </a:lnTo>
                  <a:lnTo>
                    <a:pt x="40105" y="187364"/>
                  </a:lnTo>
                  <a:lnTo>
                    <a:pt x="38655" y="188398"/>
                  </a:lnTo>
                  <a:lnTo>
                    <a:pt x="37689" y="190078"/>
                  </a:lnTo>
                  <a:lnTo>
                    <a:pt x="35790" y="196307"/>
                  </a:lnTo>
                  <a:lnTo>
                    <a:pt x="35766" y="191644"/>
                  </a:lnTo>
                  <a:lnTo>
                    <a:pt x="36756" y="190258"/>
                  </a:lnTo>
                  <a:lnTo>
                    <a:pt x="38409" y="189335"/>
                  </a:lnTo>
                  <a:lnTo>
                    <a:pt x="43454" y="187852"/>
                  </a:lnTo>
                  <a:lnTo>
                    <a:pt x="49073" y="187595"/>
                  </a:lnTo>
                  <a:lnTo>
                    <a:pt x="50594" y="186567"/>
                  </a:lnTo>
                  <a:lnTo>
                    <a:pt x="51607" y="184889"/>
                  </a:lnTo>
                  <a:lnTo>
                    <a:pt x="52283" y="182779"/>
                  </a:lnTo>
                  <a:lnTo>
                    <a:pt x="53727" y="181372"/>
                  </a:lnTo>
                  <a:lnTo>
                    <a:pt x="55683" y="180433"/>
                  </a:lnTo>
                  <a:lnTo>
                    <a:pt x="60504" y="179391"/>
                  </a:lnTo>
                  <a:lnTo>
                    <a:pt x="65958" y="178928"/>
                  </a:lnTo>
                  <a:lnTo>
                    <a:pt x="71693" y="178722"/>
                  </a:lnTo>
                  <a:lnTo>
                    <a:pt x="74613" y="178667"/>
                  </a:lnTo>
                  <a:lnTo>
                    <a:pt x="76559" y="177639"/>
                  </a:lnTo>
                  <a:lnTo>
                    <a:pt x="77857" y="175961"/>
                  </a:lnTo>
                  <a:lnTo>
                    <a:pt x="78722" y="173850"/>
                  </a:lnTo>
                  <a:lnTo>
                    <a:pt x="80292" y="172442"/>
                  </a:lnTo>
                  <a:lnTo>
                    <a:pt x="82332" y="171504"/>
                  </a:lnTo>
                  <a:lnTo>
                    <a:pt x="87247" y="170462"/>
                  </a:lnTo>
                  <a:lnTo>
                    <a:pt x="92742" y="169998"/>
                  </a:lnTo>
                  <a:lnTo>
                    <a:pt x="98496" y="169792"/>
                  </a:lnTo>
                  <a:lnTo>
                    <a:pt x="110282" y="169661"/>
                  </a:lnTo>
                  <a:lnTo>
                    <a:pt x="137068" y="169629"/>
                  </a:lnTo>
                  <a:lnTo>
                    <a:pt x="139053" y="170621"/>
                  </a:lnTo>
                  <a:lnTo>
                    <a:pt x="140378" y="172274"/>
                  </a:lnTo>
                  <a:lnTo>
                    <a:pt x="141261" y="174368"/>
                  </a:lnTo>
                  <a:lnTo>
                    <a:pt x="142842" y="175765"/>
                  </a:lnTo>
                  <a:lnTo>
                    <a:pt x="144890" y="176696"/>
                  </a:lnTo>
                  <a:lnTo>
                    <a:pt x="147249" y="177316"/>
                  </a:lnTo>
                  <a:lnTo>
                    <a:pt x="152518" y="180651"/>
                  </a:lnTo>
                  <a:lnTo>
                    <a:pt x="155314" y="182930"/>
                  </a:lnTo>
                  <a:lnTo>
                    <a:pt x="158170" y="184449"/>
                  </a:lnTo>
                  <a:lnTo>
                    <a:pt x="163993" y="186137"/>
                  </a:lnTo>
                  <a:lnTo>
                    <a:pt x="169892" y="189533"/>
                  </a:lnTo>
                  <a:lnTo>
                    <a:pt x="172855" y="191827"/>
                  </a:lnTo>
                  <a:lnTo>
                    <a:pt x="174831" y="194349"/>
                  </a:lnTo>
                  <a:lnTo>
                    <a:pt x="176148" y="197023"/>
                  </a:lnTo>
                  <a:lnTo>
                    <a:pt x="177027" y="199797"/>
                  </a:lnTo>
                  <a:lnTo>
                    <a:pt x="180651" y="205527"/>
                  </a:lnTo>
                  <a:lnTo>
                    <a:pt x="183008" y="208443"/>
                  </a:lnTo>
                  <a:lnTo>
                    <a:pt x="184579" y="211379"/>
                  </a:lnTo>
                  <a:lnTo>
                    <a:pt x="187784" y="220253"/>
                  </a:lnTo>
                  <a:lnTo>
                    <a:pt x="193589" y="229166"/>
                  </a:lnTo>
                  <a:lnTo>
                    <a:pt x="195296" y="235115"/>
                  </a:lnTo>
                  <a:lnTo>
                    <a:pt x="196257" y="244043"/>
                  </a:lnTo>
                  <a:lnTo>
                    <a:pt x="196541" y="252972"/>
                  </a:lnTo>
                  <a:lnTo>
                    <a:pt x="196626" y="261901"/>
                  </a:lnTo>
                  <a:lnTo>
                    <a:pt x="195644" y="264878"/>
                  </a:lnTo>
                  <a:lnTo>
                    <a:pt x="190511" y="273807"/>
                  </a:lnTo>
                  <a:lnTo>
                    <a:pt x="187555" y="283730"/>
                  </a:lnTo>
                  <a:lnTo>
                    <a:pt x="183344" y="293430"/>
                  </a:lnTo>
                  <a:lnTo>
                    <a:pt x="180134" y="300568"/>
                  </a:lnTo>
                  <a:lnTo>
                    <a:pt x="174438" y="307423"/>
                  </a:lnTo>
                  <a:lnTo>
                    <a:pt x="169237" y="312891"/>
                  </a:lnTo>
                  <a:lnTo>
                    <a:pt x="148950" y="333362"/>
                  </a:lnTo>
                  <a:lnTo>
                    <a:pt x="145982" y="335338"/>
                  </a:lnTo>
                  <a:lnTo>
                    <a:pt x="140036" y="337535"/>
                  </a:lnTo>
                  <a:lnTo>
                    <a:pt x="136066" y="339113"/>
                  </a:lnTo>
                  <a:lnTo>
                    <a:pt x="131434" y="341157"/>
                  </a:lnTo>
                  <a:lnTo>
                    <a:pt x="126359" y="343512"/>
                  </a:lnTo>
                  <a:lnTo>
                    <a:pt x="121982" y="345082"/>
                  </a:lnTo>
                  <a:lnTo>
                    <a:pt x="118071" y="346129"/>
                  </a:lnTo>
                  <a:lnTo>
                    <a:pt x="114471" y="346826"/>
                  </a:lnTo>
                  <a:lnTo>
                    <a:pt x="111077" y="348284"/>
                  </a:lnTo>
                  <a:lnTo>
                    <a:pt x="107821" y="350247"/>
                  </a:lnTo>
                  <a:lnTo>
                    <a:pt x="104658" y="352549"/>
                  </a:lnTo>
                  <a:lnTo>
                    <a:pt x="101556" y="354083"/>
                  </a:lnTo>
                  <a:lnTo>
                    <a:pt x="95460" y="355788"/>
                  </a:lnTo>
                  <a:lnTo>
                    <a:pt x="91189" y="356747"/>
                  </a:lnTo>
                  <a:lnTo>
                    <a:pt x="88603" y="357874"/>
                  </a:lnTo>
                  <a:lnTo>
                    <a:pt x="74156" y="364804"/>
                  </a:lnTo>
                  <a:lnTo>
                    <a:pt x="70039" y="365513"/>
                  </a:lnTo>
                  <a:lnTo>
                    <a:pt x="64048" y="365969"/>
                  </a:lnTo>
                  <a:lnTo>
                    <a:pt x="58265" y="366048"/>
                  </a:lnTo>
                  <a:lnTo>
                    <a:pt x="35756" y="36608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2632206" y="2580679"/>
              <a:ext cx="169845" cy="26790"/>
            </a:xfrm>
            <a:custGeom>
              <a:avLst/>
              <a:gdLst/>
              <a:ahLst/>
              <a:cxnLst/>
              <a:rect l="0" t="0" r="0" b="0"/>
              <a:pathLst>
                <a:path w="169845" h="26790">
                  <a:moveTo>
                    <a:pt x="0" y="26789"/>
                  </a:moveTo>
                  <a:lnTo>
                    <a:pt x="0" y="17860"/>
                  </a:lnTo>
                  <a:lnTo>
                    <a:pt x="4746" y="17860"/>
                  </a:lnTo>
                  <a:lnTo>
                    <a:pt x="6144" y="18852"/>
                  </a:lnTo>
                  <a:lnTo>
                    <a:pt x="7076" y="20505"/>
                  </a:lnTo>
                  <a:lnTo>
                    <a:pt x="8572" y="25548"/>
                  </a:lnTo>
                  <a:lnTo>
                    <a:pt x="9688" y="25962"/>
                  </a:lnTo>
                  <a:lnTo>
                    <a:pt x="13576" y="26422"/>
                  </a:lnTo>
                  <a:lnTo>
                    <a:pt x="18615" y="26626"/>
                  </a:lnTo>
                  <a:lnTo>
                    <a:pt x="26731" y="26768"/>
                  </a:lnTo>
                  <a:lnTo>
                    <a:pt x="56734" y="26789"/>
                  </a:lnTo>
                  <a:lnTo>
                    <a:pt x="59674" y="25797"/>
                  </a:lnTo>
                  <a:lnTo>
                    <a:pt x="62627" y="24143"/>
                  </a:lnTo>
                  <a:lnTo>
                    <a:pt x="65589" y="22048"/>
                  </a:lnTo>
                  <a:lnTo>
                    <a:pt x="69551" y="20652"/>
                  </a:lnTo>
                  <a:lnTo>
                    <a:pt x="74178" y="19721"/>
                  </a:lnTo>
                  <a:lnTo>
                    <a:pt x="79249" y="19101"/>
                  </a:lnTo>
                  <a:lnTo>
                    <a:pt x="83623" y="18687"/>
                  </a:lnTo>
                  <a:lnTo>
                    <a:pt x="87533" y="18411"/>
                  </a:lnTo>
                  <a:lnTo>
                    <a:pt x="91132" y="18227"/>
                  </a:lnTo>
                  <a:lnTo>
                    <a:pt x="97780" y="18023"/>
                  </a:lnTo>
                  <a:lnTo>
                    <a:pt x="100944" y="17968"/>
                  </a:lnTo>
                  <a:lnTo>
                    <a:pt x="104046" y="16940"/>
                  </a:lnTo>
                  <a:lnTo>
                    <a:pt x="107107" y="15262"/>
                  </a:lnTo>
                  <a:lnTo>
                    <a:pt x="110141" y="13151"/>
                  </a:lnTo>
                  <a:lnTo>
                    <a:pt x="113157" y="11744"/>
                  </a:lnTo>
                  <a:lnTo>
                    <a:pt x="116161" y="10806"/>
                  </a:lnTo>
                  <a:lnTo>
                    <a:pt x="119157" y="10181"/>
                  </a:lnTo>
                  <a:lnTo>
                    <a:pt x="122148" y="9764"/>
                  </a:lnTo>
                  <a:lnTo>
                    <a:pt x="125134" y="9486"/>
                  </a:lnTo>
                  <a:lnTo>
                    <a:pt x="128119" y="9300"/>
                  </a:lnTo>
                  <a:lnTo>
                    <a:pt x="131102" y="8185"/>
                  </a:lnTo>
                  <a:lnTo>
                    <a:pt x="134084" y="6448"/>
                  </a:lnTo>
                  <a:lnTo>
                    <a:pt x="137065" y="4299"/>
                  </a:lnTo>
                  <a:lnTo>
                    <a:pt x="140046" y="2866"/>
                  </a:lnTo>
                  <a:lnTo>
                    <a:pt x="143026" y="1911"/>
                  </a:lnTo>
                  <a:lnTo>
                    <a:pt x="150200" y="377"/>
                  </a:lnTo>
                  <a:lnTo>
                    <a:pt x="153830" y="168"/>
                  </a:lnTo>
                  <a:lnTo>
                    <a:pt x="159507" y="33"/>
                  </a:lnTo>
                  <a:lnTo>
                    <a:pt x="16984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2587879" y="2607468"/>
              <a:ext cx="231670" cy="303601"/>
            </a:xfrm>
            <a:custGeom>
              <a:avLst/>
              <a:gdLst/>
              <a:ahLst/>
              <a:cxnLst/>
              <a:rect l="0" t="0" r="0" b="0"/>
              <a:pathLst>
                <a:path w="231670" h="303601">
                  <a:moveTo>
                    <a:pt x="8571" y="0"/>
                  </a:moveTo>
                  <a:lnTo>
                    <a:pt x="3825" y="4741"/>
                  </a:lnTo>
                  <a:lnTo>
                    <a:pt x="2428" y="7129"/>
                  </a:lnTo>
                  <a:lnTo>
                    <a:pt x="0" y="16250"/>
                  </a:lnTo>
                  <a:lnTo>
                    <a:pt x="2444" y="19790"/>
                  </a:lnTo>
                  <a:lnTo>
                    <a:pt x="4486" y="22123"/>
                  </a:lnTo>
                  <a:lnTo>
                    <a:pt x="5848" y="24671"/>
                  </a:lnTo>
                  <a:lnTo>
                    <a:pt x="7361" y="30147"/>
                  </a:lnTo>
                  <a:lnTo>
                    <a:pt x="8213" y="38808"/>
                  </a:lnTo>
                  <a:lnTo>
                    <a:pt x="8465" y="47658"/>
                  </a:lnTo>
                  <a:lnTo>
                    <a:pt x="8570" y="92165"/>
                  </a:lnTo>
                  <a:lnTo>
                    <a:pt x="9564" y="95178"/>
                  </a:lnTo>
                  <a:lnTo>
                    <a:pt x="14714" y="104159"/>
                  </a:lnTo>
                  <a:lnTo>
                    <a:pt x="16268" y="110124"/>
                  </a:lnTo>
                  <a:lnTo>
                    <a:pt x="17142" y="119060"/>
                  </a:lnTo>
                  <a:lnTo>
                    <a:pt x="17401" y="127992"/>
                  </a:lnTo>
                  <a:lnTo>
                    <a:pt x="17509" y="156023"/>
                  </a:lnTo>
                  <a:lnTo>
                    <a:pt x="18503" y="158586"/>
                  </a:lnTo>
                  <a:lnTo>
                    <a:pt x="25207" y="168009"/>
                  </a:lnTo>
                  <a:lnTo>
                    <a:pt x="25897" y="171575"/>
                  </a:lnTo>
                  <a:lnTo>
                    <a:pt x="26449" y="178591"/>
                  </a:lnTo>
                  <a:lnTo>
                    <a:pt x="26449" y="178593"/>
                  </a:lnTo>
                  <a:lnTo>
                    <a:pt x="34146" y="178594"/>
                  </a:lnTo>
                  <a:lnTo>
                    <a:pt x="34560" y="177602"/>
                  </a:lnTo>
                  <a:lnTo>
                    <a:pt x="35020" y="173853"/>
                  </a:lnTo>
                  <a:lnTo>
                    <a:pt x="36136" y="171465"/>
                  </a:lnTo>
                  <a:lnTo>
                    <a:pt x="43053" y="162344"/>
                  </a:lnTo>
                  <a:lnTo>
                    <a:pt x="43761" y="158804"/>
                  </a:lnTo>
                  <a:lnTo>
                    <a:pt x="43950" y="156471"/>
                  </a:lnTo>
                  <a:lnTo>
                    <a:pt x="45069" y="154916"/>
                  </a:lnTo>
                  <a:lnTo>
                    <a:pt x="46808" y="153879"/>
                  </a:lnTo>
                  <a:lnTo>
                    <a:pt x="48961" y="153187"/>
                  </a:lnTo>
                  <a:lnTo>
                    <a:pt x="50396" y="151734"/>
                  </a:lnTo>
                  <a:lnTo>
                    <a:pt x="51353" y="149774"/>
                  </a:lnTo>
                  <a:lnTo>
                    <a:pt x="51991" y="147474"/>
                  </a:lnTo>
                  <a:lnTo>
                    <a:pt x="55348" y="142273"/>
                  </a:lnTo>
                  <a:lnTo>
                    <a:pt x="62296" y="134050"/>
                  </a:lnTo>
                  <a:lnTo>
                    <a:pt x="66550" y="129693"/>
                  </a:lnTo>
                  <a:lnTo>
                    <a:pt x="69075" y="128134"/>
                  </a:lnTo>
                  <a:lnTo>
                    <a:pt x="74530" y="126401"/>
                  </a:lnTo>
                  <a:lnTo>
                    <a:pt x="76381" y="124947"/>
                  </a:lnTo>
                  <a:lnTo>
                    <a:pt x="77615" y="122986"/>
                  </a:lnTo>
                  <a:lnTo>
                    <a:pt x="78438" y="120686"/>
                  </a:lnTo>
                  <a:lnTo>
                    <a:pt x="79980" y="119153"/>
                  </a:lnTo>
                  <a:lnTo>
                    <a:pt x="82001" y="118131"/>
                  </a:lnTo>
                  <a:lnTo>
                    <a:pt x="86896" y="116995"/>
                  </a:lnTo>
                  <a:lnTo>
                    <a:pt x="92382" y="116490"/>
                  </a:lnTo>
                  <a:lnTo>
                    <a:pt x="98131" y="116266"/>
                  </a:lnTo>
                  <a:lnTo>
                    <a:pt x="101054" y="116206"/>
                  </a:lnTo>
                  <a:lnTo>
                    <a:pt x="103997" y="115174"/>
                  </a:lnTo>
                  <a:lnTo>
                    <a:pt x="109915" y="111381"/>
                  </a:lnTo>
                  <a:lnTo>
                    <a:pt x="115855" y="109034"/>
                  </a:lnTo>
                  <a:lnTo>
                    <a:pt x="118831" y="108408"/>
                  </a:lnTo>
                  <a:lnTo>
                    <a:pt x="121807" y="108983"/>
                  </a:lnTo>
                  <a:lnTo>
                    <a:pt x="127762" y="112268"/>
                  </a:lnTo>
                  <a:lnTo>
                    <a:pt x="133720" y="114389"/>
                  </a:lnTo>
                  <a:lnTo>
                    <a:pt x="139679" y="115332"/>
                  </a:lnTo>
                  <a:lnTo>
                    <a:pt x="145638" y="115751"/>
                  </a:lnTo>
                  <a:lnTo>
                    <a:pt x="149832" y="115987"/>
                  </a:lnTo>
                  <a:lnTo>
                    <a:pt x="156110" y="118688"/>
                  </a:lnTo>
                  <a:lnTo>
                    <a:pt x="160565" y="120797"/>
                  </a:lnTo>
                  <a:lnTo>
                    <a:pt x="163535" y="123195"/>
                  </a:lnTo>
                  <a:lnTo>
                    <a:pt x="165515" y="125787"/>
                  </a:lnTo>
                  <a:lnTo>
                    <a:pt x="166836" y="128506"/>
                  </a:lnTo>
                  <a:lnTo>
                    <a:pt x="173599" y="134174"/>
                  </a:lnTo>
                  <a:lnTo>
                    <a:pt x="178184" y="137074"/>
                  </a:lnTo>
                  <a:lnTo>
                    <a:pt x="181241" y="140000"/>
                  </a:lnTo>
                  <a:lnTo>
                    <a:pt x="183278" y="142943"/>
                  </a:lnTo>
                  <a:lnTo>
                    <a:pt x="186536" y="148859"/>
                  </a:lnTo>
                  <a:lnTo>
                    <a:pt x="191294" y="154795"/>
                  </a:lnTo>
                  <a:lnTo>
                    <a:pt x="196720" y="160741"/>
                  </a:lnTo>
                  <a:lnTo>
                    <a:pt x="199558" y="163715"/>
                  </a:lnTo>
                  <a:lnTo>
                    <a:pt x="201449" y="166690"/>
                  </a:lnTo>
                  <a:lnTo>
                    <a:pt x="205104" y="175618"/>
                  </a:lnTo>
                  <a:lnTo>
                    <a:pt x="209479" y="181571"/>
                  </a:lnTo>
                  <a:lnTo>
                    <a:pt x="214735" y="190170"/>
                  </a:lnTo>
                  <a:lnTo>
                    <a:pt x="219388" y="199614"/>
                  </a:lnTo>
                  <a:lnTo>
                    <a:pt x="221456" y="207119"/>
                  </a:lnTo>
                  <a:lnTo>
                    <a:pt x="222376" y="213761"/>
                  </a:lnTo>
                  <a:lnTo>
                    <a:pt x="222620" y="216922"/>
                  </a:lnTo>
                  <a:lnTo>
                    <a:pt x="223777" y="220021"/>
                  </a:lnTo>
                  <a:lnTo>
                    <a:pt x="229157" y="229123"/>
                  </a:lnTo>
                  <a:lnTo>
                    <a:pt x="230764" y="235117"/>
                  </a:lnTo>
                  <a:lnTo>
                    <a:pt x="231669" y="244069"/>
                  </a:lnTo>
                  <a:lnTo>
                    <a:pt x="230803" y="247049"/>
                  </a:lnTo>
                  <a:lnTo>
                    <a:pt x="225831" y="255983"/>
                  </a:lnTo>
                  <a:lnTo>
                    <a:pt x="222924" y="264914"/>
                  </a:lnTo>
                  <a:lnTo>
                    <a:pt x="218723" y="270867"/>
                  </a:lnTo>
                  <a:lnTo>
                    <a:pt x="216213" y="272852"/>
                  </a:lnTo>
                  <a:lnTo>
                    <a:pt x="213546" y="274175"/>
                  </a:lnTo>
                  <a:lnTo>
                    <a:pt x="210774" y="275057"/>
                  </a:lnTo>
                  <a:lnTo>
                    <a:pt x="208927" y="276637"/>
                  </a:lnTo>
                  <a:lnTo>
                    <a:pt x="207696" y="278682"/>
                  </a:lnTo>
                  <a:lnTo>
                    <a:pt x="206874" y="281038"/>
                  </a:lnTo>
                  <a:lnTo>
                    <a:pt x="203314" y="286302"/>
                  </a:lnTo>
                  <a:lnTo>
                    <a:pt x="200974" y="289095"/>
                  </a:lnTo>
                  <a:lnTo>
                    <a:pt x="198420" y="290957"/>
                  </a:lnTo>
                  <a:lnTo>
                    <a:pt x="192935" y="293025"/>
                  </a:lnTo>
                  <a:lnTo>
                    <a:pt x="187185" y="293945"/>
                  </a:lnTo>
                  <a:lnTo>
                    <a:pt x="184262" y="294190"/>
                  </a:lnTo>
                  <a:lnTo>
                    <a:pt x="181320" y="295345"/>
                  </a:lnTo>
                  <a:lnTo>
                    <a:pt x="175402" y="299275"/>
                  </a:lnTo>
                  <a:lnTo>
                    <a:pt x="169461" y="301683"/>
                  </a:lnTo>
                  <a:lnTo>
                    <a:pt x="163510" y="302753"/>
                  </a:lnTo>
                  <a:lnTo>
                    <a:pt x="157554" y="303229"/>
                  </a:lnTo>
                  <a:lnTo>
                    <a:pt x="151596" y="303441"/>
                  </a:lnTo>
                  <a:lnTo>
                    <a:pt x="139678" y="303576"/>
                  </a:lnTo>
                  <a:lnTo>
                    <a:pt x="130739" y="303600"/>
                  </a:lnTo>
                  <a:lnTo>
                    <a:pt x="127760" y="302611"/>
                  </a:lnTo>
                  <a:lnTo>
                    <a:pt x="121800" y="298866"/>
                  </a:lnTo>
                  <a:lnTo>
                    <a:pt x="115841" y="296541"/>
                  </a:lnTo>
                  <a:lnTo>
                    <a:pt x="109881" y="295507"/>
                  </a:lnTo>
                  <a:lnTo>
                    <a:pt x="103922" y="295048"/>
                  </a:lnTo>
                  <a:lnTo>
                    <a:pt x="97963" y="294843"/>
                  </a:lnTo>
                  <a:lnTo>
                    <a:pt x="94983" y="294789"/>
                  </a:lnTo>
                  <a:lnTo>
                    <a:pt x="92997" y="293760"/>
                  </a:lnTo>
                  <a:lnTo>
                    <a:pt x="91672" y="292082"/>
                  </a:lnTo>
                  <a:lnTo>
                    <a:pt x="90789" y="289972"/>
                  </a:lnTo>
                  <a:lnTo>
                    <a:pt x="89207" y="288564"/>
                  </a:lnTo>
                  <a:lnTo>
                    <a:pt x="87159" y="287626"/>
                  </a:lnTo>
                  <a:lnTo>
                    <a:pt x="81482" y="286121"/>
                  </a:lnTo>
                  <a:lnTo>
                    <a:pt x="75753" y="281119"/>
                  </a:lnTo>
                  <a:lnTo>
                    <a:pt x="71145" y="27682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2918259" y="2714625"/>
              <a:ext cx="232419" cy="160735"/>
            </a:xfrm>
            <a:custGeom>
              <a:avLst/>
              <a:gdLst/>
              <a:ahLst/>
              <a:cxnLst/>
              <a:rect l="0" t="0" r="0" b="0"/>
              <a:pathLst>
                <a:path w="232419" h="160735">
                  <a:moveTo>
                    <a:pt x="0" y="0"/>
                  </a:moveTo>
                  <a:lnTo>
                    <a:pt x="4746" y="4740"/>
                  </a:lnTo>
                  <a:lnTo>
                    <a:pt x="7137" y="6136"/>
                  </a:lnTo>
                  <a:lnTo>
                    <a:pt x="14254" y="8102"/>
                  </a:lnTo>
                  <a:lnTo>
                    <a:pt x="16267" y="8562"/>
                  </a:lnTo>
                  <a:lnTo>
                    <a:pt x="22147" y="13561"/>
                  </a:lnTo>
                  <a:lnTo>
                    <a:pt x="26888" y="18002"/>
                  </a:lnTo>
                  <a:lnTo>
                    <a:pt x="39138" y="30176"/>
                  </a:lnTo>
                  <a:lnTo>
                    <a:pt x="40991" y="33016"/>
                  </a:lnTo>
                  <a:lnTo>
                    <a:pt x="42226" y="35901"/>
                  </a:lnTo>
                  <a:lnTo>
                    <a:pt x="43049" y="38817"/>
                  </a:lnTo>
                  <a:lnTo>
                    <a:pt x="44591" y="40760"/>
                  </a:lnTo>
                  <a:lnTo>
                    <a:pt x="46613" y="42056"/>
                  </a:lnTo>
                  <a:lnTo>
                    <a:pt x="48953" y="42920"/>
                  </a:lnTo>
                  <a:lnTo>
                    <a:pt x="54203" y="46526"/>
                  </a:lnTo>
                  <a:lnTo>
                    <a:pt x="59847" y="51436"/>
                  </a:lnTo>
                  <a:lnTo>
                    <a:pt x="65666" y="56925"/>
                  </a:lnTo>
                  <a:lnTo>
                    <a:pt x="89396" y="80381"/>
                  </a:lnTo>
                  <a:lnTo>
                    <a:pt x="119189" y="110133"/>
                  </a:lnTo>
                  <a:lnTo>
                    <a:pt x="123161" y="113109"/>
                  </a:lnTo>
                  <a:lnTo>
                    <a:pt x="127796" y="116085"/>
                  </a:lnTo>
                  <a:lnTo>
                    <a:pt x="132873" y="119062"/>
                  </a:lnTo>
                  <a:lnTo>
                    <a:pt x="137251" y="121046"/>
                  </a:lnTo>
                  <a:lnTo>
                    <a:pt x="141163" y="122369"/>
                  </a:lnTo>
                  <a:lnTo>
                    <a:pt x="144763" y="123251"/>
                  </a:lnTo>
                  <a:lnTo>
                    <a:pt x="151413" y="126877"/>
                  </a:lnTo>
                  <a:lnTo>
                    <a:pt x="157679" y="131796"/>
                  </a:lnTo>
                  <a:lnTo>
                    <a:pt x="160741" y="134496"/>
                  </a:lnTo>
                  <a:lnTo>
                    <a:pt x="166791" y="140143"/>
                  </a:lnTo>
                  <a:lnTo>
                    <a:pt x="172791" y="145960"/>
                  </a:lnTo>
                  <a:lnTo>
                    <a:pt x="175781" y="147908"/>
                  </a:lnTo>
                  <a:lnTo>
                    <a:pt x="181753" y="150073"/>
                  </a:lnTo>
                  <a:lnTo>
                    <a:pt x="187718" y="151035"/>
                  </a:lnTo>
                  <a:lnTo>
                    <a:pt x="193680" y="151462"/>
                  </a:lnTo>
                  <a:lnTo>
                    <a:pt x="199640" y="151652"/>
                  </a:lnTo>
                  <a:lnTo>
                    <a:pt x="202620" y="152695"/>
                  </a:lnTo>
                  <a:lnTo>
                    <a:pt x="208580" y="156500"/>
                  </a:lnTo>
                  <a:lnTo>
                    <a:pt x="212774" y="159479"/>
                  </a:lnTo>
                  <a:lnTo>
                    <a:pt x="216403" y="160176"/>
                  </a:lnTo>
                  <a:lnTo>
                    <a:pt x="223540" y="160661"/>
                  </a:lnTo>
                  <a:lnTo>
                    <a:pt x="232418" y="16073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2864624" y="2723554"/>
              <a:ext cx="205602" cy="214314"/>
            </a:xfrm>
            <a:custGeom>
              <a:avLst/>
              <a:gdLst/>
              <a:ahLst/>
              <a:cxnLst/>
              <a:rect l="0" t="0" r="0" b="0"/>
              <a:pathLst>
                <a:path w="205602" h="214314">
                  <a:moveTo>
                    <a:pt x="205601" y="0"/>
                  </a:moveTo>
                  <a:lnTo>
                    <a:pt x="193158" y="0"/>
                  </a:lnTo>
                  <a:lnTo>
                    <a:pt x="191346" y="992"/>
                  </a:lnTo>
                  <a:lnTo>
                    <a:pt x="190138" y="2646"/>
                  </a:lnTo>
                  <a:lnTo>
                    <a:pt x="189333" y="4741"/>
                  </a:lnTo>
                  <a:lnTo>
                    <a:pt x="185789" y="9714"/>
                  </a:lnTo>
                  <a:lnTo>
                    <a:pt x="180904" y="16224"/>
                  </a:lnTo>
                  <a:lnTo>
                    <a:pt x="178210" y="20737"/>
                  </a:lnTo>
                  <a:lnTo>
                    <a:pt x="175422" y="25731"/>
                  </a:lnTo>
                  <a:lnTo>
                    <a:pt x="172569" y="30053"/>
                  </a:lnTo>
                  <a:lnTo>
                    <a:pt x="169674" y="33926"/>
                  </a:lnTo>
                  <a:lnTo>
                    <a:pt x="166751" y="37500"/>
                  </a:lnTo>
                  <a:lnTo>
                    <a:pt x="160855" y="44118"/>
                  </a:lnTo>
                  <a:lnTo>
                    <a:pt x="157892" y="47271"/>
                  </a:lnTo>
                  <a:lnTo>
                    <a:pt x="154923" y="51358"/>
                  </a:lnTo>
                  <a:lnTo>
                    <a:pt x="151951" y="56067"/>
                  </a:lnTo>
                  <a:lnTo>
                    <a:pt x="148976" y="61190"/>
                  </a:lnTo>
                  <a:lnTo>
                    <a:pt x="145006" y="65598"/>
                  </a:lnTo>
                  <a:lnTo>
                    <a:pt x="140373" y="69529"/>
                  </a:lnTo>
                  <a:lnTo>
                    <a:pt x="135298" y="73142"/>
                  </a:lnTo>
                  <a:lnTo>
                    <a:pt x="130922" y="76543"/>
                  </a:lnTo>
                  <a:lnTo>
                    <a:pt x="127011" y="79802"/>
                  </a:lnTo>
                  <a:lnTo>
                    <a:pt x="123410" y="82967"/>
                  </a:lnTo>
                  <a:lnTo>
                    <a:pt x="120016" y="87061"/>
                  </a:lnTo>
                  <a:lnTo>
                    <a:pt x="116761" y="91775"/>
                  </a:lnTo>
                  <a:lnTo>
                    <a:pt x="113597" y="96902"/>
                  </a:lnTo>
                  <a:lnTo>
                    <a:pt x="109502" y="101313"/>
                  </a:lnTo>
                  <a:lnTo>
                    <a:pt x="104785" y="105245"/>
                  </a:lnTo>
                  <a:lnTo>
                    <a:pt x="99654" y="108859"/>
                  </a:lnTo>
                  <a:lnTo>
                    <a:pt x="95240" y="112260"/>
                  </a:lnTo>
                  <a:lnTo>
                    <a:pt x="91304" y="115520"/>
                  </a:lnTo>
                  <a:lnTo>
                    <a:pt x="87687" y="118685"/>
                  </a:lnTo>
                  <a:lnTo>
                    <a:pt x="84282" y="122780"/>
                  </a:lnTo>
                  <a:lnTo>
                    <a:pt x="81019" y="127494"/>
                  </a:lnTo>
                  <a:lnTo>
                    <a:pt x="77851" y="132621"/>
                  </a:lnTo>
                  <a:lnTo>
                    <a:pt x="74745" y="137031"/>
                  </a:lnTo>
                  <a:lnTo>
                    <a:pt x="71681" y="140963"/>
                  </a:lnTo>
                  <a:lnTo>
                    <a:pt x="68645" y="144577"/>
                  </a:lnTo>
                  <a:lnTo>
                    <a:pt x="62624" y="151239"/>
                  </a:lnTo>
                  <a:lnTo>
                    <a:pt x="56637" y="157506"/>
                  </a:lnTo>
                  <a:lnTo>
                    <a:pt x="10304" y="204020"/>
                  </a:lnTo>
                  <a:lnTo>
                    <a:pt x="9849" y="205466"/>
                  </a:lnTo>
                  <a:lnTo>
                    <a:pt x="9344" y="209719"/>
                  </a:lnTo>
                  <a:lnTo>
                    <a:pt x="8216" y="211251"/>
                  </a:lnTo>
                  <a:lnTo>
                    <a:pt x="6471" y="212271"/>
                  </a:lnTo>
                  <a:lnTo>
                    <a:pt x="22" y="214306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3999895" y="2518174"/>
              <a:ext cx="178750" cy="339316"/>
            </a:xfrm>
            <a:custGeom>
              <a:avLst/>
              <a:gdLst/>
              <a:ahLst/>
              <a:cxnLst/>
              <a:rect l="0" t="0" r="0" b="0"/>
              <a:pathLst>
                <a:path w="178750" h="339316">
                  <a:moveTo>
                    <a:pt x="0" y="80365"/>
                  </a:moveTo>
                  <a:lnTo>
                    <a:pt x="0" y="63779"/>
                  </a:lnTo>
                  <a:lnTo>
                    <a:pt x="993" y="63354"/>
                  </a:lnTo>
                  <a:lnTo>
                    <a:pt x="4746" y="62883"/>
                  </a:lnTo>
                  <a:lnTo>
                    <a:pt x="6143" y="61765"/>
                  </a:lnTo>
                  <a:lnTo>
                    <a:pt x="7075" y="60027"/>
                  </a:lnTo>
                  <a:lnTo>
                    <a:pt x="8571" y="54850"/>
                  </a:lnTo>
                  <a:lnTo>
                    <a:pt x="13575" y="49213"/>
                  </a:lnTo>
                  <a:lnTo>
                    <a:pt x="18021" y="44556"/>
                  </a:lnTo>
                  <a:lnTo>
                    <a:pt x="34113" y="28431"/>
                  </a:lnTo>
                  <a:lnTo>
                    <a:pt x="35654" y="27883"/>
                  </a:lnTo>
                  <a:lnTo>
                    <a:pt x="40015" y="27274"/>
                  </a:lnTo>
                  <a:lnTo>
                    <a:pt x="42568" y="26119"/>
                  </a:lnTo>
                  <a:lnTo>
                    <a:pt x="48054" y="22190"/>
                  </a:lnTo>
                  <a:lnTo>
                    <a:pt x="50908" y="19754"/>
                  </a:lnTo>
                  <a:lnTo>
                    <a:pt x="53804" y="17137"/>
                  </a:lnTo>
                  <a:lnTo>
                    <a:pt x="56727" y="14400"/>
                  </a:lnTo>
                  <a:lnTo>
                    <a:pt x="59669" y="12576"/>
                  </a:lnTo>
                  <a:lnTo>
                    <a:pt x="62624" y="11360"/>
                  </a:lnTo>
                  <a:lnTo>
                    <a:pt x="65587" y="10549"/>
                  </a:lnTo>
                  <a:lnTo>
                    <a:pt x="68556" y="10008"/>
                  </a:lnTo>
                  <a:lnTo>
                    <a:pt x="71528" y="9648"/>
                  </a:lnTo>
                  <a:lnTo>
                    <a:pt x="74503" y="9408"/>
                  </a:lnTo>
                  <a:lnTo>
                    <a:pt x="77479" y="8255"/>
                  </a:lnTo>
                  <a:lnTo>
                    <a:pt x="80457" y="6495"/>
                  </a:lnTo>
                  <a:lnTo>
                    <a:pt x="83435" y="4329"/>
                  </a:lnTo>
                  <a:lnTo>
                    <a:pt x="86413" y="2885"/>
                  </a:lnTo>
                  <a:lnTo>
                    <a:pt x="89392" y="1923"/>
                  </a:lnTo>
                  <a:lnTo>
                    <a:pt x="92372" y="1281"/>
                  </a:lnTo>
                  <a:lnTo>
                    <a:pt x="95351" y="853"/>
                  </a:lnTo>
                  <a:lnTo>
                    <a:pt x="98331" y="568"/>
                  </a:lnTo>
                  <a:lnTo>
                    <a:pt x="101311" y="378"/>
                  </a:lnTo>
                  <a:lnTo>
                    <a:pt x="104290" y="251"/>
                  </a:lnTo>
                  <a:lnTo>
                    <a:pt x="110249" y="110"/>
                  </a:lnTo>
                  <a:lnTo>
                    <a:pt x="132321" y="0"/>
                  </a:lnTo>
                  <a:lnTo>
                    <a:pt x="135951" y="2645"/>
                  </a:lnTo>
                  <a:lnTo>
                    <a:pt x="141628" y="7686"/>
                  </a:lnTo>
                  <a:lnTo>
                    <a:pt x="150600" y="16507"/>
                  </a:lnTo>
                  <a:lnTo>
                    <a:pt x="151055" y="17949"/>
                  </a:lnTo>
                  <a:lnTo>
                    <a:pt x="151785" y="27393"/>
                  </a:lnTo>
                  <a:lnTo>
                    <a:pt x="151912" y="35896"/>
                  </a:lnTo>
                  <a:lnTo>
                    <a:pt x="151955" y="47658"/>
                  </a:lnTo>
                  <a:lnTo>
                    <a:pt x="150965" y="50623"/>
                  </a:lnTo>
                  <a:lnTo>
                    <a:pt x="147216" y="56563"/>
                  </a:lnTo>
                  <a:lnTo>
                    <a:pt x="144888" y="65156"/>
                  </a:lnTo>
                  <a:lnTo>
                    <a:pt x="144267" y="70225"/>
                  </a:lnTo>
                  <a:lnTo>
                    <a:pt x="142861" y="74597"/>
                  </a:lnTo>
                  <a:lnTo>
                    <a:pt x="138648" y="82101"/>
                  </a:lnTo>
                  <a:lnTo>
                    <a:pt x="133466" y="88743"/>
                  </a:lnTo>
                  <a:lnTo>
                    <a:pt x="130693" y="91903"/>
                  </a:lnTo>
                  <a:lnTo>
                    <a:pt x="127852" y="95002"/>
                  </a:lnTo>
                  <a:lnTo>
                    <a:pt x="122045" y="101092"/>
                  </a:lnTo>
                  <a:lnTo>
                    <a:pt x="119106" y="105097"/>
                  </a:lnTo>
                  <a:lnTo>
                    <a:pt x="116154" y="109751"/>
                  </a:lnTo>
                  <a:lnTo>
                    <a:pt x="113193" y="114839"/>
                  </a:lnTo>
                  <a:lnTo>
                    <a:pt x="110225" y="119222"/>
                  </a:lnTo>
                  <a:lnTo>
                    <a:pt x="107253" y="123137"/>
                  </a:lnTo>
                  <a:lnTo>
                    <a:pt x="104279" y="126739"/>
                  </a:lnTo>
                  <a:lnTo>
                    <a:pt x="101303" y="130133"/>
                  </a:lnTo>
                  <a:lnTo>
                    <a:pt x="98326" y="133387"/>
                  </a:lnTo>
                  <a:lnTo>
                    <a:pt x="92369" y="139649"/>
                  </a:lnTo>
                  <a:lnTo>
                    <a:pt x="50655" y="181567"/>
                  </a:lnTo>
                  <a:lnTo>
                    <a:pt x="47675" y="183551"/>
                  </a:lnTo>
                  <a:lnTo>
                    <a:pt x="44696" y="184875"/>
                  </a:lnTo>
                  <a:lnTo>
                    <a:pt x="41716" y="185757"/>
                  </a:lnTo>
                  <a:lnTo>
                    <a:pt x="38736" y="187337"/>
                  </a:lnTo>
                  <a:lnTo>
                    <a:pt x="35756" y="189383"/>
                  </a:lnTo>
                  <a:lnTo>
                    <a:pt x="32777" y="191739"/>
                  </a:lnTo>
                  <a:lnTo>
                    <a:pt x="29797" y="193309"/>
                  </a:lnTo>
                  <a:lnTo>
                    <a:pt x="26817" y="194357"/>
                  </a:lnTo>
                  <a:lnTo>
                    <a:pt x="23838" y="195054"/>
                  </a:lnTo>
                  <a:lnTo>
                    <a:pt x="21851" y="196512"/>
                  </a:lnTo>
                  <a:lnTo>
                    <a:pt x="20527" y="198476"/>
                  </a:lnTo>
                  <a:lnTo>
                    <a:pt x="18401" y="204017"/>
                  </a:lnTo>
                  <a:lnTo>
                    <a:pt x="17234" y="204471"/>
                  </a:lnTo>
                  <a:lnTo>
                    <a:pt x="11838" y="205111"/>
                  </a:lnTo>
                  <a:lnTo>
                    <a:pt x="8939" y="205380"/>
                  </a:lnTo>
                  <a:lnTo>
                    <a:pt x="22256" y="192078"/>
                  </a:lnTo>
                  <a:lnTo>
                    <a:pt x="24770" y="190559"/>
                  </a:lnTo>
                  <a:lnTo>
                    <a:pt x="30211" y="188871"/>
                  </a:lnTo>
                  <a:lnTo>
                    <a:pt x="33053" y="188421"/>
                  </a:lnTo>
                  <a:lnTo>
                    <a:pt x="35941" y="188121"/>
                  </a:lnTo>
                  <a:lnTo>
                    <a:pt x="38859" y="187921"/>
                  </a:lnTo>
                  <a:lnTo>
                    <a:pt x="41798" y="186795"/>
                  </a:lnTo>
                  <a:lnTo>
                    <a:pt x="44750" y="185053"/>
                  </a:lnTo>
                  <a:lnTo>
                    <a:pt x="47712" y="182899"/>
                  </a:lnTo>
                  <a:lnTo>
                    <a:pt x="50679" y="181463"/>
                  </a:lnTo>
                  <a:lnTo>
                    <a:pt x="53651" y="180506"/>
                  </a:lnTo>
                  <a:lnTo>
                    <a:pt x="56625" y="179868"/>
                  </a:lnTo>
                  <a:lnTo>
                    <a:pt x="59602" y="179442"/>
                  </a:lnTo>
                  <a:lnTo>
                    <a:pt x="62579" y="179159"/>
                  </a:lnTo>
                  <a:lnTo>
                    <a:pt x="65557" y="178969"/>
                  </a:lnTo>
                  <a:lnTo>
                    <a:pt x="67542" y="177851"/>
                  </a:lnTo>
                  <a:lnTo>
                    <a:pt x="68866" y="176114"/>
                  </a:lnTo>
                  <a:lnTo>
                    <a:pt x="69748" y="173963"/>
                  </a:lnTo>
                  <a:lnTo>
                    <a:pt x="71330" y="172529"/>
                  </a:lnTo>
                  <a:lnTo>
                    <a:pt x="73378" y="171573"/>
                  </a:lnTo>
                  <a:lnTo>
                    <a:pt x="78301" y="170511"/>
                  </a:lnTo>
                  <a:lnTo>
                    <a:pt x="83800" y="170039"/>
                  </a:lnTo>
                  <a:lnTo>
                    <a:pt x="86657" y="169913"/>
                  </a:lnTo>
                  <a:lnTo>
                    <a:pt x="92480" y="169773"/>
                  </a:lnTo>
                  <a:lnTo>
                    <a:pt x="110259" y="169671"/>
                  </a:lnTo>
                  <a:lnTo>
                    <a:pt x="113236" y="170660"/>
                  </a:lnTo>
                  <a:lnTo>
                    <a:pt x="116213" y="172312"/>
                  </a:lnTo>
                  <a:lnTo>
                    <a:pt x="119191" y="174405"/>
                  </a:lnTo>
                  <a:lnTo>
                    <a:pt x="122170" y="175800"/>
                  </a:lnTo>
                  <a:lnTo>
                    <a:pt x="125149" y="176731"/>
                  </a:lnTo>
                  <a:lnTo>
                    <a:pt x="128128" y="177351"/>
                  </a:lnTo>
                  <a:lnTo>
                    <a:pt x="131108" y="178756"/>
                  </a:lnTo>
                  <a:lnTo>
                    <a:pt x="134087" y="180686"/>
                  </a:lnTo>
                  <a:lnTo>
                    <a:pt x="137067" y="182964"/>
                  </a:lnTo>
                  <a:lnTo>
                    <a:pt x="140047" y="184483"/>
                  </a:lnTo>
                  <a:lnTo>
                    <a:pt x="143026" y="185496"/>
                  </a:lnTo>
                  <a:lnTo>
                    <a:pt x="146006" y="186171"/>
                  </a:lnTo>
                  <a:lnTo>
                    <a:pt x="148985" y="187613"/>
                  </a:lnTo>
                  <a:lnTo>
                    <a:pt x="151965" y="189567"/>
                  </a:lnTo>
                  <a:lnTo>
                    <a:pt x="154945" y="191861"/>
                  </a:lnTo>
                  <a:lnTo>
                    <a:pt x="157925" y="194383"/>
                  </a:lnTo>
                  <a:lnTo>
                    <a:pt x="160904" y="197057"/>
                  </a:lnTo>
                  <a:lnTo>
                    <a:pt x="163884" y="199831"/>
                  </a:lnTo>
                  <a:lnTo>
                    <a:pt x="165871" y="202673"/>
                  </a:lnTo>
                  <a:lnTo>
                    <a:pt x="168078" y="208477"/>
                  </a:lnTo>
                  <a:lnTo>
                    <a:pt x="169320" y="217322"/>
                  </a:lnTo>
                  <a:lnTo>
                    <a:pt x="170488" y="220287"/>
                  </a:lnTo>
                  <a:lnTo>
                    <a:pt x="175884" y="229200"/>
                  </a:lnTo>
                  <a:lnTo>
                    <a:pt x="177494" y="235149"/>
                  </a:lnTo>
                  <a:lnTo>
                    <a:pt x="178401" y="244076"/>
                  </a:lnTo>
                  <a:lnTo>
                    <a:pt x="178613" y="252675"/>
                  </a:lnTo>
                  <a:lnTo>
                    <a:pt x="178749" y="264883"/>
                  </a:lnTo>
                  <a:lnTo>
                    <a:pt x="177767" y="266877"/>
                  </a:lnTo>
                  <a:lnTo>
                    <a:pt x="172632" y="274423"/>
                  </a:lnTo>
                  <a:lnTo>
                    <a:pt x="169677" y="282944"/>
                  </a:lnTo>
                  <a:lnTo>
                    <a:pt x="165465" y="288801"/>
                  </a:lnTo>
                  <a:lnTo>
                    <a:pt x="160284" y="294711"/>
                  </a:lnTo>
                  <a:lnTo>
                    <a:pt x="154669" y="300645"/>
                  </a:lnTo>
                  <a:lnTo>
                    <a:pt x="144756" y="310775"/>
                  </a:lnTo>
                  <a:lnTo>
                    <a:pt x="142193" y="312354"/>
                  </a:lnTo>
                  <a:lnTo>
                    <a:pt x="138497" y="314400"/>
                  </a:lnTo>
                  <a:lnTo>
                    <a:pt x="134048" y="316755"/>
                  </a:lnTo>
                  <a:lnTo>
                    <a:pt x="130088" y="318325"/>
                  </a:lnTo>
                  <a:lnTo>
                    <a:pt x="126455" y="319372"/>
                  </a:lnTo>
                  <a:lnTo>
                    <a:pt x="123040" y="320070"/>
                  </a:lnTo>
                  <a:lnTo>
                    <a:pt x="119769" y="321528"/>
                  </a:lnTo>
                  <a:lnTo>
                    <a:pt x="116596" y="323491"/>
                  </a:lnTo>
                  <a:lnTo>
                    <a:pt x="113487" y="325793"/>
                  </a:lnTo>
                  <a:lnTo>
                    <a:pt x="110421" y="327327"/>
                  </a:lnTo>
                  <a:lnTo>
                    <a:pt x="107384" y="328350"/>
                  </a:lnTo>
                  <a:lnTo>
                    <a:pt x="104366" y="329032"/>
                  </a:lnTo>
                  <a:lnTo>
                    <a:pt x="101361" y="330479"/>
                  </a:lnTo>
                  <a:lnTo>
                    <a:pt x="98364" y="332435"/>
                  </a:lnTo>
                  <a:lnTo>
                    <a:pt x="95374" y="334732"/>
                  </a:lnTo>
                  <a:lnTo>
                    <a:pt x="92386" y="336263"/>
                  </a:lnTo>
                  <a:lnTo>
                    <a:pt x="89401" y="337284"/>
                  </a:lnTo>
                  <a:lnTo>
                    <a:pt x="86418" y="337965"/>
                  </a:lnTo>
                  <a:lnTo>
                    <a:pt x="82443" y="338418"/>
                  </a:lnTo>
                  <a:lnTo>
                    <a:pt x="77806" y="338720"/>
                  </a:lnTo>
                  <a:lnTo>
                    <a:pt x="68350" y="339057"/>
                  </a:lnTo>
                  <a:lnTo>
                    <a:pt x="57443" y="339246"/>
                  </a:lnTo>
                  <a:lnTo>
                    <a:pt x="41825" y="339315"/>
                  </a:lnTo>
                  <a:lnTo>
                    <a:pt x="39802" y="338326"/>
                  </a:lnTo>
                  <a:lnTo>
                    <a:pt x="38454" y="336675"/>
                  </a:lnTo>
                  <a:lnTo>
                    <a:pt x="37555" y="334582"/>
                  </a:lnTo>
                  <a:lnTo>
                    <a:pt x="35962" y="333187"/>
                  </a:lnTo>
                  <a:lnTo>
                    <a:pt x="33907" y="332257"/>
                  </a:lnTo>
                  <a:lnTo>
                    <a:pt x="28218" y="330763"/>
                  </a:lnTo>
                  <a:lnTo>
                    <a:pt x="24791" y="327913"/>
                  </a:lnTo>
                  <a:lnTo>
                    <a:pt x="17878" y="32146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4241251" y="2687835"/>
              <a:ext cx="178784" cy="151806"/>
            </a:xfrm>
            <a:custGeom>
              <a:avLst/>
              <a:gdLst/>
              <a:ahLst/>
              <a:cxnLst/>
              <a:rect l="0" t="0" r="0" b="0"/>
              <a:pathLst>
                <a:path w="178784" h="151806">
                  <a:moveTo>
                    <a:pt x="0" y="0"/>
                  </a:moveTo>
                  <a:lnTo>
                    <a:pt x="21273" y="21250"/>
                  </a:lnTo>
                  <a:lnTo>
                    <a:pt x="23121" y="24089"/>
                  </a:lnTo>
                  <a:lnTo>
                    <a:pt x="24353" y="26974"/>
                  </a:lnTo>
                  <a:lnTo>
                    <a:pt x="25175" y="29889"/>
                  </a:lnTo>
                  <a:lnTo>
                    <a:pt x="26716" y="32824"/>
                  </a:lnTo>
                  <a:lnTo>
                    <a:pt x="28736" y="35774"/>
                  </a:lnTo>
                  <a:lnTo>
                    <a:pt x="31076" y="38732"/>
                  </a:lnTo>
                  <a:lnTo>
                    <a:pt x="33630" y="41697"/>
                  </a:lnTo>
                  <a:lnTo>
                    <a:pt x="36326" y="44665"/>
                  </a:lnTo>
                  <a:lnTo>
                    <a:pt x="41969" y="50609"/>
                  </a:lnTo>
                  <a:lnTo>
                    <a:pt x="110250" y="119063"/>
                  </a:lnTo>
                  <a:lnTo>
                    <a:pt x="113230" y="121047"/>
                  </a:lnTo>
                  <a:lnTo>
                    <a:pt x="116209" y="122370"/>
                  </a:lnTo>
                  <a:lnTo>
                    <a:pt x="119189" y="123252"/>
                  </a:lnTo>
                  <a:lnTo>
                    <a:pt x="121175" y="124833"/>
                  </a:lnTo>
                  <a:lnTo>
                    <a:pt x="122500" y="126878"/>
                  </a:lnTo>
                  <a:lnTo>
                    <a:pt x="123382" y="129234"/>
                  </a:lnTo>
                  <a:lnTo>
                    <a:pt x="124965" y="131797"/>
                  </a:lnTo>
                  <a:lnTo>
                    <a:pt x="127012" y="134497"/>
                  </a:lnTo>
                  <a:lnTo>
                    <a:pt x="129370" y="137290"/>
                  </a:lnTo>
                  <a:lnTo>
                    <a:pt x="131936" y="139152"/>
                  </a:lnTo>
                  <a:lnTo>
                    <a:pt x="137435" y="141221"/>
                  </a:lnTo>
                  <a:lnTo>
                    <a:pt x="141370" y="142385"/>
                  </a:lnTo>
                  <a:lnTo>
                    <a:pt x="144939" y="145303"/>
                  </a:lnTo>
                  <a:lnTo>
                    <a:pt x="147281" y="147471"/>
                  </a:lnTo>
                  <a:lnTo>
                    <a:pt x="149836" y="148915"/>
                  </a:lnTo>
                  <a:lnTo>
                    <a:pt x="155323" y="150521"/>
                  </a:lnTo>
                  <a:lnTo>
                    <a:pt x="159251" y="151425"/>
                  </a:lnTo>
                  <a:lnTo>
                    <a:pt x="161789" y="151551"/>
                  </a:lnTo>
                  <a:lnTo>
                    <a:pt x="178783" y="15180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4205495" y="2643187"/>
              <a:ext cx="160906" cy="232173"/>
            </a:xfrm>
            <a:custGeom>
              <a:avLst/>
              <a:gdLst/>
              <a:ahLst/>
              <a:cxnLst/>
              <a:rect l="0" t="0" r="0" b="0"/>
              <a:pathLst>
                <a:path w="160906" h="232173">
                  <a:moveTo>
                    <a:pt x="160905" y="0"/>
                  </a:moveTo>
                  <a:lnTo>
                    <a:pt x="160905" y="4741"/>
                  </a:lnTo>
                  <a:lnTo>
                    <a:pt x="159911" y="6137"/>
                  </a:lnTo>
                  <a:lnTo>
                    <a:pt x="158256" y="7068"/>
                  </a:lnTo>
                  <a:lnTo>
                    <a:pt x="156159" y="7688"/>
                  </a:lnTo>
                  <a:lnTo>
                    <a:pt x="151181" y="11024"/>
                  </a:lnTo>
                  <a:lnTo>
                    <a:pt x="148462" y="13302"/>
                  </a:lnTo>
                  <a:lnTo>
                    <a:pt x="146650" y="15814"/>
                  </a:lnTo>
                  <a:lnTo>
                    <a:pt x="144637" y="21249"/>
                  </a:lnTo>
                  <a:lnTo>
                    <a:pt x="142114" y="24088"/>
                  </a:lnTo>
                  <a:lnTo>
                    <a:pt x="138444" y="26973"/>
                  </a:lnTo>
                  <a:lnTo>
                    <a:pt x="134012" y="29888"/>
                  </a:lnTo>
                  <a:lnTo>
                    <a:pt x="130064" y="33816"/>
                  </a:lnTo>
                  <a:lnTo>
                    <a:pt x="126439" y="38419"/>
                  </a:lnTo>
                  <a:lnTo>
                    <a:pt x="123029" y="43472"/>
                  </a:lnTo>
                  <a:lnTo>
                    <a:pt x="119762" y="48825"/>
                  </a:lnTo>
                  <a:lnTo>
                    <a:pt x="116591" y="54378"/>
                  </a:lnTo>
                  <a:lnTo>
                    <a:pt x="113484" y="60065"/>
                  </a:lnTo>
                  <a:lnTo>
                    <a:pt x="110419" y="64848"/>
                  </a:lnTo>
                  <a:lnTo>
                    <a:pt x="107383" y="69029"/>
                  </a:lnTo>
                  <a:lnTo>
                    <a:pt x="104365" y="72808"/>
                  </a:lnTo>
                  <a:lnTo>
                    <a:pt x="101361" y="77312"/>
                  </a:lnTo>
                  <a:lnTo>
                    <a:pt x="98364" y="82299"/>
                  </a:lnTo>
                  <a:lnTo>
                    <a:pt x="95373" y="87608"/>
                  </a:lnTo>
                  <a:lnTo>
                    <a:pt x="89401" y="98799"/>
                  </a:lnTo>
                  <a:lnTo>
                    <a:pt x="86418" y="104561"/>
                  </a:lnTo>
                  <a:lnTo>
                    <a:pt x="83436" y="109395"/>
                  </a:lnTo>
                  <a:lnTo>
                    <a:pt x="80455" y="113610"/>
                  </a:lnTo>
                  <a:lnTo>
                    <a:pt x="77474" y="117412"/>
                  </a:lnTo>
                  <a:lnTo>
                    <a:pt x="74494" y="121931"/>
                  </a:lnTo>
                  <a:lnTo>
                    <a:pt x="71514" y="126928"/>
                  </a:lnTo>
                  <a:lnTo>
                    <a:pt x="68534" y="132243"/>
                  </a:lnTo>
                  <a:lnTo>
                    <a:pt x="64561" y="136779"/>
                  </a:lnTo>
                  <a:lnTo>
                    <a:pt x="59926" y="140796"/>
                  </a:lnTo>
                  <a:lnTo>
                    <a:pt x="54849" y="144465"/>
                  </a:lnTo>
                  <a:lnTo>
                    <a:pt x="51464" y="148896"/>
                  </a:lnTo>
                  <a:lnTo>
                    <a:pt x="49208" y="153834"/>
                  </a:lnTo>
                  <a:lnTo>
                    <a:pt x="47704" y="159111"/>
                  </a:lnTo>
                  <a:lnTo>
                    <a:pt x="45708" y="163621"/>
                  </a:lnTo>
                  <a:lnTo>
                    <a:pt x="43384" y="167620"/>
                  </a:lnTo>
                  <a:lnTo>
                    <a:pt x="40841" y="171278"/>
                  </a:lnTo>
                  <a:lnTo>
                    <a:pt x="38153" y="174709"/>
                  </a:lnTo>
                  <a:lnTo>
                    <a:pt x="35368" y="177988"/>
                  </a:lnTo>
                  <a:lnTo>
                    <a:pt x="32518" y="181166"/>
                  </a:lnTo>
                  <a:lnTo>
                    <a:pt x="26702" y="187344"/>
                  </a:lnTo>
                  <a:lnTo>
                    <a:pt x="23761" y="190380"/>
                  </a:lnTo>
                  <a:lnTo>
                    <a:pt x="21800" y="193397"/>
                  </a:lnTo>
                  <a:lnTo>
                    <a:pt x="19621" y="199394"/>
                  </a:lnTo>
                  <a:lnTo>
                    <a:pt x="16004" y="205367"/>
                  </a:lnTo>
                  <a:lnTo>
                    <a:pt x="10334" y="212546"/>
                  </a:lnTo>
                  <a:lnTo>
                    <a:pt x="6911" y="216173"/>
                  </a:lnTo>
                  <a:lnTo>
                    <a:pt x="404" y="222829"/>
                  </a:lnTo>
                  <a:lnTo>
                    <a:pt x="180" y="225704"/>
                  </a:lnTo>
                  <a:lnTo>
                    <a:pt x="0" y="2321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4500486" y="2607468"/>
              <a:ext cx="35758" cy="214314"/>
            </a:xfrm>
            <a:custGeom>
              <a:avLst/>
              <a:gdLst/>
              <a:ahLst/>
              <a:cxnLst/>
              <a:rect l="0" t="0" r="0" b="0"/>
              <a:pathLst>
                <a:path w="35758" h="214314">
                  <a:moveTo>
                    <a:pt x="0" y="0"/>
                  </a:moveTo>
                  <a:lnTo>
                    <a:pt x="0" y="4741"/>
                  </a:lnTo>
                  <a:lnTo>
                    <a:pt x="993" y="7129"/>
                  </a:lnTo>
                  <a:lnTo>
                    <a:pt x="2649" y="9714"/>
                  </a:lnTo>
                  <a:lnTo>
                    <a:pt x="4745" y="12429"/>
                  </a:lnTo>
                  <a:lnTo>
                    <a:pt x="6143" y="15231"/>
                  </a:lnTo>
                  <a:lnTo>
                    <a:pt x="7076" y="18092"/>
                  </a:lnTo>
                  <a:lnTo>
                    <a:pt x="7697" y="20991"/>
                  </a:lnTo>
                  <a:lnTo>
                    <a:pt x="8112" y="24908"/>
                  </a:lnTo>
                  <a:lnTo>
                    <a:pt x="8387" y="29504"/>
                  </a:lnTo>
                  <a:lnTo>
                    <a:pt x="8571" y="34552"/>
                  </a:lnTo>
                  <a:lnTo>
                    <a:pt x="9687" y="38910"/>
                  </a:lnTo>
                  <a:lnTo>
                    <a:pt x="11425" y="42807"/>
                  </a:lnTo>
                  <a:lnTo>
                    <a:pt x="13576" y="46398"/>
                  </a:lnTo>
                  <a:lnTo>
                    <a:pt x="15010" y="50775"/>
                  </a:lnTo>
                  <a:lnTo>
                    <a:pt x="15967" y="55678"/>
                  </a:lnTo>
                  <a:lnTo>
                    <a:pt x="16604" y="60932"/>
                  </a:lnTo>
                  <a:lnTo>
                    <a:pt x="17029" y="65426"/>
                  </a:lnTo>
                  <a:lnTo>
                    <a:pt x="17312" y="69414"/>
                  </a:lnTo>
                  <a:lnTo>
                    <a:pt x="17501" y="73065"/>
                  </a:lnTo>
                  <a:lnTo>
                    <a:pt x="17711" y="82413"/>
                  </a:lnTo>
                  <a:lnTo>
                    <a:pt x="17767" y="87685"/>
                  </a:lnTo>
                  <a:lnTo>
                    <a:pt x="18797" y="92191"/>
                  </a:lnTo>
                  <a:lnTo>
                    <a:pt x="20478" y="96187"/>
                  </a:lnTo>
                  <a:lnTo>
                    <a:pt x="22591" y="99843"/>
                  </a:lnTo>
                  <a:lnTo>
                    <a:pt x="24000" y="104266"/>
                  </a:lnTo>
                  <a:lnTo>
                    <a:pt x="24940" y="109198"/>
                  </a:lnTo>
                  <a:lnTo>
                    <a:pt x="25566" y="114471"/>
                  </a:lnTo>
                  <a:lnTo>
                    <a:pt x="25983" y="118978"/>
                  </a:lnTo>
                  <a:lnTo>
                    <a:pt x="26261" y="122975"/>
                  </a:lnTo>
                  <a:lnTo>
                    <a:pt x="26446" y="126632"/>
                  </a:lnTo>
                  <a:lnTo>
                    <a:pt x="26653" y="133341"/>
                  </a:lnTo>
                  <a:lnTo>
                    <a:pt x="26796" y="148749"/>
                  </a:lnTo>
                  <a:lnTo>
                    <a:pt x="26808" y="154746"/>
                  </a:lnTo>
                  <a:lnTo>
                    <a:pt x="27805" y="158727"/>
                  </a:lnTo>
                  <a:lnTo>
                    <a:pt x="29462" y="163365"/>
                  </a:lnTo>
                  <a:lnTo>
                    <a:pt x="34514" y="175586"/>
                  </a:lnTo>
                  <a:lnTo>
                    <a:pt x="35204" y="179903"/>
                  </a:lnTo>
                  <a:lnTo>
                    <a:pt x="35511" y="185129"/>
                  </a:lnTo>
                  <a:lnTo>
                    <a:pt x="35725" y="194766"/>
                  </a:lnTo>
                  <a:lnTo>
                    <a:pt x="35757" y="2143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"/>
            <p:cNvSpPr/>
            <p:nvPr/>
          </p:nvSpPr>
          <p:spPr>
            <a:xfrm>
              <a:off x="4428973" y="2705695"/>
              <a:ext cx="232419" cy="8931"/>
            </a:xfrm>
            <a:custGeom>
              <a:avLst/>
              <a:gdLst/>
              <a:ahLst/>
              <a:cxnLst/>
              <a:rect l="0" t="0" r="0" b="0"/>
              <a:pathLst>
                <a:path w="232419" h="8931">
                  <a:moveTo>
                    <a:pt x="0" y="8930"/>
                  </a:moveTo>
                  <a:lnTo>
                    <a:pt x="29843" y="8930"/>
                  </a:lnTo>
                  <a:lnTo>
                    <a:pt x="32808" y="7938"/>
                  </a:lnTo>
                  <a:lnTo>
                    <a:pt x="35777" y="6284"/>
                  </a:lnTo>
                  <a:lnTo>
                    <a:pt x="38750" y="4189"/>
                  </a:lnTo>
                  <a:lnTo>
                    <a:pt x="42719" y="2792"/>
                  </a:lnTo>
                  <a:lnTo>
                    <a:pt x="47351" y="1862"/>
                  </a:lnTo>
                  <a:lnTo>
                    <a:pt x="52425" y="1241"/>
                  </a:lnTo>
                  <a:lnTo>
                    <a:pt x="56802" y="827"/>
                  </a:lnTo>
                  <a:lnTo>
                    <a:pt x="60713" y="552"/>
                  </a:lnTo>
                  <a:lnTo>
                    <a:pt x="64313" y="368"/>
                  </a:lnTo>
                  <a:lnTo>
                    <a:pt x="73611" y="163"/>
                  </a:lnTo>
                  <a:lnTo>
                    <a:pt x="23241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"/>
            <p:cNvSpPr/>
            <p:nvPr/>
          </p:nvSpPr>
          <p:spPr>
            <a:xfrm>
              <a:off x="4723968" y="2589609"/>
              <a:ext cx="214537" cy="133946"/>
            </a:xfrm>
            <a:custGeom>
              <a:avLst/>
              <a:gdLst/>
              <a:ahLst/>
              <a:cxnLst/>
              <a:rect l="0" t="0" r="0" b="0"/>
              <a:pathLst>
                <a:path w="214537" h="133946">
                  <a:moveTo>
                    <a:pt x="8936" y="0"/>
                  </a:moveTo>
                  <a:lnTo>
                    <a:pt x="16633" y="7688"/>
                  </a:lnTo>
                  <a:lnTo>
                    <a:pt x="17323" y="11024"/>
                  </a:lnTo>
                  <a:lnTo>
                    <a:pt x="17766" y="16509"/>
                  </a:lnTo>
                  <a:lnTo>
                    <a:pt x="17827" y="19905"/>
                  </a:lnTo>
                  <a:lnTo>
                    <a:pt x="17875" y="57540"/>
                  </a:lnTo>
                  <a:lnTo>
                    <a:pt x="16882" y="60188"/>
                  </a:lnTo>
                  <a:lnTo>
                    <a:pt x="15227" y="62946"/>
                  </a:lnTo>
                  <a:lnTo>
                    <a:pt x="13130" y="65776"/>
                  </a:lnTo>
                  <a:lnTo>
                    <a:pt x="11732" y="68656"/>
                  </a:lnTo>
                  <a:lnTo>
                    <a:pt x="10800" y="71567"/>
                  </a:lnTo>
                  <a:lnTo>
                    <a:pt x="10179" y="74500"/>
                  </a:lnTo>
                  <a:lnTo>
                    <a:pt x="9764" y="77448"/>
                  </a:lnTo>
                  <a:lnTo>
                    <a:pt x="9488" y="80406"/>
                  </a:lnTo>
                  <a:lnTo>
                    <a:pt x="9045" y="87540"/>
                  </a:lnTo>
                  <a:lnTo>
                    <a:pt x="8985" y="91162"/>
                  </a:lnTo>
                  <a:lnTo>
                    <a:pt x="8968" y="93517"/>
                  </a:lnTo>
                  <a:lnTo>
                    <a:pt x="7964" y="95087"/>
                  </a:lnTo>
                  <a:lnTo>
                    <a:pt x="6302" y="96133"/>
                  </a:lnTo>
                  <a:lnTo>
                    <a:pt x="4200" y="96831"/>
                  </a:lnTo>
                  <a:lnTo>
                    <a:pt x="2799" y="98288"/>
                  </a:lnTo>
                  <a:lnTo>
                    <a:pt x="1865" y="100252"/>
                  </a:lnTo>
                  <a:lnTo>
                    <a:pt x="366" y="105792"/>
                  </a:lnTo>
                  <a:lnTo>
                    <a:pt x="161" y="109196"/>
                  </a:lnTo>
                  <a:lnTo>
                    <a:pt x="7" y="115683"/>
                  </a:lnTo>
                  <a:lnTo>
                    <a:pt x="0" y="120707"/>
                  </a:lnTo>
                  <a:lnTo>
                    <a:pt x="992" y="122143"/>
                  </a:lnTo>
                  <a:lnTo>
                    <a:pt x="2647" y="123101"/>
                  </a:lnTo>
                  <a:lnTo>
                    <a:pt x="8827" y="124982"/>
                  </a:lnTo>
                  <a:lnTo>
                    <a:pt x="13649" y="125006"/>
                  </a:lnTo>
                  <a:lnTo>
                    <a:pt x="16051" y="126001"/>
                  </a:lnTo>
                  <a:lnTo>
                    <a:pt x="21368" y="129753"/>
                  </a:lnTo>
                  <a:lnTo>
                    <a:pt x="25200" y="132703"/>
                  </a:lnTo>
                  <a:lnTo>
                    <a:pt x="28746" y="133393"/>
                  </a:lnTo>
                  <a:lnTo>
                    <a:pt x="33632" y="133700"/>
                  </a:lnTo>
                  <a:lnTo>
                    <a:pt x="39115" y="133836"/>
                  </a:lnTo>
                  <a:lnTo>
                    <a:pt x="144727" y="133945"/>
                  </a:lnTo>
                  <a:lnTo>
                    <a:pt x="149125" y="132953"/>
                  </a:lnTo>
                  <a:lnTo>
                    <a:pt x="154044" y="131299"/>
                  </a:lnTo>
                  <a:lnTo>
                    <a:pt x="159309" y="129205"/>
                  </a:lnTo>
                  <a:lnTo>
                    <a:pt x="163813" y="127808"/>
                  </a:lnTo>
                  <a:lnTo>
                    <a:pt x="167808" y="126877"/>
                  </a:lnTo>
                  <a:lnTo>
                    <a:pt x="171465" y="126257"/>
                  </a:lnTo>
                  <a:lnTo>
                    <a:pt x="174896" y="125843"/>
                  </a:lnTo>
                  <a:lnTo>
                    <a:pt x="181358" y="125383"/>
                  </a:lnTo>
                  <a:lnTo>
                    <a:pt x="187540" y="125179"/>
                  </a:lnTo>
                  <a:lnTo>
                    <a:pt x="190579" y="125125"/>
                  </a:lnTo>
                  <a:lnTo>
                    <a:pt x="192606" y="124096"/>
                  </a:lnTo>
                  <a:lnTo>
                    <a:pt x="193957" y="122418"/>
                  </a:lnTo>
                  <a:lnTo>
                    <a:pt x="194857" y="120307"/>
                  </a:lnTo>
                  <a:lnTo>
                    <a:pt x="197444" y="118900"/>
                  </a:lnTo>
                  <a:lnTo>
                    <a:pt x="201155" y="117962"/>
                  </a:lnTo>
                  <a:lnTo>
                    <a:pt x="214536" y="11608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"/>
            <p:cNvSpPr/>
            <p:nvPr/>
          </p:nvSpPr>
          <p:spPr>
            <a:xfrm>
              <a:off x="4884870" y="2491382"/>
              <a:ext cx="17879" cy="437556"/>
            </a:xfrm>
            <a:custGeom>
              <a:avLst/>
              <a:gdLst/>
              <a:ahLst/>
              <a:cxnLst/>
              <a:rect l="0" t="0" r="0" b="0"/>
              <a:pathLst>
                <a:path w="17879" h="437556">
                  <a:moveTo>
                    <a:pt x="17878" y="0"/>
                  </a:moveTo>
                  <a:lnTo>
                    <a:pt x="17878" y="20991"/>
                  </a:lnTo>
                  <a:lnTo>
                    <a:pt x="16885" y="24908"/>
                  </a:lnTo>
                  <a:lnTo>
                    <a:pt x="15230" y="29504"/>
                  </a:lnTo>
                  <a:lnTo>
                    <a:pt x="13132" y="34552"/>
                  </a:lnTo>
                  <a:lnTo>
                    <a:pt x="11734" y="38910"/>
                  </a:lnTo>
                  <a:lnTo>
                    <a:pt x="10802" y="42807"/>
                  </a:lnTo>
                  <a:lnTo>
                    <a:pt x="10181" y="46398"/>
                  </a:lnTo>
                  <a:lnTo>
                    <a:pt x="9767" y="50776"/>
                  </a:lnTo>
                  <a:lnTo>
                    <a:pt x="9307" y="60932"/>
                  </a:lnTo>
                  <a:lnTo>
                    <a:pt x="9048" y="77806"/>
                  </a:lnTo>
                  <a:lnTo>
                    <a:pt x="8018" y="84613"/>
                  </a:lnTo>
                  <a:lnTo>
                    <a:pt x="6339" y="92128"/>
                  </a:lnTo>
                  <a:lnTo>
                    <a:pt x="4226" y="100114"/>
                  </a:lnTo>
                  <a:lnTo>
                    <a:pt x="2817" y="107422"/>
                  </a:lnTo>
                  <a:lnTo>
                    <a:pt x="1878" y="114279"/>
                  </a:lnTo>
                  <a:lnTo>
                    <a:pt x="1252" y="120835"/>
                  </a:lnTo>
                  <a:lnTo>
                    <a:pt x="834" y="127189"/>
                  </a:lnTo>
                  <a:lnTo>
                    <a:pt x="370" y="139542"/>
                  </a:lnTo>
                  <a:lnTo>
                    <a:pt x="109" y="157652"/>
                  </a:lnTo>
                  <a:lnTo>
                    <a:pt x="0" y="373421"/>
                  </a:lnTo>
                  <a:lnTo>
                    <a:pt x="993" y="377932"/>
                  </a:lnTo>
                  <a:lnTo>
                    <a:pt x="2648" y="381931"/>
                  </a:lnTo>
                  <a:lnTo>
                    <a:pt x="4745" y="385590"/>
                  </a:lnTo>
                  <a:lnTo>
                    <a:pt x="6143" y="390013"/>
                  </a:lnTo>
                  <a:lnTo>
                    <a:pt x="7075" y="394946"/>
                  </a:lnTo>
                  <a:lnTo>
                    <a:pt x="7696" y="400219"/>
                  </a:lnTo>
                  <a:lnTo>
                    <a:pt x="8111" y="404727"/>
                  </a:lnTo>
                  <a:lnTo>
                    <a:pt x="8570" y="412381"/>
                  </a:lnTo>
                  <a:lnTo>
                    <a:pt x="8775" y="421736"/>
                  </a:lnTo>
                  <a:lnTo>
                    <a:pt x="8939" y="43755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7"/>
            <p:cNvSpPr/>
            <p:nvPr/>
          </p:nvSpPr>
          <p:spPr>
            <a:xfrm>
              <a:off x="2471302" y="4268390"/>
              <a:ext cx="214540" cy="17860"/>
            </a:xfrm>
            <a:custGeom>
              <a:avLst/>
              <a:gdLst/>
              <a:ahLst/>
              <a:cxnLst/>
              <a:rect l="0" t="0" r="0" b="0"/>
              <a:pathLst>
                <a:path w="214540" h="17860">
                  <a:moveTo>
                    <a:pt x="0" y="8930"/>
                  </a:moveTo>
                  <a:lnTo>
                    <a:pt x="12442" y="8930"/>
                  </a:lnTo>
                  <a:lnTo>
                    <a:pt x="15248" y="9922"/>
                  </a:lnTo>
                  <a:lnTo>
                    <a:pt x="18111" y="11576"/>
                  </a:lnTo>
                  <a:lnTo>
                    <a:pt x="21013" y="13670"/>
                  </a:lnTo>
                  <a:lnTo>
                    <a:pt x="23941" y="15067"/>
                  </a:lnTo>
                  <a:lnTo>
                    <a:pt x="26886" y="15998"/>
                  </a:lnTo>
                  <a:lnTo>
                    <a:pt x="29843" y="16618"/>
                  </a:lnTo>
                  <a:lnTo>
                    <a:pt x="32808" y="17032"/>
                  </a:lnTo>
                  <a:lnTo>
                    <a:pt x="38750" y="17492"/>
                  </a:lnTo>
                  <a:lnTo>
                    <a:pt x="44702" y="17696"/>
                  </a:lnTo>
                  <a:lnTo>
                    <a:pt x="56286" y="17811"/>
                  </a:lnTo>
                  <a:lnTo>
                    <a:pt x="100833" y="17859"/>
                  </a:lnTo>
                  <a:lnTo>
                    <a:pt x="104965" y="16867"/>
                  </a:lnTo>
                  <a:lnTo>
                    <a:pt x="109706" y="15214"/>
                  </a:lnTo>
                  <a:lnTo>
                    <a:pt x="114854" y="13119"/>
                  </a:lnTo>
                  <a:lnTo>
                    <a:pt x="119278" y="11723"/>
                  </a:lnTo>
                  <a:lnTo>
                    <a:pt x="123221" y="10792"/>
                  </a:lnTo>
                  <a:lnTo>
                    <a:pt x="126843" y="10171"/>
                  </a:lnTo>
                  <a:lnTo>
                    <a:pt x="131244" y="9757"/>
                  </a:lnTo>
                  <a:lnTo>
                    <a:pt x="136165" y="9482"/>
                  </a:lnTo>
                  <a:lnTo>
                    <a:pt x="145936" y="9175"/>
                  </a:lnTo>
                  <a:lnTo>
                    <a:pt x="160302" y="8978"/>
                  </a:lnTo>
                  <a:lnTo>
                    <a:pt x="189424" y="8933"/>
                  </a:lnTo>
                  <a:lnTo>
                    <a:pt x="192829" y="7940"/>
                  </a:lnTo>
                  <a:lnTo>
                    <a:pt x="196093" y="6285"/>
                  </a:lnTo>
                  <a:lnTo>
                    <a:pt x="199262" y="4190"/>
                  </a:lnTo>
                  <a:lnTo>
                    <a:pt x="202368" y="2793"/>
                  </a:lnTo>
                  <a:lnTo>
                    <a:pt x="205432" y="1862"/>
                  </a:lnTo>
                  <a:lnTo>
                    <a:pt x="21453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8"/>
            <p:cNvSpPr/>
            <p:nvPr/>
          </p:nvSpPr>
          <p:spPr>
            <a:xfrm>
              <a:off x="2462363" y="4277320"/>
              <a:ext cx="250251" cy="375045"/>
            </a:xfrm>
            <a:custGeom>
              <a:avLst/>
              <a:gdLst/>
              <a:ahLst/>
              <a:cxnLst/>
              <a:rect l="0" t="0" r="0" b="0"/>
              <a:pathLst>
                <a:path w="250251" h="375045">
                  <a:moveTo>
                    <a:pt x="26818" y="0"/>
                  </a:moveTo>
                  <a:lnTo>
                    <a:pt x="26818" y="25990"/>
                  </a:lnTo>
                  <a:lnTo>
                    <a:pt x="25824" y="30225"/>
                  </a:lnTo>
                  <a:lnTo>
                    <a:pt x="20674" y="40926"/>
                  </a:lnTo>
                  <a:lnTo>
                    <a:pt x="19121" y="47294"/>
                  </a:lnTo>
                  <a:lnTo>
                    <a:pt x="18430" y="56076"/>
                  </a:lnTo>
                  <a:lnTo>
                    <a:pt x="18124" y="65602"/>
                  </a:lnTo>
                  <a:lnTo>
                    <a:pt x="17987" y="73144"/>
                  </a:lnTo>
                  <a:lnTo>
                    <a:pt x="16958" y="76544"/>
                  </a:lnTo>
                  <a:lnTo>
                    <a:pt x="11756" y="87062"/>
                  </a:lnTo>
                  <a:lnTo>
                    <a:pt x="10191" y="96902"/>
                  </a:lnTo>
                  <a:lnTo>
                    <a:pt x="9496" y="105245"/>
                  </a:lnTo>
                  <a:lnTo>
                    <a:pt x="9310" y="108859"/>
                  </a:lnTo>
                  <a:lnTo>
                    <a:pt x="6455" y="118165"/>
                  </a:lnTo>
                  <a:lnTo>
                    <a:pt x="4303" y="123425"/>
                  </a:lnTo>
                  <a:lnTo>
                    <a:pt x="3862" y="127924"/>
                  </a:lnTo>
                  <a:lnTo>
                    <a:pt x="4561" y="131915"/>
                  </a:lnTo>
                  <a:lnTo>
                    <a:pt x="6021" y="135569"/>
                  </a:lnTo>
                  <a:lnTo>
                    <a:pt x="6000" y="138996"/>
                  </a:lnTo>
                  <a:lnTo>
                    <a:pt x="4993" y="142274"/>
                  </a:lnTo>
                  <a:lnTo>
                    <a:pt x="2219" y="148561"/>
                  </a:lnTo>
                  <a:lnTo>
                    <a:pt x="658" y="157679"/>
                  </a:lnTo>
                  <a:lnTo>
                    <a:pt x="195" y="166664"/>
                  </a:lnTo>
                  <a:lnTo>
                    <a:pt x="58" y="175610"/>
                  </a:lnTo>
                  <a:lnTo>
                    <a:pt x="0" y="204105"/>
                  </a:lnTo>
                  <a:lnTo>
                    <a:pt x="993" y="204531"/>
                  </a:lnTo>
                  <a:lnTo>
                    <a:pt x="8571" y="205349"/>
                  </a:lnTo>
                  <a:lnTo>
                    <a:pt x="15966" y="198311"/>
                  </a:lnTo>
                  <a:lnTo>
                    <a:pt x="33702" y="180646"/>
                  </a:lnTo>
                  <a:lnTo>
                    <a:pt x="39148" y="175207"/>
                  </a:lnTo>
                  <a:lnTo>
                    <a:pt x="41990" y="173359"/>
                  </a:lnTo>
                  <a:lnTo>
                    <a:pt x="47797" y="171306"/>
                  </a:lnTo>
                  <a:lnTo>
                    <a:pt x="49743" y="169767"/>
                  </a:lnTo>
                  <a:lnTo>
                    <a:pt x="51040" y="167748"/>
                  </a:lnTo>
                  <a:lnTo>
                    <a:pt x="51905" y="165410"/>
                  </a:lnTo>
                  <a:lnTo>
                    <a:pt x="55515" y="160166"/>
                  </a:lnTo>
                  <a:lnTo>
                    <a:pt x="57868" y="157379"/>
                  </a:lnTo>
                  <a:lnTo>
                    <a:pt x="60430" y="155521"/>
                  </a:lnTo>
                  <a:lnTo>
                    <a:pt x="65925" y="153456"/>
                  </a:lnTo>
                  <a:lnTo>
                    <a:pt x="71678" y="149893"/>
                  </a:lnTo>
                  <a:lnTo>
                    <a:pt x="74603" y="147554"/>
                  </a:lnTo>
                  <a:lnTo>
                    <a:pt x="77546" y="145994"/>
                  </a:lnTo>
                  <a:lnTo>
                    <a:pt x="83464" y="144261"/>
                  </a:lnTo>
                  <a:lnTo>
                    <a:pt x="85440" y="142807"/>
                  </a:lnTo>
                  <a:lnTo>
                    <a:pt x="86757" y="140845"/>
                  </a:lnTo>
                  <a:lnTo>
                    <a:pt x="87636" y="138545"/>
                  </a:lnTo>
                  <a:lnTo>
                    <a:pt x="90207" y="137012"/>
                  </a:lnTo>
                  <a:lnTo>
                    <a:pt x="93908" y="135990"/>
                  </a:lnTo>
                  <a:lnTo>
                    <a:pt x="98362" y="135308"/>
                  </a:lnTo>
                  <a:lnTo>
                    <a:pt x="101331" y="133862"/>
                  </a:lnTo>
                  <a:lnTo>
                    <a:pt x="103311" y="131905"/>
                  </a:lnTo>
                  <a:lnTo>
                    <a:pt x="104630" y="129609"/>
                  </a:lnTo>
                  <a:lnTo>
                    <a:pt x="106503" y="128078"/>
                  </a:lnTo>
                  <a:lnTo>
                    <a:pt x="108745" y="127058"/>
                  </a:lnTo>
                  <a:lnTo>
                    <a:pt x="114878" y="125923"/>
                  </a:lnTo>
                  <a:lnTo>
                    <a:pt x="119295" y="125621"/>
                  </a:lnTo>
                  <a:lnTo>
                    <a:pt x="128506" y="125284"/>
                  </a:lnTo>
                  <a:lnTo>
                    <a:pt x="135910" y="125135"/>
                  </a:lnTo>
                  <a:lnTo>
                    <a:pt x="139276" y="126087"/>
                  </a:lnTo>
                  <a:lnTo>
                    <a:pt x="145663" y="129792"/>
                  </a:lnTo>
                  <a:lnTo>
                    <a:pt x="151813" y="132099"/>
                  </a:lnTo>
                  <a:lnTo>
                    <a:pt x="154844" y="132715"/>
                  </a:lnTo>
                  <a:lnTo>
                    <a:pt x="160859" y="136044"/>
                  </a:lnTo>
                  <a:lnTo>
                    <a:pt x="163854" y="138321"/>
                  </a:lnTo>
                  <a:lnTo>
                    <a:pt x="169830" y="140851"/>
                  </a:lnTo>
                  <a:lnTo>
                    <a:pt x="176790" y="142968"/>
                  </a:lnTo>
                  <a:lnTo>
                    <a:pt x="181427" y="144921"/>
                  </a:lnTo>
                  <a:lnTo>
                    <a:pt x="186505" y="147216"/>
                  </a:lnTo>
                  <a:lnTo>
                    <a:pt x="190884" y="149737"/>
                  </a:lnTo>
                  <a:lnTo>
                    <a:pt x="198398" y="155185"/>
                  </a:lnTo>
                  <a:lnTo>
                    <a:pt x="205048" y="160914"/>
                  </a:lnTo>
                  <a:lnTo>
                    <a:pt x="208211" y="163831"/>
                  </a:lnTo>
                  <a:lnTo>
                    <a:pt x="214376" y="172363"/>
                  </a:lnTo>
                  <a:lnTo>
                    <a:pt x="220426" y="181777"/>
                  </a:lnTo>
                  <a:lnTo>
                    <a:pt x="226426" y="189269"/>
                  </a:lnTo>
                  <a:lnTo>
                    <a:pt x="232404" y="195906"/>
                  </a:lnTo>
                  <a:lnTo>
                    <a:pt x="238371" y="203155"/>
                  </a:lnTo>
                  <a:lnTo>
                    <a:pt x="244334" y="212992"/>
                  </a:lnTo>
                  <a:lnTo>
                    <a:pt x="247646" y="223978"/>
                  </a:lnTo>
                  <a:lnTo>
                    <a:pt x="249118" y="234483"/>
                  </a:lnTo>
                  <a:lnTo>
                    <a:pt x="249947" y="245975"/>
                  </a:lnTo>
                  <a:lnTo>
                    <a:pt x="250192" y="256657"/>
                  </a:lnTo>
                  <a:lnTo>
                    <a:pt x="250250" y="266535"/>
                  </a:lnTo>
                  <a:lnTo>
                    <a:pt x="249272" y="270956"/>
                  </a:lnTo>
                  <a:lnTo>
                    <a:pt x="245537" y="278513"/>
                  </a:lnTo>
                  <a:lnTo>
                    <a:pt x="243214" y="287825"/>
                  </a:lnTo>
                  <a:lnTo>
                    <a:pt x="242595" y="293087"/>
                  </a:lnTo>
                  <a:lnTo>
                    <a:pt x="241189" y="297586"/>
                  </a:lnTo>
                  <a:lnTo>
                    <a:pt x="236978" y="305232"/>
                  </a:lnTo>
                  <a:lnTo>
                    <a:pt x="233472" y="308660"/>
                  </a:lnTo>
                  <a:lnTo>
                    <a:pt x="229148" y="311937"/>
                  </a:lnTo>
                  <a:lnTo>
                    <a:pt x="224278" y="315114"/>
                  </a:lnTo>
                  <a:lnTo>
                    <a:pt x="220038" y="318225"/>
                  </a:lnTo>
                  <a:lnTo>
                    <a:pt x="212679" y="324327"/>
                  </a:lnTo>
                  <a:lnTo>
                    <a:pt x="208333" y="327342"/>
                  </a:lnTo>
                  <a:lnTo>
                    <a:pt x="203449" y="330345"/>
                  </a:lnTo>
                  <a:lnTo>
                    <a:pt x="198207" y="333340"/>
                  </a:lnTo>
                  <a:lnTo>
                    <a:pt x="187084" y="339313"/>
                  </a:lnTo>
                  <a:lnTo>
                    <a:pt x="145969" y="360163"/>
                  </a:lnTo>
                  <a:lnTo>
                    <a:pt x="141015" y="362147"/>
                  </a:lnTo>
                  <a:lnTo>
                    <a:pt x="136719" y="363471"/>
                  </a:lnTo>
                  <a:lnTo>
                    <a:pt x="132862" y="364353"/>
                  </a:lnTo>
                  <a:lnTo>
                    <a:pt x="128304" y="365933"/>
                  </a:lnTo>
                  <a:lnTo>
                    <a:pt x="123279" y="367979"/>
                  </a:lnTo>
                  <a:lnTo>
                    <a:pt x="117943" y="370335"/>
                  </a:lnTo>
                  <a:lnTo>
                    <a:pt x="112399" y="371905"/>
                  </a:lnTo>
                  <a:lnTo>
                    <a:pt x="106716" y="372952"/>
                  </a:lnTo>
                  <a:lnTo>
                    <a:pt x="100941" y="373651"/>
                  </a:lnTo>
                  <a:lnTo>
                    <a:pt x="95105" y="374116"/>
                  </a:lnTo>
                  <a:lnTo>
                    <a:pt x="89227" y="374426"/>
                  </a:lnTo>
                  <a:lnTo>
                    <a:pt x="74113" y="374863"/>
                  </a:lnTo>
                  <a:lnTo>
                    <a:pt x="46788" y="375031"/>
                  </a:lnTo>
                  <a:lnTo>
                    <a:pt x="33190" y="375044"/>
                  </a:lnTo>
                  <a:lnTo>
                    <a:pt x="30073" y="374053"/>
                  </a:lnTo>
                  <a:lnTo>
                    <a:pt x="23960" y="370306"/>
                  </a:lnTo>
                  <a:lnTo>
                    <a:pt x="17933" y="367979"/>
                  </a:lnTo>
                  <a:lnTo>
                    <a:pt x="14935" y="367358"/>
                  </a:lnTo>
                  <a:lnTo>
                    <a:pt x="11943" y="364960"/>
                  </a:lnTo>
                  <a:lnTo>
                    <a:pt x="8955" y="361377"/>
                  </a:lnTo>
                  <a:lnTo>
                    <a:pt x="0" y="34825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"/>
            <p:cNvSpPr/>
            <p:nvPr/>
          </p:nvSpPr>
          <p:spPr>
            <a:xfrm>
              <a:off x="2793111" y="4402336"/>
              <a:ext cx="294992" cy="241102"/>
            </a:xfrm>
            <a:custGeom>
              <a:avLst/>
              <a:gdLst/>
              <a:ahLst/>
              <a:cxnLst/>
              <a:rect l="0" t="0" r="0" b="0"/>
              <a:pathLst>
                <a:path w="294992" h="241102">
                  <a:moveTo>
                    <a:pt x="0" y="0"/>
                  </a:moveTo>
                  <a:lnTo>
                    <a:pt x="4746" y="4740"/>
                  </a:lnTo>
                  <a:lnTo>
                    <a:pt x="7137" y="6137"/>
                  </a:lnTo>
                  <a:lnTo>
                    <a:pt x="15247" y="9094"/>
                  </a:lnTo>
                  <a:lnTo>
                    <a:pt x="21013" y="13303"/>
                  </a:lnTo>
                  <a:lnTo>
                    <a:pt x="22948" y="15814"/>
                  </a:lnTo>
                  <a:lnTo>
                    <a:pt x="24238" y="18480"/>
                  </a:lnTo>
                  <a:lnTo>
                    <a:pt x="25097" y="21250"/>
                  </a:lnTo>
                  <a:lnTo>
                    <a:pt x="27657" y="24088"/>
                  </a:lnTo>
                  <a:lnTo>
                    <a:pt x="35799" y="29888"/>
                  </a:lnTo>
                  <a:lnTo>
                    <a:pt x="43390" y="35773"/>
                  </a:lnTo>
                  <a:lnTo>
                    <a:pt x="50075" y="41696"/>
                  </a:lnTo>
                  <a:lnTo>
                    <a:pt x="56357" y="47636"/>
                  </a:lnTo>
                  <a:lnTo>
                    <a:pt x="59422" y="51601"/>
                  </a:lnTo>
                  <a:lnTo>
                    <a:pt x="62460" y="56229"/>
                  </a:lnTo>
                  <a:lnTo>
                    <a:pt x="65477" y="61298"/>
                  </a:lnTo>
                  <a:lnTo>
                    <a:pt x="68482" y="65670"/>
                  </a:lnTo>
                  <a:lnTo>
                    <a:pt x="74470" y="73174"/>
                  </a:lnTo>
                  <a:lnTo>
                    <a:pt x="77457" y="77556"/>
                  </a:lnTo>
                  <a:lnTo>
                    <a:pt x="80442" y="82462"/>
                  </a:lnTo>
                  <a:lnTo>
                    <a:pt x="83425" y="87717"/>
                  </a:lnTo>
                  <a:lnTo>
                    <a:pt x="86407" y="92212"/>
                  </a:lnTo>
                  <a:lnTo>
                    <a:pt x="89389" y="96201"/>
                  </a:lnTo>
                  <a:lnTo>
                    <a:pt x="92369" y="99853"/>
                  </a:lnTo>
                  <a:lnTo>
                    <a:pt x="96343" y="104272"/>
                  </a:lnTo>
                  <a:lnTo>
                    <a:pt x="106055" y="114473"/>
                  </a:lnTo>
                  <a:lnTo>
                    <a:pt x="117946" y="126632"/>
                  </a:lnTo>
                  <a:lnTo>
                    <a:pt x="122333" y="130062"/>
                  </a:lnTo>
                  <a:lnTo>
                    <a:pt x="127244" y="133341"/>
                  </a:lnTo>
                  <a:lnTo>
                    <a:pt x="132505" y="136519"/>
                  </a:lnTo>
                  <a:lnTo>
                    <a:pt x="137005" y="140622"/>
                  </a:lnTo>
                  <a:lnTo>
                    <a:pt x="140999" y="145341"/>
                  </a:lnTo>
                  <a:lnTo>
                    <a:pt x="144654" y="150472"/>
                  </a:lnTo>
                  <a:lnTo>
                    <a:pt x="149078" y="154885"/>
                  </a:lnTo>
                  <a:lnTo>
                    <a:pt x="154013" y="158819"/>
                  </a:lnTo>
                  <a:lnTo>
                    <a:pt x="159290" y="162434"/>
                  </a:lnTo>
                  <a:lnTo>
                    <a:pt x="167802" y="169096"/>
                  </a:lnTo>
                  <a:lnTo>
                    <a:pt x="175889" y="176357"/>
                  </a:lnTo>
                  <a:lnTo>
                    <a:pt x="190616" y="190609"/>
                  </a:lnTo>
                  <a:lnTo>
                    <a:pt x="198279" y="198155"/>
                  </a:lnTo>
                  <a:lnTo>
                    <a:pt x="202706" y="201557"/>
                  </a:lnTo>
                  <a:lnTo>
                    <a:pt x="207644" y="204816"/>
                  </a:lnTo>
                  <a:lnTo>
                    <a:pt x="212922" y="207982"/>
                  </a:lnTo>
                  <a:lnTo>
                    <a:pt x="221435" y="214145"/>
                  </a:lnTo>
                  <a:lnTo>
                    <a:pt x="228530" y="220191"/>
                  </a:lnTo>
                  <a:lnTo>
                    <a:pt x="234993" y="226185"/>
                  </a:lnTo>
                  <a:lnTo>
                    <a:pt x="239101" y="228181"/>
                  </a:lnTo>
                  <a:lnTo>
                    <a:pt x="243826" y="229511"/>
                  </a:lnTo>
                  <a:lnTo>
                    <a:pt x="248962" y="230398"/>
                  </a:lnTo>
                  <a:lnTo>
                    <a:pt x="257318" y="231384"/>
                  </a:lnTo>
                  <a:lnTo>
                    <a:pt x="260937" y="231646"/>
                  </a:lnTo>
                  <a:lnTo>
                    <a:pt x="264342" y="232814"/>
                  </a:lnTo>
                  <a:lnTo>
                    <a:pt x="272888" y="238205"/>
                  </a:lnTo>
                  <a:lnTo>
                    <a:pt x="275236" y="239814"/>
                  </a:lnTo>
                  <a:lnTo>
                    <a:pt x="278927" y="240529"/>
                  </a:lnTo>
                  <a:lnTo>
                    <a:pt x="286590" y="240932"/>
                  </a:lnTo>
                  <a:lnTo>
                    <a:pt x="294991" y="24110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"/>
            <p:cNvSpPr/>
            <p:nvPr/>
          </p:nvSpPr>
          <p:spPr>
            <a:xfrm>
              <a:off x="2802050" y="4384476"/>
              <a:ext cx="134089" cy="276821"/>
            </a:xfrm>
            <a:custGeom>
              <a:avLst/>
              <a:gdLst/>
              <a:ahLst/>
              <a:cxnLst/>
              <a:rect l="0" t="0" r="0" b="0"/>
              <a:pathLst>
                <a:path w="134089" h="276821">
                  <a:moveTo>
                    <a:pt x="134088" y="0"/>
                  </a:moveTo>
                  <a:lnTo>
                    <a:pt x="129342" y="4740"/>
                  </a:lnTo>
                  <a:lnTo>
                    <a:pt x="127944" y="7129"/>
                  </a:lnTo>
                  <a:lnTo>
                    <a:pt x="124983" y="15232"/>
                  </a:lnTo>
                  <a:lnTo>
                    <a:pt x="123052" y="18092"/>
                  </a:lnTo>
                  <a:lnTo>
                    <a:pt x="120771" y="20991"/>
                  </a:lnTo>
                  <a:lnTo>
                    <a:pt x="118257" y="24909"/>
                  </a:lnTo>
                  <a:lnTo>
                    <a:pt x="115588" y="29504"/>
                  </a:lnTo>
                  <a:lnTo>
                    <a:pt x="112815" y="34552"/>
                  </a:lnTo>
                  <a:lnTo>
                    <a:pt x="109735" y="42808"/>
                  </a:lnTo>
                  <a:lnTo>
                    <a:pt x="107372" y="50776"/>
                  </a:lnTo>
                  <a:lnTo>
                    <a:pt x="105352" y="55679"/>
                  </a:lnTo>
                  <a:lnTo>
                    <a:pt x="103011" y="60932"/>
                  </a:lnTo>
                  <a:lnTo>
                    <a:pt x="97762" y="72060"/>
                  </a:lnTo>
                  <a:lnTo>
                    <a:pt x="68524" y="130980"/>
                  </a:lnTo>
                  <a:lnTo>
                    <a:pt x="65548" y="135937"/>
                  </a:lnTo>
                  <a:lnTo>
                    <a:pt x="62570" y="140234"/>
                  </a:lnTo>
                  <a:lnTo>
                    <a:pt x="59592" y="144091"/>
                  </a:lnTo>
                  <a:lnTo>
                    <a:pt x="56613" y="148646"/>
                  </a:lnTo>
                  <a:lnTo>
                    <a:pt x="53634" y="153668"/>
                  </a:lnTo>
                  <a:lnTo>
                    <a:pt x="50655" y="159000"/>
                  </a:lnTo>
                  <a:lnTo>
                    <a:pt x="44696" y="170217"/>
                  </a:lnTo>
                  <a:lnTo>
                    <a:pt x="41716" y="175985"/>
                  </a:lnTo>
                  <a:lnTo>
                    <a:pt x="39730" y="180824"/>
                  </a:lnTo>
                  <a:lnTo>
                    <a:pt x="37522" y="188846"/>
                  </a:lnTo>
                  <a:lnTo>
                    <a:pt x="35941" y="193366"/>
                  </a:lnTo>
                  <a:lnTo>
                    <a:pt x="33893" y="198364"/>
                  </a:lnTo>
                  <a:lnTo>
                    <a:pt x="31535" y="203680"/>
                  </a:lnTo>
                  <a:lnTo>
                    <a:pt x="28969" y="208216"/>
                  </a:lnTo>
                  <a:lnTo>
                    <a:pt x="26265" y="212233"/>
                  </a:lnTo>
                  <a:lnTo>
                    <a:pt x="23470" y="215903"/>
                  </a:lnTo>
                  <a:lnTo>
                    <a:pt x="20613" y="220334"/>
                  </a:lnTo>
                  <a:lnTo>
                    <a:pt x="17715" y="225272"/>
                  </a:lnTo>
                  <a:lnTo>
                    <a:pt x="14790" y="230548"/>
                  </a:lnTo>
                  <a:lnTo>
                    <a:pt x="11540" y="239057"/>
                  </a:lnTo>
                  <a:lnTo>
                    <a:pt x="9453" y="247864"/>
                  </a:lnTo>
                  <a:lnTo>
                    <a:pt x="6519" y="251714"/>
                  </a:lnTo>
                  <a:lnTo>
                    <a:pt x="4347" y="254130"/>
                  </a:lnTo>
                  <a:lnTo>
                    <a:pt x="2898" y="256733"/>
                  </a:lnTo>
                  <a:lnTo>
                    <a:pt x="1288" y="262270"/>
                  </a:lnTo>
                  <a:lnTo>
                    <a:pt x="573" y="268038"/>
                  </a:lnTo>
                  <a:lnTo>
                    <a:pt x="0" y="2768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"/>
            <p:cNvSpPr/>
            <p:nvPr/>
          </p:nvSpPr>
          <p:spPr>
            <a:xfrm>
              <a:off x="3097042" y="4438055"/>
              <a:ext cx="187723" cy="17860"/>
            </a:xfrm>
            <a:custGeom>
              <a:avLst/>
              <a:gdLst/>
              <a:ahLst/>
              <a:cxnLst/>
              <a:rect l="0" t="0" r="0" b="0"/>
              <a:pathLst>
                <a:path w="187723" h="17860">
                  <a:moveTo>
                    <a:pt x="0" y="17859"/>
                  </a:moveTo>
                  <a:lnTo>
                    <a:pt x="4745" y="13118"/>
                  </a:lnTo>
                  <a:lnTo>
                    <a:pt x="7137" y="11723"/>
                  </a:lnTo>
                  <a:lnTo>
                    <a:pt x="9724" y="10791"/>
                  </a:lnTo>
                  <a:lnTo>
                    <a:pt x="12442" y="10171"/>
                  </a:lnTo>
                  <a:lnTo>
                    <a:pt x="15247" y="9756"/>
                  </a:lnTo>
                  <a:lnTo>
                    <a:pt x="21013" y="9297"/>
                  </a:lnTo>
                  <a:lnTo>
                    <a:pt x="29535" y="9092"/>
                  </a:lnTo>
                  <a:lnTo>
                    <a:pt x="60996" y="8939"/>
                  </a:lnTo>
                  <a:lnTo>
                    <a:pt x="65495" y="7944"/>
                  </a:lnTo>
                  <a:lnTo>
                    <a:pt x="69487" y="6288"/>
                  </a:lnTo>
                  <a:lnTo>
                    <a:pt x="73142" y="4192"/>
                  </a:lnTo>
                  <a:lnTo>
                    <a:pt x="77565" y="2795"/>
                  </a:lnTo>
                  <a:lnTo>
                    <a:pt x="82500" y="1863"/>
                  </a:lnTo>
                  <a:lnTo>
                    <a:pt x="87777" y="1241"/>
                  </a:lnTo>
                  <a:lnTo>
                    <a:pt x="92288" y="828"/>
                  </a:lnTo>
                  <a:lnTo>
                    <a:pt x="96289" y="552"/>
                  </a:lnTo>
                  <a:lnTo>
                    <a:pt x="99949" y="368"/>
                  </a:lnTo>
                  <a:lnTo>
                    <a:pt x="109313" y="163"/>
                  </a:lnTo>
                  <a:lnTo>
                    <a:pt x="18772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"/>
            <p:cNvSpPr/>
            <p:nvPr/>
          </p:nvSpPr>
          <p:spPr>
            <a:xfrm>
              <a:off x="3132798" y="4500562"/>
              <a:ext cx="169845" cy="8931"/>
            </a:xfrm>
            <a:custGeom>
              <a:avLst/>
              <a:gdLst/>
              <a:ahLst/>
              <a:cxnLst/>
              <a:rect l="0" t="0" r="0" b="0"/>
              <a:pathLst>
                <a:path w="169845" h="8931">
                  <a:moveTo>
                    <a:pt x="0" y="8930"/>
                  </a:moveTo>
                  <a:lnTo>
                    <a:pt x="77888" y="8930"/>
                  </a:lnTo>
                  <a:lnTo>
                    <a:pt x="84702" y="7938"/>
                  </a:lnTo>
                  <a:lnTo>
                    <a:pt x="92225" y="6284"/>
                  </a:lnTo>
                  <a:lnTo>
                    <a:pt x="100220" y="4189"/>
                  </a:lnTo>
                  <a:lnTo>
                    <a:pt x="107536" y="2793"/>
                  </a:lnTo>
                  <a:lnTo>
                    <a:pt x="114400" y="1862"/>
                  </a:lnTo>
                  <a:lnTo>
                    <a:pt x="120962" y="1241"/>
                  </a:lnTo>
                  <a:lnTo>
                    <a:pt x="129310" y="827"/>
                  </a:lnTo>
                  <a:lnTo>
                    <a:pt x="16984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3"/>
            <p:cNvSpPr/>
            <p:nvPr/>
          </p:nvSpPr>
          <p:spPr>
            <a:xfrm>
              <a:off x="3481428" y="4250911"/>
              <a:ext cx="232369" cy="374289"/>
            </a:xfrm>
            <a:custGeom>
              <a:avLst/>
              <a:gdLst/>
              <a:ahLst/>
              <a:cxnLst/>
              <a:rect l="0" t="0" r="0" b="0"/>
              <a:pathLst>
                <a:path w="232369" h="374289">
                  <a:moveTo>
                    <a:pt x="8936" y="35339"/>
                  </a:moveTo>
                  <a:lnTo>
                    <a:pt x="30208" y="14089"/>
                  </a:lnTo>
                  <a:lnTo>
                    <a:pt x="33050" y="12242"/>
                  </a:lnTo>
                  <a:lnTo>
                    <a:pt x="38856" y="10191"/>
                  </a:lnTo>
                  <a:lnTo>
                    <a:pt x="42788" y="9643"/>
                  </a:lnTo>
                  <a:lnTo>
                    <a:pt x="47396" y="9279"/>
                  </a:lnTo>
                  <a:lnTo>
                    <a:pt x="52454" y="9036"/>
                  </a:lnTo>
                  <a:lnTo>
                    <a:pt x="56820" y="7881"/>
                  </a:lnTo>
                  <a:lnTo>
                    <a:pt x="60724" y="6119"/>
                  </a:lnTo>
                  <a:lnTo>
                    <a:pt x="64319" y="3953"/>
                  </a:lnTo>
                  <a:lnTo>
                    <a:pt x="68702" y="2508"/>
                  </a:lnTo>
                  <a:lnTo>
                    <a:pt x="73611" y="1546"/>
                  </a:lnTo>
                  <a:lnTo>
                    <a:pt x="78870" y="904"/>
                  </a:lnTo>
                  <a:lnTo>
                    <a:pt x="83370" y="476"/>
                  </a:lnTo>
                  <a:lnTo>
                    <a:pt x="87362" y="190"/>
                  </a:lnTo>
                  <a:lnTo>
                    <a:pt x="91017" y="0"/>
                  </a:lnTo>
                  <a:lnTo>
                    <a:pt x="95440" y="865"/>
                  </a:lnTo>
                  <a:lnTo>
                    <a:pt x="100375" y="2435"/>
                  </a:lnTo>
                  <a:lnTo>
                    <a:pt x="105652" y="4473"/>
                  </a:lnTo>
                  <a:lnTo>
                    <a:pt x="111156" y="5831"/>
                  </a:lnTo>
                  <a:lnTo>
                    <a:pt x="116813" y="6738"/>
                  </a:lnTo>
                  <a:lnTo>
                    <a:pt x="122570" y="7341"/>
                  </a:lnTo>
                  <a:lnTo>
                    <a:pt x="127401" y="7744"/>
                  </a:lnTo>
                  <a:lnTo>
                    <a:pt x="131615" y="8012"/>
                  </a:lnTo>
                  <a:lnTo>
                    <a:pt x="135418" y="8192"/>
                  </a:lnTo>
                  <a:lnTo>
                    <a:pt x="138946" y="9303"/>
                  </a:lnTo>
                  <a:lnTo>
                    <a:pt x="145515" y="13184"/>
                  </a:lnTo>
                  <a:lnTo>
                    <a:pt x="151745" y="18216"/>
                  </a:lnTo>
                  <a:lnTo>
                    <a:pt x="154797" y="20947"/>
                  </a:lnTo>
                  <a:lnTo>
                    <a:pt x="156832" y="23760"/>
                  </a:lnTo>
                  <a:lnTo>
                    <a:pt x="159093" y="29531"/>
                  </a:lnTo>
                  <a:lnTo>
                    <a:pt x="160689" y="31467"/>
                  </a:lnTo>
                  <a:lnTo>
                    <a:pt x="162746" y="32757"/>
                  </a:lnTo>
                  <a:lnTo>
                    <a:pt x="165111" y="33617"/>
                  </a:lnTo>
                  <a:lnTo>
                    <a:pt x="166687" y="35183"/>
                  </a:lnTo>
                  <a:lnTo>
                    <a:pt x="167738" y="37219"/>
                  </a:lnTo>
                  <a:lnTo>
                    <a:pt x="168439" y="39569"/>
                  </a:lnTo>
                  <a:lnTo>
                    <a:pt x="169218" y="47472"/>
                  </a:lnTo>
                  <a:lnTo>
                    <a:pt x="169425" y="52357"/>
                  </a:lnTo>
                  <a:lnTo>
                    <a:pt x="168571" y="56606"/>
                  </a:lnTo>
                  <a:lnTo>
                    <a:pt x="163615" y="67327"/>
                  </a:lnTo>
                  <a:lnTo>
                    <a:pt x="162107" y="73698"/>
                  </a:lnTo>
                  <a:lnTo>
                    <a:pt x="158789" y="79838"/>
                  </a:lnTo>
                  <a:lnTo>
                    <a:pt x="154003" y="85874"/>
                  </a:lnTo>
                  <a:lnTo>
                    <a:pt x="148565" y="91864"/>
                  </a:lnTo>
                  <a:lnTo>
                    <a:pt x="144732" y="94850"/>
                  </a:lnTo>
                  <a:lnTo>
                    <a:pt x="140189" y="97834"/>
                  </a:lnTo>
                  <a:lnTo>
                    <a:pt x="135174" y="100814"/>
                  </a:lnTo>
                  <a:lnTo>
                    <a:pt x="130838" y="103794"/>
                  </a:lnTo>
                  <a:lnTo>
                    <a:pt x="126954" y="106772"/>
                  </a:lnTo>
                  <a:lnTo>
                    <a:pt x="119989" y="112728"/>
                  </a:lnTo>
                  <a:lnTo>
                    <a:pt x="113583" y="118681"/>
                  </a:lnTo>
                  <a:lnTo>
                    <a:pt x="109491" y="121658"/>
                  </a:lnTo>
                  <a:lnTo>
                    <a:pt x="104777" y="124635"/>
                  </a:lnTo>
                  <a:lnTo>
                    <a:pt x="99647" y="127612"/>
                  </a:lnTo>
                  <a:lnTo>
                    <a:pt x="95234" y="130589"/>
                  </a:lnTo>
                  <a:lnTo>
                    <a:pt x="91299" y="133565"/>
                  </a:lnTo>
                  <a:lnTo>
                    <a:pt x="87683" y="136542"/>
                  </a:lnTo>
                  <a:lnTo>
                    <a:pt x="83285" y="139518"/>
                  </a:lnTo>
                  <a:lnTo>
                    <a:pt x="78367" y="142495"/>
                  </a:lnTo>
                  <a:lnTo>
                    <a:pt x="73101" y="145471"/>
                  </a:lnTo>
                  <a:lnTo>
                    <a:pt x="68598" y="148448"/>
                  </a:lnTo>
                  <a:lnTo>
                    <a:pt x="64602" y="151424"/>
                  </a:lnTo>
                  <a:lnTo>
                    <a:pt x="60945" y="154401"/>
                  </a:lnTo>
                  <a:lnTo>
                    <a:pt x="56521" y="157378"/>
                  </a:lnTo>
                  <a:lnTo>
                    <a:pt x="51585" y="160355"/>
                  </a:lnTo>
                  <a:lnTo>
                    <a:pt x="46308" y="163331"/>
                  </a:lnTo>
                  <a:lnTo>
                    <a:pt x="41796" y="165315"/>
                  </a:lnTo>
                  <a:lnTo>
                    <a:pt x="37795" y="166638"/>
                  </a:lnTo>
                  <a:lnTo>
                    <a:pt x="34135" y="167520"/>
                  </a:lnTo>
                  <a:lnTo>
                    <a:pt x="27420" y="171146"/>
                  </a:lnTo>
                  <a:lnTo>
                    <a:pt x="24238" y="173502"/>
                  </a:lnTo>
                  <a:lnTo>
                    <a:pt x="18054" y="176119"/>
                  </a:lnTo>
                  <a:lnTo>
                    <a:pt x="15015" y="176817"/>
                  </a:lnTo>
                  <a:lnTo>
                    <a:pt x="12989" y="178275"/>
                  </a:lnTo>
                  <a:lnTo>
                    <a:pt x="11638" y="180239"/>
                  </a:lnTo>
                  <a:lnTo>
                    <a:pt x="10737" y="182540"/>
                  </a:lnTo>
                  <a:lnTo>
                    <a:pt x="9144" y="184074"/>
                  </a:lnTo>
                  <a:lnTo>
                    <a:pt x="7088" y="185098"/>
                  </a:lnTo>
                  <a:lnTo>
                    <a:pt x="0" y="187142"/>
                  </a:lnTo>
                  <a:lnTo>
                    <a:pt x="38747" y="187144"/>
                  </a:lnTo>
                  <a:lnTo>
                    <a:pt x="41722" y="186151"/>
                  </a:lnTo>
                  <a:lnTo>
                    <a:pt x="47676" y="182403"/>
                  </a:lnTo>
                  <a:lnTo>
                    <a:pt x="53633" y="180075"/>
                  </a:lnTo>
                  <a:lnTo>
                    <a:pt x="60585" y="179041"/>
                  </a:lnTo>
                  <a:lnTo>
                    <a:pt x="65220" y="178765"/>
                  </a:lnTo>
                  <a:lnTo>
                    <a:pt x="75667" y="178459"/>
                  </a:lnTo>
                  <a:lnTo>
                    <a:pt x="114514" y="178223"/>
                  </a:lnTo>
                  <a:lnTo>
                    <a:pt x="120044" y="179213"/>
                  </a:lnTo>
                  <a:lnTo>
                    <a:pt x="125718" y="180863"/>
                  </a:lnTo>
                  <a:lnTo>
                    <a:pt x="131486" y="182957"/>
                  </a:lnTo>
                  <a:lnTo>
                    <a:pt x="136325" y="184352"/>
                  </a:lnTo>
                  <a:lnTo>
                    <a:pt x="140544" y="185282"/>
                  </a:lnTo>
                  <a:lnTo>
                    <a:pt x="144350" y="185903"/>
                  </a:lnTo>
                  <a:lnTo>
                    <a:pt x="148874" y="187309"/>
                  </a:lnTo>
                  <a:lnTo>
                    <a:pt x="153876" y="189238"/>
                  </a:lnTo>
                  <a:lnTo>
                    <a:pt x="159198" y="191516"/>
                  </a:lnTo>
                  <a:lnTo>
                    <a:pt x="163739" y="194028"/>
                  </a:lnTo>
                  <a:lnTo>
                    <a:pt x="167759" y="196693"/>
                  </a:lnTo>
                  <a:lnTo>
                    <a:pt x="171433" y="199463"/>
                  </a:lnTo>
                  <a:lnTo>
                    <a:pt x="175868" y="202302"/>
                  </a:lnTo>
                  <a:lnTo>
                    <a:pt x="180811" y="205187"/>
                  </a:lnTo>
                  <a:lnTo>
                    <a:pt x="186094" y="208102"/>
                  </a:lnTo>
                  <a:lnTo>
                    <a:pt x="190608" y="211038"/>
                  </a:lnTo>
                  <a:lnTo>
                    <a:pt x="194611" y="213987"/>
                  </a:lnTo>
                  <a:lnTo>
                    <a:pt x="201708" y="219910"/>
                  </a:lnTo>
                  <a:lnTo>
                    <a:pt x="208173" y="225849"/>
                  </a:lnTo>
                  <a:lnTo>
                    <a:pt x="214356" y="234443"/>
                  </a:lnTo>
                  <a:lnTo>
                    <a:pt x="220416" y="243884"/>
                  </a:lnTo>
                  <a:lnTo>
                    <a:pt x="226419" y="251388"/>
                  </a:lnTo>
                  <a:lnTo>
                    <a:pt x="228418" y="255770"/>
                  </a:lnTo>
                  <a:lnTo>
                    <a:pt x="230638" y="265931"/>
                  </a:lnTo>
                  <a:lnTo>
                    <a:pt x="231625" y="274415"/>
                  </a:lnTo>
                  <a:lnTo>
                    <a:pt x="232180" y="284770"/>
                  </a:lnTo>
                  <a:lnTo>
                    <a:pt x="232345" y="294122"/>
                  </a:lnTo>
                  <a:lnTo>
                    <a:pt x="232368" y="297158"/>
                  </a:lnTo>
                  <a:lnTo>
                    <a:pt x="231390" y="300173"/>
                  </a:lnTo>
                  <a:lnTo>
                    <a:pt x="227656" y="306171"/>
                  </a:lnTo>
                  <a:lnTo>
                    <a:pt x="222684" y="312143"/>
                  </a:lnTo>
                  <a:lnTo>
                    <a:pt x="217164" y="318105"/>
                  </a:lnTo>
                  <a:lnTo>
                    <a:pt x="211400" y="324063"/>
                  </a:lnTo>
                  <a:lnTo>
                    <a:pt x="207479" y="327040"/>
                  </a:lnTo>
                  <a:lnTo>
                    <a:pt x="202879" y="330017"/>
                  </a:lnTo>
                  <a:lnTo>
                    <a:pt x="197826" y="332994"/>
                  </a:lnTo>
                  <a:lnTo>
                    <a:pt x="193463" y="335971"/>
                  </a:lnTo>
                  <a:lnTo>
                    <a:pt x="189562" y="338947"/>
                  </a:lnTo>
                  <a:lnTo>
                    <a:pt x="185968" y="341924"/>
                  </a:lnTo>
                  <a:lnTo>
                    <a:pt x="181585" y="344901"/>
                  </a:lnTo>
                  <a:lnTo>
                    <a:pt x="176677" y="347878"/>
                  </a:lnTo>
                  <a:lnTo>
                    <a:pt x="171418" y="350855"/>
                  </a:lnTo>
                  <a:lnTo>
                    <a:pt x="165926" y="352839"/>
                  </a:lnTo>
                  <a:lnTo>
                    <a:pt x="160278" y="354162"/>
                  </a:lnTo>
                  <a:lnTo>
                    <a:pt x="154526" y="355044"/>
                  </a:lnTo>
                  <a:lnTo>
                    <a:pt x="148706" y="356624"/>
                  </a:lnTo>
                  <a:lnTo>
                    <a:pt x="142838" y="358669"/>
                  </a:lnTo>
                  <a:lnTo>
                    <a:pt x="136941" y="361026"/>
                  </a:lnTo>
                  <a:lnTo>
                    <a:pt x="131022" y="362596"/>
                  </a:lnTo>
                  <a:lnTo>
                    <a:pt x="125090" y="363643"/>
                  </a:lnTo>
                  <a:lnTo>
                    <a:pt x="119149" y="364341"/>
                  </a:lnTo>
                  <a:lnTo>
                    <a:pt x="113202" y="364806"/>
                  </a:lnTo>
                  <a:lnTo>
                    <a:pt x="107251" y="365116"/>
                  </a:lnTo>
                  <a:lnTo>
                    <a:pt x="101296" y="365324"/>
                  </a:lnTo>
                  <a:lnTo>
                    <a:pt x="96334" y="366453"/>
                  </a:lnTo>
                  <a:lnTo>
                    <a:pt x="92032" y="368199"/>
                  </a:lnTo>
                  <a:lnTo>
                    <a:pt x="88171" y="370356"/>
                  </a:lnTo>
                  <a:lnTo>
                    <a:pt x="83610" y="371793"/>
                  </a:lnTo>
                  <a:lnTo>
                    <a:pt x="78584" y="372750"/>
                  </a:lnTo>
                  <a:lnTo>
                    <a:pt x="73246" y="373390"/>
                  </a:lnTo>
                  <a:lnTo>
                    <a:pt x="68695" y="373815"/>
                  </a:lnTo>
                  <a:lnTo>
                    <a:pt x="64667" y="374099"/>
                  </a:lnTo>
                  <a:lnTo>
                    <a:pt x="60989" y="374288"/>
                  </a:lnTo>
                  <a:lnTo>
                    <a:pt x="57543" y="373423"/>
                  </a:lnTo>
                  <a:lnTo>
                    <a:pt x="51066" y="369814"/>
                  </a:lnTo>
                  <a:lnTo>
                    <a:pt x="44877" y="367549"/>
                  </a:lnTo>
                  <a:lnTo>
                    <a:pt x="37822" y="365550"/>
                  </a:lnTo>
                  <a:lnTo>
                    <a:pt x="33159" y="363629"/>
                  </a:lnTo>
                  <a:lnTo>
                    <a:pt x="17875" y="35680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4"/>
            <p:cNvSpPr/>
            <p:nvPr/>
          </p:nvSpPr>
          <p:spPr>
            <a:xfrm>
              <a:off x="3758538" y="4393406"/>
              <a:ext cx="259236" cy="214313"/>
            </a:xfrm>
            <a:custGeom>
              <a:avLst/>
              <a:gdLst/>
              <a:ahLst/>
              <a:cxnLst/>
              <a:rect l="0" t="0" r="0" b="0"/>
              <a:pathLst>
                <a:path w="259236" h="214313">
                  <a:moveTo>
                    <a:pt x="0" y="0"/>
                  </a:moveTo>
                  <a:lnTo>
                    <a:pt x="29920" y="29888"/>
                  </a:lnTo>
                  <a:lnTo>
                    <a:pt x="32859" y="33816"/>
                  </a:lnTo>
                  <a:lnTo>
                    <a:pt x="35811" y="38419"/>
                  </a:lnTo>
                  <a:lnTo>
                    <a:pt x="38773" y="43472"/>
                  </a:lnTo>
                  <a:lnTo>
                    <a:pt x="41740" y="47833"/>
                  </a:lnTo>
                  <a:lnTo>
                    <a:pt x="44712" y="51733"/>
                  </a:lnTo>
                  <a:lnTo>
                    <a:pt x="47686" y="55324"/>
                  </a:lnTo>
                  <a:lnTo>
                    <a:pt x="50662" y="59703"/>
                  </a:lnTo>
                  <a:lnTo>
                    <a:pt x="53640" y="64606"/>
                  </a:lnTo>
                  <a:lnTo>
                    <a:pt x="56618" y="69860"/>
                  </a:lnTo>
                  <a:lnTo>
                    <a:pt x="60590" y="74355"/>
                  </a:lnTo>
                  <a:lnTo>
                    <a:pt x="65225" y="78343"/>
                  </a:lnTo>
                  <a:lnTo>
                    <a:pt x="70300" y="81994"/>
                  </a:lnTo>
                  <a:lnTo>
                    <a:pt x="74678" y="86413"/>
                  </a:lnTo>
                  <a:lnTo>
                    <a:pt x="78589" y="91343"/>
                  </a:lnTo>
                  <a:lnTo>
                    <a:pt x="82189" y="96614"/>
                  </a:lnTo>
                  <a:lnTo>
                    <a:pt x="86577" y="102113"/>
                  </a:lnTo>
                  <a:lnTo>
                    <a:pt x="91488" y="107762"/>
                  </a:lnTo>
                  <a:lnTo>
                    <a:pt x="101249" y="118340"/>
                  </a:lnTo>
                  <a:lnTo>
                    <a:pt x="108898" y="126348"/>
                  </a:lnTo>
                  <a:lnTo>
                    <a:pt x="135706" y="153395"/>
                  </a:lnTo>
                  <a:lnTo>
                    <a:pt x="140132" y="156834"/>
                  </a:lnTo>
                  <a:lnTo>
                    <a:pt x="145070" y="160118"/>
                  </a:lnTo>
                  <a:lnTo>
                    <a:pt x="150348" y="163300"/>
                  </a:lnTo>
                  <a:lnTo>
                    <a:pt x="155853" y="166414"/>
                  </a:lnTo>
                  <a:lnTo>
                    <a:pt x="167268" y="172519"/>
                  </a:lnTo>
                  <a:lnTo>
                    <a:pt x="172099" y="175536"/>
                  </a:lnTo>
                  <a:lnTo>
                    <a:pt x="180116" y="181534"/>
                  </a:lnTo>
                  <a:lnTo>
                    <a:pt x="184638" y="184523"/>
                  </a:lnTo>
                  <a:lnTo>
                    <a:pt x="189639" y="187507"/>
                  </a:lnTo>
                  <a:lnTo>
                    <a:pt x="194959" y="190489"/>
                  </a:lnTo>
                  <a:lnTo>
                    <a:pt x="199499" y="193470"/>
                  </a:lnTo>
                  <a:lnTo>
                    <a:pt x="207193" y="199426"/>
                  </a:lnTo>
                  <a:lnTo>
                    <a:pt x="213923" y="202735"/>
                  </a:lnTo>
                  <a:lnTo>
                    <a:pt x="217108" y="203618"/>
                  </a:lnTo>
                  <a:lnTo>
                    <a:pt x="223296" y="207244"/>
                  </a:lnTo>
                  <a:lnTo>
                    <a:pt x="226336" y="209600"/>
                  </a:lnTo>
                  <a:lnTo>
                    <a:pt x="232363" y="212218"/>
                  </a:lnTo>
                  <a:lnTo>
                    <a:pt x="238353" y="213381"/>
                  </a:lnTo>
                  <a:lnTo>
                    <a:pt x="244326" y="213899"/>
                  </a:lnTo>
                  <a:lnTo>
                    <a:pt x="250291" y="214128"/>
                  </a:lnTo>
                  <a:lnTo>
                    <a:pt x="259235" y="21431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5"/>
            <p:cNvSpPr/>
            <p:nvPr/>
          </p:nvSpPr>
          <p:spPr>
            <a:xfrm>
              <a:off x="3740660" y="4357687"/>
              <a:ext cx="178784" cy="258962"/>
            </a:xfrm>
            <a:custGeom>
              <a:avLst/>
              <a:gdLst/>
              <a:ahLst/>
              <a:cxnLst/>
              <a:rect l="0" t="0" r="0" b="0"/>
              <a:pathLst>
                <a:path w="178784" h="258962">
                  <a:moveTo>
                    <a:pt x="178783" y="0"/>
                  </a:moveTo>
                  <a:lnTo>
                    <a:pt x="160721" y="18043"/>
                  </a:lnTo>
                  <a:lnTo>
                    <a:pt x="155856" y="25548"/>
                  </a:lnTo>
                  <a:lnTo>
                    <a:pt x="154559" y="28939"/>
                  </a:lnTo>
                  <a:lnTo>
                    <a:pt x="150469" y="35352"/>
                  </a:lnTo>
                  <a:lnTo>
                    <a:pt x="147988" y="38450"/>
                  </a:lnTo>
                  <a:lnTo>
                    <a:pt x="144348" y="42501"/>
                  </a:lnTo>
                  <a:lnTo>
                    <a:pt x="135006" y="52293"/>
                  </a:lnTo>
                  <a:lnTo>
                    <a:pt x="130726" y="57683"/>
                  </a:lnTo>
                  <a:lnTo>
                    <a:pt x="126880" y="63259"/>
                  </a:lnTo>
                  <a:lnTo>
                    <a:pt x="123323" y="68962"/>
                  </a:lnTo>
                  <a:lnTo>
                    <a:pt x="119959" y="73756"/>
                  </a:lnTo>
                  <a:lnTo>
                    <a:pt x="116722" y="77944"/>
                  </a:lnTo>
                  <a:lnTo>
                    <a:pt x="113571" y="81728"/>
                  </a:lnTo>
                  <a:lnTo>
                    <a:pt x="110477" y="86236"/>
                  </a:lnTo>
                  <a:lnTo>
                    <a:pt x="107421" y="91225"/>
                  </a:lnTo>
                  <a:lnTo>
                    <a:pt x="104391" y="96536"/>
                  </a:lnTo>
                  <a:lnTo>
                    <a:pt x="98375" y="107728"/>
                  </a:lnTo>
                  <a:lnTo>
                    <a:pt x="86420" y="131082"/>
                  </a:lnTo>
                  <a:lnTo>
                    <a:pt x="83437" y="136005"/>
                  </a:lnTo>
                  <a:lnTo>
                    <a:pt x="80456" y="140279"/>
                  </a:lnTo>
                  <a:lnTo>
                    <a:pt x="77475" y="144121"/>
                  </a:lnTo>
                  <a:lnTo>
                    <a:pt x="74495" y="148667"/>
                  </a:lnTo>
                  <a:lnTo>
                    <a:pt x="71514" y="153682"/>
                  </a:lnTo>
                  <a:lnTo>
                    <a:pt x="68534" y="159009"/>
                  </a:lnTo>
                  <a:lnTo>
                    <a:pt x="65554" y="163553"/>
                  </a:lnTo>
                  <a:lnTo>
                    <a:pt x="62574" y="167575"/>
                  </a:lnTo>
                  <a:lnTo>
                    <a:pt x="59594" y="171248"/>
                  </a:lnTo>
                  <a:lnTo>
                    <a:pt x="56614" y="175681"/>
                  </a:lnTo>
                  <a:lnTo>
                    <a:pt x="53635" y="180621"/>
                  </a:lnTo>
                  <a:lnTo>
                    <a:pt x="50655" y="185898"/>
                  </a:lnTo>
                  <a:lnTo>
                    <a:pt x="47675" y="190409"/>
                  </a:lnTo>
                  <a:lnTo>
                    <a:pt x="44696" y="194408"/>
                  </a:lnTo>
                  <a:lnTo>
                    <a:pt x="41716" y="198067"/>
                  </a:lnTo>
                  <a:lnTo>
                    <a:pt x="38736" y="202490"/>
                  </a:lnTo>
                  <a:lnTo>
                    <a:pt x="35756" y="207423"/>
                  </a:lnTo>
                  <a:lnTo>
                    <a:pt x="32777" y="212696"/>
                  </a:lnTo>
                  <a:lnTo>
                    <a:pt x="29797" y="216212"/>
                  </a:lnTo>
                  <a:lnTo>
                    <a:pt x="26817" y="218555"/>
                  </a:lnTo>
                  <a:lnTo>
                    <a:pt x="23838" y="220118"/>
                  </a:lnTo>
                  <a:lnTo>
                    <a:pt x="21851" y="222152"/>
                  </a:lnTo>
                  <a:lnTo>
                    <a:pt x="20527" y="224500"/>
                  </a:lnTo>
                  <a:lnTo>
                    <a:pt x="19644" y="227057"/>
                  </a:lnTo>
                  <a:lnTo>
                    <a:pt x="16014" y="232545"/>
                  </a:lnTo>
                  <a:lnTo>
                    <a:pt x="11090" y="238291"/>
                  </a:lnTo>
                  <a:lnTo>
                    <a:pt x="1656" y="248290"/>
                  </a:lnTo>
                  <a:lnTo>
                    <a:pt x="1105" y="249862"/>
                  </a:lnTo>
                  <a:lnTo>
                    <a:pt x="736" y="251904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6"/>
            <p:cNvSpPr/>
            <p:nvPr/>
          </p:nvSpPr>
          <p:spPr>
            <a:xfrm>
              <a:off x="4080347" y="4348757"/>
              <a:ext cx="35758" cy="232173"/>
            </a:xfrm>
            <a:custGeom>
              <a:avLst/>
              <a:gdLst/>
              <a:ahLst/>
              <a:cxnLst/>
              <a:rect l="0" t="0" r="0" b="0"/>
              <a:pathLst>
                <a:path w="35758" h="232173">
                  <a:moveTo>
                    <a:pt x="0" y="0"/>
                  </a:moveTo>
                  <a:lnTo>
                    <a:pt x="7697" y="0"/>
                  </a:lnTo>
                  <a:lnTo>
                    <a:pt x="9104" y="993"/>
                  </a:lnTo>
                  <a:lnTo>
                    <a:pt x="11036" y="2646"/>
                  </a:lnTo>
                  <a:lnTo>
                    <a:pt x="13317" y="4740"/>
                  </a:lnTo>
                  <a:lnTo>
                    <a:pt x="14837" y="7129"/>
                  </a:lnTo>
                  <a:lnTo>
                    <a:pt x="15851" y="9714"/>
                  </a:lnTo>
                  <a:lnTo>
                    <a:pt x="16527" y="12429"/>
                  </a:lnTo>
                  <a:lnTo>
                    <a:pt x="17278" y="18092"/>
                  </a:lnTo>
                  <a:lnTo>
                    <a:pt x="17611" y="24908"/>
                  </a:lnTo>
                  <a:lnTo>
                    <a:pt x="17825" y="42807"/>
                  </a:lnTo>
                  <a:lnTo>
                    <a:pt x="17879" y="150103"/>
                  </a:lnTo>
                  <a:lnTo>
                    <a:pt x="18872" y="154639"/>
                  </a:lnTo>
                  <a:lnTo>
                    <a:pt x="20527" y="158655"/>
                  </a:lnTo>
                  <a:lnTo>
                    <a:pt x="22624" y="162325"/>
                  </a:lnTo>
                  <a:lnTo>
                    <a:pt x="24022" y="165764"/>
                  </a:lnTo>
                  <a:lnTo>
                    <a:pt x="24953" y="169048"/>
                  </a:lnTo>
                  <a:lnTo>
                    <a:pt x="25575" y="172230"/>
                  </a:lnTo>
                  <a:lnTo>
                    <a:pt x="25989" y="176336"/>
                  </a:lnTo>
                  <a:lnTo>
                    <a:pt x="26265" y="181057"/>
                  </a:lnTo>
                  <a:lnTo>
                    <a:pt x="26572" y="190603"/>
                  </a:lnTo>
                  <a:lnTo>
                    <a:pt x="26785" y="203241"/>
                  </a:lnTo>
                  <a:lnTo>
                    <a:pt x="27789" y="204947"/>
                  </a:lnTo>
                  <a:lnTo>
                    <a:pt x="29452" y="207077"/>
                  </a:lnTo>
                  <a:lnTo>
                    <a:pt x="31553" y="209489"/>
                  </a:lnTo>
                  <a:lnTo>
                    <a:pt x="32955" y="212089"/>
                  </a:lnTo>
                  <a:lnTo>
                    <a:pt x="33888" y="214815"/>
                  </a:lnTo>
                  <a:lnTo>
                    <a:pt x="34926" y="220489"/>
                  </a:lnTo>
                  <a:lnTo>
                    <a:pt x="35388" y="226318"/>
                  </a:lnTo>
                  <a:lnTo>
                    <a:pt x="35757" y="2321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7"/>
            <p:cNvSpPr/>
            <p:nvPr/>
          </p:nvSpPr>
          <p:spPr>
            <a:xfrm>
              <a:off x="4026712" y="4438055"/>
              <a:ext cx="196662" cy="17860"/>
            </a:xfrm>
            <a:custGeom>
              <a:avLst/>
              <a:gdLst/>
              <a:ahLst/>
              <a:cxnLst/>
              <a:rect l="0" t="0" r="0" b="0"/>
              <a:pathLst>
                <a:path w="196662" h="17860">
                  <a:moveTo>
                    <a:pt x="0" y="17859"/>
                  </a:moveTo>
                  <a:lnTo>
                    <a:pt x="13317" y="17859"/>
                  </a:lnTo>
                  <a:lnTo>
                    <a:pt x="15831" y="16866"/>
                  </a:lnTo>
                  <a:lnTo>
                    <a:pt x="18499" y="15213"/>
                  </a:lnTo>
                  <a:lnTo>
                    <a:pt x="21272" y="13118"/>
                  </a:lnTo>
                  <a:lnTo>
                    <a:pt x="24114" y="11723"/>
                  </a:lnTo>
                  <a:lnTo>
                    <a:pt x="27002" y="10791"/>
                  </a:lnTo>
                  <a:lnTo>
                    <a:pt x="29920" y="10171"/>
                  </a:lnTo>
                  <a:lnTo>
                    <a:pt x="32859" y="9756"/>
                  </a:lnTo>
                  <a:lnTo>
                    <a:pt x="38773" y="9297"/>
                  </a:lnTo>
                  <a:lnTo>
                    <a:pt x="47361" y="9092"/>
                  </a:lnTo>
                  <a:lnTo>
                    <a:pt x="122182" y="8930"/>
                  </a:lnTo>
                  <a:lnTo>
                    <a:pt x="128137" y="7937"/>
                  </a:lnTo>
                  <a:lnTo>
                    <a:pt x="134093" y="6284"/>
                  </a:lnTo>
                  <a:lnTo>
                    <a:pt x="140051" y="4189"/>
                  </a:lnTo>
                  <a:lnTo>
                    <a:pt x="146009" y="2792"/>
                  </a:lnTo>
                  <a:lnTo>
                    <a:pt x="151968" y="1862"/>
                  </a:lnTo>
                  <a:lnTo>
                    <a:pt x="157926" y="1241"/>
                  </a:lnTo>
                  <a:lnTo>
                    <a:pt x="164879" y="827"/>
                  </a:lnTo>
                  <a:lnTo>
                    <a:pt x="19666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8"/>
            <p:cNvSpPr/>
            <p:nvPr/>
          </p:nvSpPr>
          <p:spPr>
            <a:xfrm>
              <a:off x="4260383" y="4348757"/>
              <a:ext cx="195409" cy="151806"/>
            </a:xfrm>
            <a:custGeom>
              <a:avLst/>
              <a:gdLst/>
              <a:ahLst/>
              <a:cxnLst/>
              <a:rect l="0" t="0" r="0" b="0"/>
              <a:pathLst>
                <a:path w="195409" h="151806">
                  <a:moveTo>
                    <a:pt x="61321" y="0"/>
                  </a:moveTo>
                  <a:lnTo>
                    <a:pt x="61321" y="12429"/>
                  </a:lnTo>
                  <a:lnTo>
                    <a:pt x="60328" y="14239"/>
                  </a:lnTo>
                  <a:lnTo>
                    <a:pt x="58673" y="15446"/>
                  </a:lnTo>
                  <a:lnTo>
                    <a:pt x="56575" y="16250"/>
                  </a:lnTo>
                  <a:lnTo>
                    <a:pt x="55178" y="17779"/>
                  </a:lnTo>
                  <a:lnTo>
                    <a:pt x="54245" y="19790"/>
                  </a:lnTo>
                  <a:lnTo>
                    <a:pt x="53624" y="22123"/>
                  </a:lnTo>
                  <a:lnTo>
                    <a:pt x="53210" y="24671"/>
                  </a:lnTo>
                  <a:lnTo>
                    <a:pt x="52934" y="27361"/>
                  </a:lnTo>
                  <a:lnTo>
                    <a:pt x="52750" y="30147"/>
                  </a:lnTo>
                  <a:lnTo>
                    <a:pt x="51634" y="32997"/>
                  </a:lnTo>
                  <a:lnTo>
                    <a:pt x="49897" y="35888"/>
                  </a:lnTo>
                  <a:lnTo>
                    <a:pt x="47745" y="38809"/>
                  </a:lnTo>
                  <a:lnTo>
                    <a:pt x="45318" y="40756"/>
                  </a:lnTo>
                  <a:lnTo>
                    <a:pt x="42706" y="42053"/>
                  </a:lnTo>
                  <a:lnTo>
                    <a:pt x="39972" y="42918"/>
                  </a:lnTo>
                  <a:lnTo>
                    <a:pt x="38149" y="44488"/>
                  </a:lnTo>
                  <a:lnTo>
                    <a:pt x="36934" y="46525"/>
                  </a:lnTo>
                  <a:lnTo>
                    <a:pt x="36124" y="48877"/>
                  </a:lnTo>
                  <a:lnTo>
                    <a:pt x="34590" y="51436"/>
                  </a:lnTo>
                  <a:lnTo>
                    <a:pt x="32575" y="54135"/>
                  </a:lnTo>
                  <a:lnTo>
                    <a:pt x="30238" y="56926"/>
                  </a:lnTo>
                  <a:lnTo>
                    <a:pt x="28680" y="59779"/>
                  </a:lnTo>
                  <a:lnTo>
                    <a:pt x="27641" y="62672"/>
                  </a:lnTo>
                  <a:lnTo>
                    <a:pt x="26949" y="65595"/>
                  </a:lnTo>
                  <a:lnTo>
                    <a:pt x="25494" y="67542"/>
                  </a:lnTo>
                  <a:lnTo>
                    <a:pt x="23531" y="68841"/>
                  </a:lnTo>
                  <a:lnTo>
                    <a:pt x="21229" y="69706"/>
                  </a:lnTo>
                  <a:lnTo>
                    <a:pt x="19694" y="71275"/>
                  </a:lnTo>
                  <a:lnTo>
                    <a:pt x="18671" y="73314"/>
                  </a:lnTo>
                  <a:lnTo>
                    <a:pt x="17989" y="75665"/>
                  </a:lnTo>
                  <a:lnTo>
                    <a:pt x="16541" y="77233"/>
                  </a:lnTo>
                  <a:lnTo>
                    <a:pt x="14583" y="78278"/>
                  </a:lnTo>
                  <a:lnTo>
                    <a:pt x="12284" y="78974"/>
                  </a:lnTo>
                  <a:lnTo>
                    <a:pt x="10751" y="80431"/>
                  </a:lnTo>
                  <a:lnTo>
                    <a:pt x="9730" y="82394"/>
                  </a:lnTo>
                  <a:lnTo>
                    <a:pt x="7806" y="88893"/>
                  </a:lnTo>
                  <a:lnTo>
                    <a:pt x="5090" y="91764"/>
                  </a:lnTo>
                  <a:lnTo>
                    <a:pt x="0" y="96950"/>
                  </a:lnTo>
                  <a:lnTo>
                    <a:pt x="575" y="97376"/>
                  </a:lnTo>
                  <a:lnTo>
                    <a:pt x="3864" y="97849"/>
                  </a:lnTo>
                  <a:lnTo>
                    <a:pt x="5138" y="98967"/>
                  </a:lnTo>
                  <a:lnTo>
                    <a:pt x="5987" y="100705"/>
                  </a:lnTo>
                  <a:lnTo>
                    <a:pt x="7350" y="105882"/>
                  </a:lnTo>
                  <a:lnTo>
                    <a:pt x="10186" y="109236"/>
                  </a:lnTo>
                  <a:lnTo>
                    <a:pt x="14756" y="114034"/>
                  </a:lnTo>
                  <a:lnTo>
                    <a:pt x="20099" y="119474"/>
                  </a:lnTo>
                  <a:lnTo>
                    <a:pt x="23907" y="121321"/>
                  </a:lnTo>
                  <a:lnTo>
                    <a:pt x="28433" y="122553"/>
                  </a:lnTo>
                  <a:lnTo>
                    <a:pt x="33436" y="123374"/>
                  </a:lnTo>
                  <a:lnTo>
                    <a:pt x="37765" y="124913"/>
                  </a:lnTo>
                  <a:lnTo>
                    <a:pt x="41643" y="126932"/>
                  </a:lnTo>
                  <a:lnTo>
                    <a:pt x="45223" y="129270"/>
                  </a:lnTo>
                  <a:lnTo>
                    <a:pt x="49596" y="130828"/>
                  </a:lnTo>
                  <a:lnTo>
                    <a:pt x="54497" y="131868"/>
                  </a:lnTo>
                  <a:lnTo>
                    <a:pt x="59752" y="132561"/>
                  </a:lnTo>
                  <a:lnTo>
                    <a:pt x="65241" y="133022"/>
                  </a:lnTo>
                  <a:lnTo>
                    <a:pt x="70887" y="133330"/>
                  </a:lnTo>
                  <a:lnTo>
                    <a:pt x="76637" y="133536"/>
                  </a:lnTo>
                  <a:lnTo>
                    <a:pt x="82458" y="134664"/>
                  </a:lnTo>
                  <a:lnTo>
                    <a:pt x="88324" y="136409"/>
                  </a:lnTo>
                  <a:lnTo>
                    <a:pt x="94222" y="138565"/>
                  </a:lnTo>
                  <a:lnTo>
                    <a:pt x="101133" y="140002"/>
                  </a:lnTo>
                  <a:lnTo>
                    <a:pt x="108720" y="140959"/>
                  </a:lnTo>
                  <a:lnTo>
                    <a:pt x="116758" y="141598"/>
                  </a:lnTo>
                  <a:lnTo>
                    <a:pt x="124103" y="142024"/>
                  </a:lnTo>
                  <a:lnTo>
                    <a:pt x="137562" y="142497"/>
                  </a:lnTo>
                  <a:lnTo>
                    <a:pt x="156306" y="142764"/>
                  </a:lnTo>
                  <a:lnTo>
                    <a:pt x="163381" y="143793"/>
                  </a:lnTo>
                  <a:lnTo>
                    <a:pt x="171077" y="145472"/>
                  </a:lnTo>
                  <a:lnTo>
                    <a:pt x="195408" y="15180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9"/>
            <p:cNvSpPr/>
            <p:nvPr/>
          </p:nvSpPr>
          <p:spPr>
            <a:xfrm>
              <a:off x="4420037" y="4295179"/>
              <a:ext cx="62572" cy="348259"/>
            </a:xfrm>
            <a:custGeom>
              <a:avLst/>
              <a:gdLst/>
              <a:ahLst/>
              <a:cxnLst/>
              <a:rect l="0" t="0" r="0" b="0"/>
              <a:pathLst>
                <a:path w="62572" h="348259">
                  <a:moveTo>
                    <a:pt x="62571" y="0"/>
                  </a:moveTo>
                  <a:lnTo>
                    <a:pt x="57826" y="4740"/>
                  </a:lnTo>
                  <a:lnTo>
                    <a:pt x="56428" y="7129"/>
                  </a:lnTo>
                  <a:lnTo>
                    <a:pt x="54875" y="12429"/>
                  </a:lnTo>
                  <a:lnTo>
                    <a:pt x="53467" y="15231"/>
                  </a:lnTo>
                  <a:lnTo>
                    <a:pt x="51535" y="18092"/>
                  </a:lnTo>
                  <a:lnTo>
                    <a:pt x="49255" y="20991"/>
                  </a:lnTo>
                  <a:lnTo>
                    <a:pt x="46741" y="25900"/>
                  </a:lnTo>
                  <a:lnTo>
                    <a:pt x="44072" y="32150"/>
                  </a:lnTo>
                  <a:lnTo>
                    <a:pt x="41299" y="39293"/>
                  </a:lnTo>
                  <a:lnTo>
                    <a:pt x="38457" y="46039"/>
                  </a:lnTo>
                  <a:lnTo>
                    <a:pt x="35569" y="52521"/>
                  </a:lnTo>
                  <a:lnTo>
                    <a:pt x="29712" y="65014"/>
                  </a:lnTo>
                  <a:lnTo>
                    <a:pt x="23799" y="77182"/>
                  </a:lnTo>
                  <a:lnTo>
                    <a:pt x="20831" y="84197"/>
                  </a:lnTo>
                  <a:lnTo>
                    <a:pt x="17859" y="91850"/>
                  </a:lnTo>
                  <a:lnTo>
                    <a:pt x="14885" y="99929"/>
                  </a:lnTo>
                  <a:lnTo>
                    <a:pt x="12902" y="108291"/>
                  </a:lnTo>
                  <a:lnTo>
                    <a:pt x="11580" y="116843"/>
                  </a:lnTo>
                  <a:lnTo>
                    <a:pt x="10699" y="125520"/>
                  </a:lnTo>
                  <a:lnTo>
                    <a:pt x="9119" y="134282"/>
                  </a:lnTo>
                  <a:lnTo>
                    <a:pt x="7071" y="143100"/>
                  </a:lnTo>
                  <a:lnTo>
                    <a:pt x="4713" y="151954"/>
                  </a:lnTo>
                  <a:lnTo>
                    <a:pt x="3141" y="160835"/>
                  </a:lnTo>
                  <a:lnTo>
                    <a:pt x="2093" y="169731"/>
                  </a:lnTo>
                  <a:lnTo>
                    <a:pt x="1395" y="178639"/>
                  </a:lnTo>
                  <a:lnTo>
                    <a:pt x="929" y="186561"/>
                  </a:lnTo>
                  <a:lnTo>
                    <a:pt x="412" y="200656"/>
                  </a:lnTo>
                  <a:lnTo>
                    <a:pt x="79" y="232010"/>
                  </a:lnTo>
                  <a:lnTo>
                    <a:pt x="0" y="290340"/>
                  </a:lnTo>
                  <a:lnTo>
                    <a:pt x="993" y="295755"/>
                  </a:lnTo>
                  <a:lnTo>
                    <a:pt x="2647" y="300358"/>
                  </a:lnTo>
                  <a:lnTo>
                    <a:pt x="4744" y="304419"/>
                  </a:lnTo>
                  <a:lnTo>
                    <a:pt x="6142" y="309110"/>
                  </a:lnTo>
                  <a:lnTo>
                    <a:pt x="7695" y="319614"/>
                  </a:lnTo>
                  <a:lnTo>
                    <a:pt x="8108" y="325194"/>
                  </a:lnTo>
                  <a:lnTo>
                    <a:pt x="8384" y="330897"/>
                  </a:lnTo>
                  <a:lnTo>
                    <a:pt x="8936" y="34825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0"/>
            <p:cNvSpPr/>
            <p:nvPr/>
          </p:nvSpPr>
          <p:spPr>
            <a:xfrm>
              <a:off x="3320520" y="4813101"/>
              <a:ext cx="143027" cy="8931"/>
            </a:xfrm>
            <a:custGeom>
              <a:avLst/>
              <a:gdLst/>
              <a:ahLst/>
              <a:cxnLst/>
              <a:rect l="0" t="0" r="0" b="0"/>
              <a:pathLst>
                <a:path w="143027" h="8931">
                  <a:moveTo>
                    <a:pt x="0" y="0"/>
                  </a:moveTo>
                  <a:lnTo>
                    <a:pt x="69058" y="0"/>
                  </a:lnTo>
                  <a:lnTo>
                    <a:pt x="74842" y="992"/>
                  </a:lnTo>
                  <a:lnTo>
                    <a:pt x="80685" y="2646"/>
                  </a:lnTo>
                  <a:lnTo>
                    <a:pt x="86567" y="4740"/>
                  </a:lnTo>
                  <a:lnTo>
                    <a:pt x="92475" y="6137"/>
                  </a:lnTo>
                  <a:lnTo>
                    <a:pt x="98399" y="7068"/>
                  </a:lnTo>
                  <a:lnTo>
                    <a:pt x="104336" y="7689"/>
                  </a:lnTo>
                  <a:lnTo>
                    <a:pt x="111273" y="8103"/>
                  </a:lnTo>
                  <a:lnTo>
                    <a:pt x="143026" y="89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1"/>
            <p:cNvSpPr/>
            <p:nvPr/>
          </p:nvSpPr>
          <p:spPr>
            <a:xfrm>
              <a:off x="3597633" y="4705948"/>
              <a:ext cx="257544" cy="267887"/>
            </a:xfrm>
            <a:custGeom>
              <a:avLst/>
              <a:gdLst/>
              <a:ahLst/>
              <a:cxnLst/>
              <a:rect l="0" t="0" r="0" b="0"/>
              <a:pathLst>
                <a:path w="257544" h="267887">
                  <a:moveTo>
                    <a:pt x="0" y="26786"/>
                  </a:moveTo>
                  <a:lnTo>
                    <a:pt x="0" y="22046"/>
                  </a:lnTo>
                  <a:lnTo>
                    <a:pt x="993" y="20649"/>
                  </a:lnTo>
                  <a:lnTo>
                    <a:pt x="2649" y="19718"/>
                  </a:lnTo>
                  <a:lnTo>
                    <a:pt x="4746" y="19097"/>
                  </a:lnTo>
                  <a:lnTo>
                    <a:pt x="9724" y="15762"/>
                  </a:lnTo>
                  <a:lnTo>
                    <a:pt x="12442" y="13484"/>
                  </a:lnTo>
                  <a:lnTo>
                    <a:pt x="15248" y="11965"/>
                  </a:lnTo>
                  <a:lnTo>
                    <a:pt x="21013" y="10277"/>
                  </a:lnTo>
                  <a:lnTo>
                    <a:pt x="26886" y="6881"/>
                  </a:lnTo>
                  <a:lnTo>
                    <a:pt x="29844" y="4586"/>
                  </a:lnTo>
                  <a:lnTo>
                    <a:pt x="35778" y="2037"/>
                  </a:lnTo>
                  <a:lnTo>
                    <a:pt x="42718" y="903"/>
                  </a:lnTo>
                  <a:lnTo>
                    <a:pt x="47351" y="601"/>
                  </a:lnTo>
                  <a:lnTo>
                    <a:pt x="52425" y="400"/>
                  </a:lnTo>
                  <a:lnTo>
                    <a:pt x="63361" y="176"/>
                  </a:lnTo>
                  <a:lnTo>
                    <a:pt x="113612" y="0"/>
                  </a:lnTo>
                  <a:lnTo>
                    <a:pt x="119444" y="991"/>
                  </a:lnTo>
                  <a:lnTo>
                    <a:pt x="125318" y="2644"/>
                  </a:lnTo>
                  <a:lnTo>
                    <a:pt x="131221" y="4738"/>
                  </a:lnTo>
                  <a:lnTo>
                    <a:pt x="137143" y="6135"/>
                  </a:lnTo>
                  <a:lnTo>
                    <a:pt x="143077" y="7066"/>
                  </a:lnTo>
                  <a:lnTo>
                    <a:pt x="149020" y="7685"/>
                  </a:lnTo>
                  <a:lnTo>
                    <a:pt x="153975" y="9092"/>
                  </a:lnTo>
                  <a:lnTo>
                    <a:pt x="158271" y="11021"/>
                  </a:lnTo>
                  <a:lnTo>
                    <a:pt x="165694" y="15811"/>
                  </a:lnTo>
                  <a:lnTo>
                    <a:pt x="172304" y="21246"/>
                  </a:lnTo>
                  <a:lnTo>
                    <a:pt x="175457" y="23093"/>
                  </a:lnTo>
                  <a:lnTo>
                    <a:pt x="181609" y="25145"/>
                  </a:lnTo>
                  <a:lnTo>
                    <a:pt x="183647" y="26684"/>
                  </a:lnTo>
                  <a:lnTo>
                    <a:pt x="185005" y="28702"/>
                  </a:lnTo>
                  <a:lnTo>
                    <a:pt x="186515" y="33591"/>
                  </a:lnTo>
                  <a:lnTo>
                    <a:pt x="187365" y="41921"/>
                  </a:lnTo>
                  <a:lnTo>
                    <a:pt x="187564" y="47734"/>
                  </a:lnTo>
                  <a:lnTo>
                    <a:pt x="186623" y="50674"/>
                  </a:lnTo>
                  <a:lnTo>
                    <a:pt x="182930" y="56585"/>
                  </a:lnTo>
                  <a:lnTo>
                    <a:pt x="180554" y="58558"/>
                  </a:lnTo>
                  <a:lnTo>
                    <a:pt x="177978" y="59873"/>
                  </a:lnTo>
                  <a:lnTo>
                    <a:pt x="175266" y="60751"/>
                  </a:lnTo>
                  <a:lnTo>
                    <a:pt x="169605" y="64371"/>
                  </a:lnTo>
                  <a:lnTo>
                    <a:pt x="166705" y="66726"/>
                  </a:lnTo>
                  <a:lnTo>
                    <a:pt x="163778" y="68295"/>
                  </a:lnTo>
                  <a:lnTo>
                    <a:pt x="157878" y="70039"/>
                  </a:lnTo>
                  <a:lnTo>
                    <a:pt x="151945" y="73460"/>
                  </a:lnTo>
                  <a:lnTo>
                    <a:pt x="145997" y="78288"/>
                  </a:lnTo>
                  <a:lnTo>
                    <a:pt x="140043" y="83741"/>
                  </a:lnTo>
                  <a:lnTo>
                    <a:pt x="137065" y="85592"/>
                  </a:lnTo>
                  <a:lnTo>
                    <a:pt x="131107" y="87648"/>
                  </a:lnTo>
                  <a:lnTo>
                    <a:pt x="127134" y="89189"/>
                  </a:lnTo>
                  <a:lnTo>
                    <a:pt x="122499" y="91208"/>
                  </a:lnTo>
                  <a:lnTo>
                    <a:pt x="117423" y="93547"/>
                  </a:lnTo>
                  <a:lnTo>
                    <a:pt x="113045" y="95106"/>
                  </a:lnTo>
                  <a:lnTo>
                    <a:pt x="105533" y="96838"/>
                  </a:lnTo>
                  <a:lnTo>
                    <a:pt x="98883" y="97608"/>
                  </a:lnTo>
                  <a:lnTo>
                    <a:pt x="95719" y="97813"/>
                  </a:lnTo>
                  <a:lnTo>
                    <a:pt x="92617" y="98942"/>
                  </a:lnTo>
                  <a:lnTo>
                    <a:pt x="86521" y="102843"/>
                  </a:lnTo>
                  <a:lnTo>
                    <a:pt x="80501" y="105237"/>
                  </a:lnTo>
                  <a:lnTo>
                    <a:pt x="73289" y="106775"/>
                  </a:lnTo>
                  <a:lnTo>
                    <a:pt x="65721" y="107079"/>
                  </a:lnTo>
                  <a:lnTo>
                    <a:pt x="62578" y="107153"/>
                  </a:lnTo>
                  <a:lnTo>
                    <a:pt x="67321" y="107153"/>
                  </a:lnTo>
                  <a:lnTo>
                    <a:pt x="69712" y="108145"/>
                  </a:lnTo>
                  <a:lnTo>
                    <a:pt x="75017" y="111893"/>
                  </a:lnTo>
                  <a:lnTo>
                    <a:pt x="77822" y="113290"/>
                  </a:lnTo>
                  <a:lnTo>
                    <a:pt x="83587" y="114842"/>
                  </a:lnTo>
                  <a:lnTo>
                    <a:pt x="87509" y="115256"/>
                  </a:lnTo>
                  <a:lnTo>
                    <a:pt x="92109" y="115531"/>
                  </a:lnTo>
                  <a:lnTo>
                    <a:pt x="101525" y="115838"/>
                  </a:lnTo>
                  <a:lnTo>
                    <a:pt x="113403" y="116010"/>
                  </a:lnTo>
                  <a:lnTo>
                    <a:pt x="123570" y="116051"/>
                  </a:lnTo>
                  <a:lnTo>
                    <a:pt x="129063" y="117054"/>
                  </a:lnTo>
                  <a:lnTo>
                    <a:pt x="134710" y="118714"/>
                  </a:lnTo>
                  <a:lnTo>
                    <a:pt x="140462" y="120814"/>
                  </a:lnTo>
                  <a:lnTo>
                    <a:pt x="146283" y="123206"/>
                  </a:lnTo>
                  <a:lnTo>
                    <a:pt x="152150" y="125792"/>
                  </a:lnTo>
                  <a:lnTo>
                    <a:pt x="158048" y="128509"/>
                  </a:lnTo>
                  <a:lnTo>
                    <a:pt x="162973" y="131312"/>
                  </a:lnTo>
                  <a:lnTo>
                    <a:pt x="167250" y="134174"/>
                  </a:lnTo>
                  <a:lnTo>
                    <a:pt x="171095" y="137073"/>
                  </a:lnTo>
                  <a:lnTo>
                    <a:pt x="175644" y="139998"/>
                  </a:lnTo>
                  <a:lnTo>
                    <a:pt x="180663" y="142940"/>
                  </a:lnTo>
                  <a:lnTo>
                    <a:pt x="185996" y="145894"/>
                  </a:lnTo>
                  <a:lnTo>
                    <a:pt x="197219" y="151822"/>
                  </a:lnTo>
                  <a:lnTo>
                    <a:pt x="202993" y="154792"/>
                  </a:lnTo>
                  <a:lnTo>
                    <a:pt x="207835" y="157764"/>
                  </a:lnTo>
                  <a:lnTo>
                    <a:pt x="215864" y="163712"/>
                  </a:lnTo>
                  <a:lnTo>
                    <a:pt x="220388" y="167679"/>
                  </a:lnTo>
                  <a:lnTo>
                    <a:pt x="225392" y="172309"/>
                  </a:lnTo>
                  <a:lnTo>
                    <a:pt x="230713" y="177379"/>
                  </a:lnTo>
                  <a:lnTo>
                    <a:pt x="236627" y="185659"/>
                  </a:lnTo>
                  <a:lnTo>
                    <a:pt x="240248" y="193638"/>
                  </a:lnTo>
                  <a:lnTo>
                    <a:pt x="245168" y="203799"/>
                  </a:lnTo>
                  <a:lnTo>
                    <a:pt x="247871" y="208295"/>
                  </a:lnTo>
                  <a:lnTo>
                    <a:pt x="253523" y="215936"/>
                  </a:lnTo>
                  <a:lnTo>
                    <a:pt x="256696" y="222639"/>
                  </a:lnTo>
                  <a:lnTo>
                    <a:pt x="257543" y="225815"/>
                  </a:lnTo>
                  <a:lnTo>
                    <a:pt x="257114" y="228925"/>
                  </a:lnTo>
                  <a:lnTo>
                    <a:pt x="255834" y="231991"/>
                  </a:lnTo>
                  <a:lnTo>
                    <a:pt x="253989" y="235027"/>
                  </a:lnTo>
                  <a:lnTo>
                    <a:pt x="251937" y="241046"/>
                  </a:lnTo>
                  <a:lnTo>
                    <a:pt x="251390" y="244040"/>
                  </a:lnTo>
                  <a:lnTo>
                    <a:pt x="250032" y="246036"/>
                  </a:lnTo>
                  <a:lnTo>
                    <a:pt x="248134" y="247366"/>
                  </a:lnTo>
                  <a:lnTo>
                    <a:pt x="245875" y="248253"/>
                  </a:lnTo>
                  <a:lnTo>
                    <a:pt x="237951" y="254243"/>
                  </a:lnTo>
                  <a:lnTo>
                    <a:pt x="232228" y="259508"/>
                  </a:lnTo>
                  <a:lnTo>
                    <a:pt x="229312" y="262301"/>
                  </a:lnTo>
                  <a:lnTo>
                    <a:pt x="226375" y="264164"/>
                  </a:lnTo>
                  <a:lnTo>
                    <a:pt x="220462" y="266232"/>
                  </a:lnTo>
                  <a:lnTo>
                    <a:pt x="216502" y="266784"/>
                  </a:lnTo>
                  <a:lnTo>
                    <a:pt x="211875" y="267152"/>
                  </a:lnTo>
                  <a:lnTo>
                    <a:pt x="202430" y="267560"/>
                  </a:lnTo>
                  <a:lnTo>
                    <a:pt x="194921" y="267742"/>
                  </a:lnTo>
                  <a:lnTo>
                    <a:pt x="141408" y="267886"/>
                  </a:lnTo>
                  <a:lnTo>
                    <a:pt x="137975" y="266894"/>
                  </a:lnTo>
                  <a:lnTo>
                    <a:pt x="131511" y="263146"/>
                  </a:lnTo>
                  <a:lnTo>
                    <a:pt x="126411" y="260758"/>
                  </a:lnTo>
                  <a:lnTo>
                    <a:pt x="120030" y="258174"/>
                  </a:lnTo>
                  <a:lnTo>
                    <a:pt x="98331" y="25002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2"/>
            <p:cNvSpPr/>
            <p:nvPr/>
          </p:nvSpPr>
          <p:spPr>
            <a:xfrm>
              <a:off x="3910503" y="4786312"/>
              <a:ext cx="205602" cy="187525"/>
            </a:xfrm>
            <a:custGeom>
              <a:avLst/>
              <a:gdLst/>
              <a:ahLst/>
              <a:cxnLst/>
              <a:rect l="0" t="0" r="0" b="0"/>
              <a:pathLst>
                <a:path w="205602" h="187525">
                  <a:moveTo>
                    <a:pt x="0" y="0"/>
                  </a:moveTo>
                  <a:lnTo>
                    <a:pt x="0" y="7689"/>
                  </a:lnTo>
                  <a:lnTo>
                    <a:pt x="4746" y="13303"/>
                  </a:lnTo>
                  <a:lnTo>
                    <a:pt x="9724" y="18481"/>
                  </a:lnTo>
                  <a:lnTo>
                    <a:pt x="21014" y="29889"/>
                  </a:lnTo>
                  <a:lnTo>
                    <a:pt x="23941" y="33816"/>
                  </a:lnTo>
                  <a:lnTo>
                    <a:pt x="26886" y="38420"/>
                  </a:lnTo>
                  <a:lnTo>
                    <a:pt x="29843" y="43473"/>
                  </a:lnTo>
                  <a:lnTo>
                    <a:pt x="33801" y="47834"/>
                  </a:lnTo>
                  <a:lnTo>
                    <a:pt x="38426" y="51733"/>
                  </a:lnTo>
                  <a:lnTo>
                    <a:pt x="43496" y="55325"/>
                  </a:lnTo>
                  <a:lnTo>
                    <a:pt x="47868" y="59704"/>
                  </a:lnTo>
                  <a:lnTo>
                    <a:pt x="51778" y="64607"/>
                  </a:lnTo>
                  <a:lnTo>
                    <a:pt x="55376" y="69860"/>
                  </a:lnTo>
                  <a:lnTo>
                    <a:pt x="58769" y="74355"/>
                  </a:lnTo>
                  <a:lnTo>
                    <a:pt x="62024" y="78343"/>
                  </a:lnTo>
                  <a:lnTo>
                    <a:pt x="65187" y="81995"/>
                  </a:lnTo>
                  <a:lnTo>
                    <a:pt x="69282" y="86413"/>
                  </a:lnTo>
                  <a:lnTo>
                    <a:pt x="83544" y="101120"/>
                  </a:lnTo>
                  <a:lnTo>
                    <a:pt x="91096" y="108774"/>
                  </a:lnTo>
                  <a:lnTo>
                    <a:pt x="95494" y="112203"/>
                  </a:lnTo>
                  <a:lnTo>
                    <a:pt x="100413" y="115482"/>
                  </a:lnTo>
                  <a:lnTo>
                    <a:pt x="105678" y="118660"/>
                  </a:lnTo>
                  <a:lnTo>
                    <a:pt x="111175" y="122763"/>
                  </a:lnTo>
                  <a:lnTo>
                    <a:pt x="116826" y="127483"/>
                  </a:lnTo>
                  <a:lnTo>
                    <a:pt x="127409" y="137027"/>
                  </a:lnTo>
                  <a:lnTo>
                    <a:pt x="135423" y="144575"/>
                  </a:lnTo>
                  <a:lnTo>
                    <a:pt x="139944" y="147977"/>
                  </a:lnTo>
                  <a:lnTo>
                    <a:pt x="144945" y="151237"/>
                  </a:lnTo>
                  <a:lnTo>
                    <a:pt x="150265" y="154403"/>
                  </a:lnTo>
                  <a:lnTo>
                    <a:pt x="155798" y="157506"/>
                  </a:lnTo>
                  <a:lnTo>
                    <a:pt x="167243" y="163599"/>
                  </a:lnTo>
                  <a:lnTo>
                    <a:pt x="174070" y="167605"/>
                  </a:lnTo>
                  <a:lnTo>
                    <a:pt x="205601" y="18752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3"/>
            <p:cNvSpPr/>
            <p:nvPr/>
          </p:nvSpPr>
          <p:spPr>
            <a:xfrm>
              <a:off x="3901564" y="4822031"/>
              <a:ext cx="160906" cy="142876"/>
            </a:xfrm>
            <a:custGeom>
              <a:avLst/>
              <a:gdLst/>
              <a:ahLst/>
              <a:cxnLst/>
              <a:rect l="0" t="0" r="0" b="0"/>
              <a:pathLst>
                <a:path w="160906" h="142876">
                  <a:moveTo>
                    <a:pt x="160905" y="0"/>
                  </a:moveTo>
                  <a:lnTo>
                    <a:pt x="156159" y="4740"/>
                  </a:lnTo>
                  <a:lnTo>
                    <a:pt x="153768" y="6137"/>
                  </a:lnTo>
                  <a:lnTo>
                    <a:pt x="151181" y="7068"/>
                  </a:lnTo>
                  <a:lnTo>
                    <a:pt x="148462" y="7689"/>
                  </a:lnTo>
                  <a:lnTo>
                    <a:pt x="145657" y="9094"/>
                  </a:lnTo>
                  <a:lnTo>
                    <a:pt x="142794" y="11024"/>
                  </a:lnTo>
                  <a:lnTo>
                    <a:pt x="139892" y="13302"/>
                  </a:lnTo>
                  <a:lnTo>
                    <a:pt x="135970" y="15814"/>
                  </a:lnTo>
                  <a:lnTo>
                    <a:pt x="131370" y="18480"/>
                  </a:lnTo>
                  <a:lnTo>
                    <a:pt x="126316" y="21249"/>
                  </a:lnTo>
                  <a:lnTo>
                    <a:pt x="121954" y="25080"/>
                  </a:lnTo>
                  <a:lnTo>
                    <a:pt x="118053" y="29618"/>
                  </a:lnTo>
                  <a:lnTo>
                    <a:pt x="114458" y="34629"/>
                  </a:lnTo>
                  <a:lnTo>
                    <a:pt x="110076" y="38961"/>
                  </a:lnTo>
                  <a:lnTo>
                    <a:pt x="105167" y="42841"/>
                  </a:lnTo>
                  <a:lnTo>
                    <a:pt x="99909" y="46420"/>
                  </a:lnTo>
                  <a:lnTo>
                    <a:pt x="94417" y="50790"/>
                  </a:lnTo>
                  <a:lnTo>
                    <a:pt x="88768" y="55689"/>
                  </a:lnTo>
                  <a:lnTo>
                    <a:pt x="83017" y="60938"/>
                  </a:lnTo>
                  <a:lnTo>
                    <a:pt x="71329" y="72063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4"/>
            <p:cNvSpPr/>
            <p:nvPr/>
          </p:nvSpPr>
          <p:spPr>
            <a:xfrm>
              <a:off x="2372972" y="4884539"/>
              <a:ext cx="187723" cy="1"/>
            </a:xfrm>
            <a:custGeom>
              <a:avLst/>
              <a:gdLst/>
              <a:ahLst/>
              <a:cxnLst/>
              <a:rect l="0" t="0" r="0" b="0"/>
              <a:pathLst>
                <a:path w="187723" h="1">
                  <a:moveTo>
                    <a:pt x="0" y="0"/>
                  </a:moveTo>
                  <a:lnTo>
                    <a:pt x="18772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5"/>
            <p:cNvSpPr/>
            <p:nvPr/>
          </p:nvSpPr>
          <p:spPr>
            <a:xfrm>
              <a:off x="2667963" y="4754400"/>
              <a:ext cx="213130" cy="255155"/>
            </a:xfrm>
            <a:custGeom>
              <a:avLst/>
              <a:gdLst/>
              <a:ahLst/>
              <a:cxnLst/>
              <a:rect l="0" t="0" r="0" b="0"/>
              <a:pathLst>
                <a:path w="213130" h="255155">
                  <a:moveTo>
                    <a:pt x="0" y="14053"/>
                  </a:moveTo>
                  <a:lnTo>
                    <a:pt x="4746" y="14053"/>
                  </a:lnTo>
                  <a:lnTo>
                    <a:pt x="7137" y="13061"/>
                  </a:lnTo>
                  <a:lnTo>
                    <a:pt x="12442" y="9313"/>
                  </a:lnTo>
                  <a:lnTo>
                    <a:pt x="15248" y="7916"/>
                  </a:lnTo>
                  <a:lnTo>
                    <a:pt x="21013" y="6364"/>
                  </a:lnTo>
                  <a:lnTo>
                    <a:pt x="26886" y="5674"/>
                  </a:lnTo>
                  <a:lnTo>
                    <a:pt x="29844" y="5491"/>
                  </a:lnTo>
                  <a:lnTo>
                    <a:pt x="38426" y="5286"/>
                  </a:lnTo>
                  <a:lnTo>
                    <a:pt x="43496" y="5232"/>
                  </a:lnTo>
                  <a:lnTo>
                    <a:pt x="47869" y="4204"/>
                  </a:lnTo>
                  <a:lnTo>
                    <a:pt x="51777" y="2526"/>
                  </a:lnTo>
                  <a:lnTo>
                    <a:pt x="55376" y="415"/>
                  </a:lnTo>
                  <a:lnTo>
                    <a:pt x="59762" y="0"/>
                  </a:lnTo>
                  <a:lnTo>
                    <a:pt x="64673" y="715"/>
                  </a:lnTo>
                  <a:lnTo>
                    <a:pt x="69933" y="2185"/>
                  </a:lnTo>
                  <a:lnTo>
                    <a:pt x="75426" y="3165"/>
                  </a:lnTo>
                  <a:lnTo>
                    <a:pt x="81075" y="3817"/>
                  </a:lnTo>
                  <a:lnTo>
                    <a:pt x="86826" y="4252"/>
                  </a:lnTo>
                  <a:lnTo>
                    <a:pt x="91654" y="4543"/>
                  </a:lnTo>
                  <a:lnTo>
                    <a:pt x="99668" y="4865"/>
                  </a:lnTo>
                  <a:lnTo>
                    <a:pt x="104188" y="5943"/>
                  </a:lnTo>
                  <a:lnTo>
                    <a:pt x="109188" y="7654"/>
                  </a:lnTo>
                  <a:lnTo>
                    <a:pt x="114508" y="9787"/>
                  </a:lnTo>
                  <a:lnTo>
                    <a:pt x="119048" y="11209"/>
                  </a:lnTo>
                  <a:lnTo>
                    <a:pt x="123068" y="12157"/>
                  </a:lnTo>
                  <a:lnTo>
                    <a:pt x="126741" y="12789"/>
                  </a:lnTo>
                  <a:lnTo>
                    <a:pt x="130183" y="14203"/>
                  </a:lnTo>
                  <a:lnTo>
                    <a:pt x="136656" y="18419"/>
                  </a:lnTo>
                  <a:lnTo>
                    <a:pt x="142844" y="23600"/>
                  </a:lnTo>
                  <a:lnTo>
                    <a:pt x="145884" y="26371"/>
                  </a:lnTo>
                  <a:lnTo>
                    <a:pt x="147912" y="29210"/>
                  </a:lnTo>
                  <a:lnTo>
                    <a:pt x="150164" y="35011"/>
                  </a:lnTo>
                  <a:lnTo>
                    <a:pt x="151165" y="40896"/>
                  </a:lnTo>
                  <a:lnTo>
                    <a:pt x="151808" y="48018"/>
                  </a:lnTo>
                  <a:lnTo>
                    <a:pt x="149247" y="51638"/>
                  </a:lnTo>
                  <a:lnTo>
                    <a:pt x="147174" y="53992"/>
                  </a:lnTo>
                  <a:lnTo>
                    <a:pt x="145791" y="56554"/>
                  </a:lnTo>
                  <a:lnTo>
                    <a:pt x="144255" y="62047"/>
                  </a:lnTo>
                  <a:lnTo>
                    <a:pt x="141859" y="64900"/>
                  </a:lnTo>
                  <a:lnTo>
                    <a:pt x="138275" y="67795"/>
                  </a:lnTo>
                  <a:lnTo>
                    <a:pt x="133900" y="70717"/>
                  </a:lnTo>
                  <a:lnTo>
                    <a:pt x="129989" y="73656"/>
                  </a:lnTo>
                  <a:lnTo>
                    <a:pt x="126389" y="76609"/>
                  </a:lnTo>
                  <a:lnTo>
                    <a:pt x="122996" y="79570"/>
                  </a:lnTo>
                  <a:lnTo>
                    <a:pt x="119740" y="81543"/>
                  </a:lnTo>
                  <a:lnTo>
                    <a:pt x="113475" y="83736"/>
                  </a:lnTo>
                  <a:lnTo>
                    <a:pt x="107379" y="87356"/>
                  </a:lnTo>
                  <a:lnTo>
                    <a:pt x="104363" y="89711"/>
                  </a:lnTo>
                  <a:lnTo>
                    <a:pt x="98363" y="92327"/>
                  </a:lnTo>
                  <a:lnTo>
                    <a:pt x="95373" y="93025"/>
                  </a:lnTo>
                  <a:lnTo>
                    <a:pt x="91392" y="94482"/>
                  </a:lnTo>
                  <a:lnTo>
                    <a:pt x="86752" y="96445"/>
                  </a:lnTo>
                  <a:lnTo>
                    <a:pt x="81673" y="98747"/>
                  </a:lnTo>
                  <a:lnTo>
                    <a:pt x="77293" y="100281"/>
                  </a:lnTo>
                  <a:lnTo>
                    <a:pt x="73380" y="101304"/>
                  </a:lnTo>
                  <a:lnTo>
                    <a:pt x="69778" y="101985"/>
                  </a:lnTo>
                  <a:lnTo>
                    <a:pt x="63127" y="105389"/>
                  </a:lnTo>
                  <a:lnTo>
                    <a:pt x="59963" y="107686"/>
                  </a:lnTo>
                  <a:lnTo>
                    <a:pt x="53799" y="110237"/>
                  </a:lnTo>
                  <a:lnTo>
                    <a:pt x="45229" y="112160"/>
                  </a:lnTo>
                  <a:lnTo>
                    <a:pt x="40108" y="112244"/>
                  </a:lnTo>
                  <a:lnTo>
                    <a:pt x="38658" y="113248"/>
                  </a:lnTo>
                  <a:lnTo>
                    <a:pt x="37691" y="114910"/>
                  </a:lnTo>
                  <a:lnTo>
                    <a:pt x="37047" y="117010"/>
                  </a:lnTo>
                  <a:lnTo>
                    <a:pt x="37610" y="118409"/>
                  </a:lnTo>
                  <a:lnTo>
                    <a:pt x="38979" y="119342"/>
                  </a:lnTo>
                  <a:lnTo>
                    <a:pt x="43567" y="120840"/>
                  </a:lnTo>
                  <a:lnTo>
                    <a:pt x="49107" y="121100"/>
                  </a:lnTo>
                  <a:lnTo>
                    <a:pt x="57039" y="121177"/>
                  </a:lnTo>
                  <a:lnTo>
                    <a:pt x="59878" y="122180"/>
                  </a:lnTo>
                  <a:lnTo>
                    <a:pt x="65680" y="125940"/>
                  </a:lnTo>
                  <a:lnTo>
                    <a:pt x="69611" y="127340"/>
                  </a:lnTo>
                  <a:lnTo>
                    <a:pt x="74218" y="128273"/>
                  </a:lnTo>
                  <a:lnTo>
                    <a:pt x="79276" y="128894"/>
                  </a:lnTo>
                  <a:lnTo>
                    <a:pt x="84634" y="129310"/>
                  </a:lnTo>
                  <a:lnTo>
                    <a:pt x="90193" y="129586"/>
                  </a:lnTo>
                  <a:lnTo>
                    <a:pt x="95885" y="129770"/>
                  </a:lnTo>
                  <a:lnTo>
                    <a:pt x="101667" y="130885"/>
                  </a:lnTo>
                  <a:lnTo>
                    <a:pt x="107507" y="132621"/>
                  </a:lnTo>
                  <a:lnTo>
                    <a:pt x="113387" y="134770"/>
                  </a:lnTo>
                  <a:lnTo>
                    <a:pt x="119294" y="136203"/>
                  </a:lnTo>
                  <a:lnTo>
                    <a:pt x="125219" y="137158"/>
                  </a:lnTo>
                  <a:lnTo>
                    <a:pt x="131155" y="137795"/>
                  </a:lnTo>
                  <a:lnTo>
                    <a:pt x="136105" y="139212"/>
                  </a:lnTo>
                  <a:lnTo>
                    <a:pt x="140399" y="141148"/>
                  </a:lnTo>
                  <a:lnTo>
                    <a:pt x="144255" y="143431"/>
                  </a:lnTo>
                  <a:lnTo>
                    <a:pt x="148811" y="145946"/>
                  </a:lnTo>
                  <a:lnTo>
                    <a:pt x="159171" y="151385"/>
                  </a:lnTo>
                  <a:lnTo>
                    <a:pt x="176173" y="160026"/>
                  </a:lnTo>
                  <a:lnTo>
                    <a:pt x="181016" y="162963"/>
                  </a:lnTo>
                  <a:lnTo>
                    <a:pt x="185238" y="165912"/>
                  </a:lnTo>
                  <a:lnTo>
                    <a:pt x="189046" y="168870"/>
                  </a:lnTo>
                  <a:lnTo>
                    <a:pt x="192578" y="170842"/>
                  </a:lnTo>
                  <a:lnTo>
                    <a:pt x="199150" y="173034"/>
                  </a:lnTo>
                  <a:lnTo>
                    <a:pt x="201301" y="174611"/>
                  </a:lnTo>
                  <a:lnTo>
                    <a:pt x="202734" y="176654"/>
                  </a:lnTo>
                  <a:lnTo>
                    <a:pt x="203689" y="179008"/>
                  </a:lnTo>
                  <a:lnTo>
                    <a:pt x="207400" y="184270"/>
                  </a:lnTo>
                  <a:lnTo>
                    <a:pt x="209780" y="187062"/>
                  </a:lnTo>
                  <a:lnTo>
                    <a:pt x="211366" y="189916"/>
                  </a:lnTo>
                  <a:lnTo>
                    <a:pt x="213129" y="195733"/>
                  </a:lnTo>
                  <a:lnTo>
                    <a:pt x="212606" y="198672"/>
                  </a:lnTo>
                  <a:lnTo>
                    <a:pt x="209376" y="204586"/>
                  </a:lnTo>
                  <a:lnTo>
                    <a:pt x="207278" y="210521"/>
                  </a:lnTo>
                  <a:lnTo>
                    <a:pt x="206720" y="213492"/>
                  </a:lnTo>
                  <a:lnTo>
                    <a:pt x="203449" y="219440"/>
                  </a:lnTo>
                  <a:lnTo>
                    <a:pt x="198685" y="225391"/>
                  </a:lnTo>
                  <a:lnTo>
                    <a:pt x="193257" y="231343"/>
                  </a:lnTo>
                  <a:lnTo>
                    <a:pt x="189425" y="233327"/>
                  </a:lnTo>
                  <a:lnTo>
                    <a:pt x="184885" y="234650"/>
                  </a:lnTo>
                  <a:lnTo>
                    <a:pt x="179871" y="235531"/>
                  </a:lnTo>
                  <a:lnTo>
                    <a:pt x="175536" y="237111"/>
                  </a:lnTo>
                  <a:lnTo>
                    <a:pt x="171652" y="239157"/>
                  </a:lnTo>
                  <a:lnTo>
                    <a:pt x="168069" y="241513"/>
                  </a:lnTo>
                  <a:lnTo>
                    <a:pt x="163695" y="243084"/>
                  </a:lnTo>
                  <a:lnTo>
                    <a:pt x="158791" y="244130"/>
                  </a:lnTo>
                  <a:lnTo>
                    <a:pt x="153537" y="244829"/>
                  </a:lnTo>
                  <a:lnTo>
                    <a:pt x="148047" y="246286"/>
                  </a:lnTo>
                  <a:lnTo>
                    <a:pt x="142400" y="248250"/>
                  </a:lnTo>
                  <a:lnTo>
                    <a:pt x="136650" y="250552"/>
                  </a:lnTo>
                  <a:lnTo>
                    <a:pt x="131823" y="252086"/>
                  </a:lnTo>
                  <a:lnTo>
                    <a:pt x="127612" y="253108"/>
                  </a:lnTo>
                  <a:lnTo>
                    <a:pt x="123811" y="253790"/>
                  </a:lnTo>
                  <a:lnTo>
                    <a:pt x="119291" y="254245"/>
                  </a:lnTo>
                  <a:lnTo>
                    <a:pt x="114290" y="254548"/>
                  </a:lnTo>
                  <a:lnTo>
                    <a:pt x="103437" y="254885"/>
                  </a:lnTo>
                  <a:lnTo>
                    <a:pt x="62574" y="25515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6"/>
            <p:cNvSpPr/>
            <p:nvPr/>
          </p:nvSpPr>
          <p:spPr>
            <a:xfrm>
              <a:off x="2945077" y="4875609"/>
              <a:ext cx="178783" cy="178595"/>
            </a:xfrm>
            <a:custGeom>
              <a:avLst/>
              <a:gdLst/>
              <a:ahLst/>
              <a:cxnLst/>
              <a:rect l="0" t="0" r="0" b="0"/>
              <a:pathLst>
                <a:path w="178783" h="178595">
                  <a:moveTo>
                    <a:pt x="0" y="0"/>
                  </a:moveTo>
                  <a:lnTo>
                    <a:pt x="0" y="4740"/>
                  </a:lnTo>
                  <a:lnTo>
                    <a:pt x="992" y="7129"/>
                  </a:lnTo>
                  <a:lnTo>
                    <a:pt x="4745" y="12429"/>
                  </a:lnTo>
                  <a:lnTo>
                    <a:pt x="6143" y="16223"/>
                  </a:lnTo>
                  <a:lnTo>
                    <a:pt x="7075" y="20738"/>
                  </a:lnTo>
                  <a:lnTo>
                    <a:pt x="7696" y="25731"/>
                  </a:lnTo>
                  <a:lnTo>
                    <a:pt x="9103" y="30053"/>
                  </a:lnTo>
                  <a:lnTo>
                    <a:pt x="11035" y="33926"/>
                  </a:lnTo>
                  <a:lnTo>
                    <a:pt x="13316" y="37500"/>
                  </a:lnTo>
                  <a:lnTo>
                    <a:pt x="15830" y="41867"/>
                  </a:lnTo>
                  <a:lnTo>
                    <a:pt x="21271" y="52011"/>
                  </a:lnTo>
                  <a:lnTo>
                    <a:pt x="29919" y="68879"/>
                  </a:lnTo>
                  <a:lnTo>
                    <a:pt x="32858" y="73700"/>
                  </a:lnTo>
                  <a:lnTo>
                    <a:pt x="35811" y="77907"/>
                  </a:lnTo>
                  <a:lnTo>
                    <a:pt x="38772" y="81703"/>
                  </a:lnTo>
                  <a:lnTo>
                    <a:pt x="41740" y="86219"/>
                  </a:lnTo>
                  <a:lnTo>
                    <a:pt x="44712" y="91214"/>
                  </a:lnTo>
                  <a:lnTo>
                    <a:pt x="47686" y="96528"/>
                  </a:lnTo>
                  <a:lnTo>
                    <a:pt x="51655" y="101063"/>
                  </a:lnTo>
                  <a:lnTo>
                    <a:pt x="56288" y="105079"/>
                  </a:lnTo>
                  <a:lnTo>
                    <a:pt x="61363" y="108748"/>
                  </a:lnTo>
                  <a:lnTo>
                    <a:pt x="65739" y="113178"/>
                  </a:lnTo>
                  <a:lnTo>
                    <a:pt x="69650" y="118116"/>
                  </a:lnTo>
                  <a:lnTo>
                    <a:pt x="73251" y="123393"/>
                  </a:lnTo>
                  <a:lnTo>
                    <a:pt x="77638" y="127903"/>
                  </a:lnTo>
                  <a:lnTo>
                    <a:pt x="82549" y="131901"/>
                  </a:lnTo>
                  <a:lnTo>
                    <a:pt x="87809" y="135559"/>
                  </a:lnTo>
                  <a:lnTo>
                    <a:pt x="93303" y="138990"/>
                  </a:lnTo>
                  <a:lnTo>
                    <a:pt x="98951" y="142269"/>
                  </a:lnTo>
                  <a:lnTo>
                    <a:pt x="104704" y="145448"/>
                  </a:lnTo>
                  <a:lnTo>
                    <a:pt x="109532" y="148559"/>
                  </a:lnTo>
                  <a:lnTo>
                    <a:pt x="113744" y="151626"/>
                  </a:lnTo>
                  <a:lnTo>
                    <a:pt x="117545" y="154662"/>
                  </a:lnTo>
                  <a:lnTo>
                    <a:pt x="122066" y="157678"/>
                  </a:lnTo>
                  <a:lnTo>
                    <a:pt x="127066" y="160681"/>
                  </a:lnTo>
                  <a:lnTo>
                    <a:pt x="132386" y="163676"/>
                  </a:lnTo>
                  <a:lnTo>
                    <a:pt x="137919" y="165672"/>
                  </a:lnTo>
                  <a:lnTo>
                    <a:pt x="143594" y="167002"/>
                  </a:lnTo>
                  <a:lnTo>
                    <a:pt x="149364" y="167890"/>
                  </a:lnTo>
                  <a:lnTo>
                    <a:pt x="155197" y="169474"/>
                  </a:lnTo>
                  <a:lnTo>
                    <a:pt x="161073" y="171521"/>
                  </a:lnTo>
                  <a:lnTo>
                    <a:pt x="178782" y="17859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7"/>
            <p:cNvSpPr/>
            <p:nvPr/>
          </p:nvSpPr>
          <p:spPr>
            <a:xfrm>
              <a:off x="2936138" y="4857750"/>
              <a:ext cx="178783" cy="178594"/>
            </a:xfrm>
            <a:custGeom>
              <a:avLst/>
              <a:gdLst/>
              <a:ahLst/>
              <a:cxnLst/>
              <a:rect l="0" t="0" r="0" b="0"/>
              <a:pathLst>
                <a:path w="178783" h="178594">
                  <a:moveTo>
                    <a:pt x="178782" y="0"/>
                  </a:moveTo>
                  <a:lnTo>
                    <a:pt x="166340" y="0"/>
                  </a:lnTo>
                  <a:lnTo>
                    <a:pt x="163535" y="992"/>
                  </a:lnTo>
                  <a:lnTo>
                    <a:pt x="160671" y="2645"/>
                  </a:lnTo>
                  <a:lnTo>
                    <a:pt x="157769" y="4740"/>
                  </a:lnTo>
                  <a:lnTo>
                    <a:pt x="153848" y="7129"/>
                  </a:lnTo>
                  <a:lnTo>
                    <a:pt x="149247" y="9714"/>
                  </a:lnTo>
                  <a:lnTo>
                    <a:pt x="144193" y="12429"/>
                  </a:lnTo>
                  <a:lnTo>
                    <a:pt x="139831" y="15231"/>
                  </a:lnTo>
                  <a:lnTo>
                    <a:pt x="135930" y="18091"/>
                  </a:lnTo>
                  <a:lnTo>
                    <a:pt x="132336" y="20990"/>
                  </a:lnTo>
                  <a:lnTo>
                    <a:pt x="127953" y="24908"/>
                  </a:lnTo>
                  <a:lnTo>
                    <a:pt x="117786" y="34552"/>
                  </a:lnTo>
                  <a:lnTo>
                    <a:pt x="112294" y="38909"/>
                  </a:lnTo>
                  <a:lnTo>
                    <a:pt x="106646" y="42807"/>
                  </a:lnTo>
                  <a:lnTo>
                    <a:pt x="100894" y="46397"/>
                  </a:lnTo>
                  <a:lnTo>
                    <a:pt x="96067" y="50775"/>
                  </a:lnTo>
                  <a:lnTo>
                    <a:pt x="91855" y="55678"/>
                  </a:lnTo>
                  <a:lnTo>
                    <a:pt x="88054" y="60931"/>
                  </a:lnTo>
                  <a:lnTo>
                    <a:pt x="83533" y="66418"/>
                  </a:lnTo>
                  <a:lnTo>
                    <a:pt x="78533" y="72059"/>
                  </a:lnTo>
                  <a:lnTo>
                    <a:pt x="67680" y="83620"/>
                  </a:lnTo>
                  <a:lnTo>
                    <a:pt x="43369" y="108405"/>
                  </a:lnTo>
                  <a:lnTo>
                    <a:pt x="39838" y="112950"/>
                  </a:lnTo>
                  <a:lnTo>
                    <a:pt x="36491" y="117963"/>
                  </a:lnTo>
                  <a:lnTo>
                    <a:pt x="33266" y="123291"/>
                  </a:lnTo>
                  <a:lnTo>
                    <a:pt x="30123" y="128827"/>
                  </a:lnTo>
                  <a:lnTo>
                    <a:pt x="23982" y="140269"/>
                  </a:lnTo>
                  <a:lnTo>
                    <a:pt x="19961" y="147091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8"/>
            <p:cNvSpPr/>
            <p:nvPr/>
          </p:nvSpPr>
          <p:spPr>
            <a:xfrm>
              <a:off x="2721598" y="5268525"/>
              <a:ext cx="277114" cy="321046"/>
            </a:xfrm>
            <a:custGeom>
              <a:avLst/>
              <a:gdLst/>
              <a:ahLst/>
              <a:cxnLst/>
              <a:rect l="0" t="0" r="0" b="0"/>
              <a:pathLst>
                <a:path w="277114" h="321046">
                  <a:moveTo>
                    <a:pt x="0" y="8920"/>
                  </a:moveTo>
                  <a:lnTo>
                    <a:pt x="21013" y="8920"/>
                  </a:lnTo>
                  <a:lnTo>
                    <a:pt x="29535" y="6275"/>
                  </a:lnTo>
                  <a:lnTo>
                    <a:pt x="34589" y="4180"/>
                  </a:lnTo>
                  <a:lnTo>
                    <a:pt x="39944" y="2783"/>
                  </a:lnTo>
                  <a:lnTo>
                    <a:pt x="45501" y="1852"/>
                  </a:lnTo>
                  <a:lnTo>
                    <a:pt x="51192" y="1232"/>
                  </a:lnTo>
                  <a:lnTo>
                    <a:pt x="57966" y="818"/>
                  </a:lnTo>
                  <a:lnTo>
                    <a:pt x="73438" y="358"/>
                  </a:lnTo>
                  <a:lnTo>
                    <a:pt x="109387" y="39"/>
                  </a:lnTo>
                  <a:lnTo>
                    <a:pt x="138699" y="0"/>
                  </a:lnTo>
                  <a:lnTo>
                    <a:pt x="146101" y="989"/>
                  </a:lnTo>
                  <a:lnTo>
                    <a:pt x="154015" y="2640"/>
                  </a:lnTo>
                  <a:lnTo>
                    <a:pt x="162271" y="4734"/>
                  </a:lnTo>
                  <a:lnTo>
                    <a:pt x="169762" y="6129"/>
                  </a:lnTo>
                  <a:lnTo>
                    <a:pt x="176741" y="7059"/>
                  </a:lnTo>
                  <a:lnTo>
                    <a:pt x="183381" y="7680"/>
                  </a:lnTo>
                  <a:lnTo>
                    <a:pt x="189795" y="9085"/>
                  </a:lnTo>
                  <a:lnTo>
                    <a:pt x="196056" y="11015"/>
                  </a:lnTo>
                  <a:lnTo>
                    <a:pt x="202217" y="13293"/>
                  </a:lnTo>
                  <a:lnTo>
                    <a:pt x="207318" y="15804"/>
                  </a:lnTo>
                  <a:lnTo>
                    <a:pt x="220235" y="24079"/>
                  </a:lnTo>
                  <a:lnTo>
                    <a:pt x="225289" y="26964"/>
                  </a:lnTo>
                  <a:lnTo>
                    <a:pt x="230645" y="29879"/>
                  </a:lnTo>
                  <a:lnTo>
                    <a:pt x="234216" y="32814"/>
                  </a:lnTo>
                  <a:lnTo>
                    <a:pt x="236596" y="35764"/>
                  </a:lnTo>
                  <a:lnTo>
                    <a:pt x="240234" y="41686"/>
                  </a:lnTo>
                  <a:lnTo>
                    <a:pt x="245162" y="47626"/>
                  </a:lnTo>
                  <a:lnTo>
                    <a:pt x="246873" y="51591"/>
                  </a:lnTo>
                  <a:lnTo>
                    <a:pt x="248775" y="61289"/>
                  </a:lnTo>
                  <a:lnTo>
                    <a:pt x="249620" y="69568"/>
                  </a:lnTo>
                  <a:lnTo>
                    <a:pt x="249845" y="73164"/>
                  </a:lnTo>
                  <a:lnTo>
                    <a:pt x="247447" y="82453"/>
                  </a:lnTo>
                  <a:lnTo>
                    <a:pt x="243070" y="92203"/>
                  </a:lnTo>
                  <a:lnTo>
                    <a:pt x="235022" y="104262"/>
                  </a:lnTo>
                  <a:lnTo>
                    <a:pt x="232168" y="109193"/>
                  </a:lnTo>
                  <a:lnTo>
                    <a:pt x="229271" y="114463"/>
                  </a:lnTo>
                  <a:lnTo>
                    <a:pt x="225354" y="119963"/>
                  </a:lnTo>
                  <a:lnTo>
                    <a:pt x="220756" y="125612"/>
                  </a:lnTo>
                  <a:lnTo>
                    <a:pt x="215704" y="131363"/>
                  </a:lnTo>
                  <a:lnTo>
                    <a:pt x="211343" y="137182"/>
                  </a:lnTo>
                  <a:lnTo>
                    <a:pt x="207442" y="143045"/>
                  </a:lnTo>
                  <a:lnTo>
                    <a:pt x="203849" y="148939"/>
                  </a:lnTo>
                  <a:lnTo>
                    <a:pt x="199466" y="154852"/>
                  </a:lnTo>
                  <a:lnTo>
                    <a:pt x="194558" y="160778"/>
                  </a:lnTo>
                  <a:lnTo>
                    <a:pt x="189300" y="166714"/>
                  </a:lnTo>
                  <a:lnTo>
                    <a:pt x="184801" y="172655"/>
                  </a:lnTo>
                  <a:lnTo>
                    <a:pt x="180808" y="178600"/>
                  </a:lnTo>
                  <a:lnTo>
                    <a:pt x="177153" y="184548"/>
                  </a:lnTo>
                  <a:lnTo>
                    <a:pt x="170444" y="193802"/>
                  </a:lnTo>
                  <a:lnTo>
                    <a:pt x="163158" y="202215"/>
                  </a:lnTo>
                  <a:lnTo>
                    <a:pt x="153298" y="212569"/>
                  </a:lnTo>
                  <a:lnTo>
                    <a:pt x="147591" y="221139"/>
                  </a:lnTo>
                  <a:lnTo>
                    <a:pt x="144062" y="229247"/>
                  </a:lnTo>
                  <a:lnTo>
                    <a:pt x="139182" y="239465"/>
                  </a:lnTo>
                  <a:lnTo>
                    <a:pt x="136351" y="247975"/>
                  </a:lnTo>
                  <a:lnTo>
                    <a:pt x="135597" y="251634"/>
                  </a:lnTo>
                  <a:lnTo>
                    <a:pt x="132109" y="258345"/>
                  </a:lnTo>
                  <a:lnTo>
                    <a:pt x="129789" y="261524"/>
                  </a:lnTo>
                  <a:lnTo>
                    <a:pt x="129235" y="264635"/>
                  </a:lnTo>
                  <a:lnTo>
                    <a:pt x="129859" y="267701"/>
                  </a:lnTo>
                  <a:lnTo>
                    <a:pt x="132208" y="273754"/>
                  </a:lnTo>
                  <a:lnTo>
                    <a:pt x="133252" y="279752"/>
                  </a:lnTo>
                  <a:lnTo>
                    <a:pt x="134523" y="282740"/>
                  </a:lnTo>
                  <a:lnTo>
                    <a:pt x="141059" y="291687"/>
                  </a:lnTo>
                  <a:lnTo>
                    <a:pt x="149286" y="300621"/>
                  </a:lnTo>
                  <a:lnTo>
                    <a:pt x="155079" y="306576"/>
                  </a:lnTo>
                  <a:lnTo>
                    <a:pt x="159007" y="308560"/>
                  </a:lnTo>
                  <a:lnTo>
                    <a:pt x="163612" y="309883"/>
                  </a:lnTo>
                  <a:lnTo>
                    <a:pt x="168669" y="310765"/>
                  </a:lnTo>
                  <a:lnTo>
                    <a:pt x="176936" y="314391"/>
                  </a:lnTo>
                  <a:lnTo>
                    <a:pt x="180532" y="316747"/>
                  </a:lnTo>
                  <a:lnTo>
                    <a:pt x="184915" y="318318"/>
                  </a:lnTo>
                  <a:lnTo>
                    <a:pt x="189824" y="319364"/>
                  </a:lnTo>
                  <a:lnTo>
                    <a:pt x="195082" y="320063"/>
                  </a:lnTo>
                  <a:lnTo>
                    <a:pt x="200575" y="320528"/>
                  </a:lnTo>
                  <a:lnTo>
                    <a:pt x="206223" y="320838"/>
                  </a:lnTo>
                  <a:lnTo>
                    <a:pt x="211975" y="321045"/>
                  </a:lnTo>
                  <a:lnTo>
                    <a:pt x="218789" y="320191"/>
                  </a:lnTo>
                  <a:lnTo>
                    <a:pt x="226312" y="318630"/>
                  </a:lnTo>
                  <a:lnTo>
                    <a:pt x="234307" y="316596"/>
                  </a:lnTo>
                  <a:lnTo>
                    <a:pt x="242616" y="315240"/>
                  </a:lnTo>
                  <a:lnTo>
                    <a:pt x="251135" y="314337"/>
                  </a:lnTo>
                  <a:lnTo>
                    <a:pt x="277113" y="3125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9"/>
            <p:cNvSpPr/>
            <p:nvPr/>
          </p:nvSpPr>
          <p:spPr>
            <a:xfrm>
              <a:off x="3097042" y="5331023"/>
              <a:ext cx="241357" cy="258962"/>
            </a:xfrm>
            <a:custGeom>
              <a:avLst/>
              <a:gdLst/>
              <a:ahLst/>
              <a:cxnLst/>
              <a:rect l="0" t="0" r="0" b="0"/>
              <a:pathLst>
                <a:path w="241357" h="258962">
                  <a:moveTo>
                    <a:pt x="0" y="0"/>
                  </a:moveTo>
                  <a:lnTo>
                    <a:pt x="0" y="4740"/>
                  </a:lnTo>
                  <a:lnTo>
                    <a:pt x="2649" y="12359"/>
                  </a:lnTo>
                  <a:lnTo>
                    <a:pt x="4745" y="17169"/>
                  </a:lnTo>
                  <a:lnTo>
                    <a:pt x="9724" y="25160"/>
                  </a:lnTo>
                  <a:lnTo>
                    <a:pt x="12442" y="28680"/>
                  </a:lnTo>
                  <a:lnTo>
                    <a:pt x="14254" y="33010"/>
                  </a:lnTo>
                  <a:lnTo>
                    <a:pt x="15462" y="37882"/>
                  </a:lnTo>
                  <a:lnTo>
                    <a:pt x="16267" y="43114"/>
                  </a:lnTo>
                  <a:lnTo>
                    <a:pt x="18791" y="48586"/>
                  </a:lnTo>
                  <a:lnTo>
                    <a:pt x="22460" y="54219"/>
                  </a:lnTo>
                  <a:lnTo>
                    <a:pt x="26892" y="59959"/>
                  </a:lnTo>
                  <a:lnTo>
                    <a:pt x="30840" y="65769"/>
                  </a:lnTo>
                  <a:lnTo>
                    <a:pt x="34465" y="71627"/>
                  </a:lnTo>
                  <a:lnTo>
                    <a:pt x="37875" y="77517"/>
                  </a:lnTo>
                  <a:lnTo>
                    <a:pt x="44313" y="89353"/>
                  </a:lnTo>
                  <a:lnTo>
                    <a:pt x="47420" y="95288"/>
                  </a:lnTo>
                  <a:lnTo>
                    <a:pt x="51478" y="101228"/>
                  </a:lnTo>
                  <a:lnTo>
                    <a:pt x="56170" y="107173"/>
                  </a:lnTo>
                  <a:lnTo>
                    <a:pt x="61284" y="113121"/>
                  </a:lnTo>
                  <a:lnTo>
                    <a:pt x="65687" y="118078"/>
                  </a:lnTo>
                  <a:lnTo>
                    <a:pt x="73228" y="126232"/>
                  </a:lnTo>
                  <a:lnTo>
                    <a:pt x="77622" y="131779"/>
                  </a:lnTo>
                  <a:lnTo>
                    <a:pt x="82538" y="138455"/>
                  </a:lnTo>
                  <a:lnTo>
                    <a:pt x="87802" y="145882"/>
                  </a:lnTo>
                  <a:lnTo>
                    <a:pt x="93298" y="152817"/>
                  </a:lnTo>
                  <a:lnTo>
                    <a:pt x="98948" y="159425"/>
                  </a:lnTo>
                  <a:lnTo>
                    <a:pt x="104702" y="165815"/>
                  </a:lnTo>
                  <a:lnTo>
                    <a:pt x="110524" y="171067"/>
                  </a:lnTo>
                  <a:lnTo>
                    <a:pt x="116392" y="175561"/>
                  </a:lnTo>
                  <a:lnTo>
                    <a:pt x="122290" y="179548"/>
                  </a:lnTo>
                  <a:lnTo>
                    <a:pt x="128209" y="184191"/>
                  </a:lnTo>
                  <a:lnTo>
                    <a:pt x="134141" y="189271"/>
                  </a:lnTo>
                  <a:lnTo>
                    <a:pt x="140083" y="194642"/>
                  </a:lnTo>
                  <a:lnTo>
                    <a:pt x="146030" y="199214"/>
                  </a:lnTo>
                  <a:lnTo>
                    <a:pt x="151981" y="203255"/>
                  </a:lnTo>
                  <a:lnTo>
                    <a:pt x="157935" y="206940"/>
                  </a:lnTo>
                  <a:lnTo>
                    <a:pt x="163891" y="211382"/>
                  </a:lnTo>
                  <a:lnTo>
                    <a:pt x="169848" y="216328"/>
                  </a:lnTo>
                  <a:lnTo>
                    <a:pt x="175806" y="221609"/>
                  </a:lnTo>
                  <a:lnTo>
                    <a:pt x="181765" y="226122"/>
                  </a:lnTo>
                  <a:lnTo>
                    <a:pt x="187723" y="230123"/>
                  </a:lnTo>
                  <a:lnTo>
                    <a:pt x="193682" y="233783"/>
                  </a:lnTo>
                  <a:lnTo>
                    <a:pt x="198648" y="237215"/>
                  </a:lnTo>
                  <a:lnTo>
                    <a:pt x="202952" y="240495"/>
                  </a:lnTo>
                  <a:lnTo>
                    <a:pt x="206814" y="243674"/>
                  </a:lnTo>
                  <a:lnTo>
                    <a:pt x="212369" y="246785"/>
                  </a:lnTo>
                  <a:lnTo>
                    <a:pt x="219052" y="249852"/>
                  </a:lnTo>
                  <a:lnTo>
                    <a:pt x="241356" y="25896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0"/>
            <p:cNvSpPr/>
            <p:nvPr/>
          </p:nvSpPr>
          <p:spPr>
            <a:xfrm>
              <a:off x="3079163" y="5339953"/>
              <a:ext cx="151967" cy="250032"/>
            </a:xfrm>
            <a:custGeom>
              <a:avLst/>
              <a:gdLst/>
              <a:ahLst/>
              <a:cxnLst/>
              <a:rect l="0" t="0" r="0" b="0"/>
              <a:pathLst>
                <a:path w="151967" h="250032">
                  <a:moveTo>
                    <a:pt x="151966" y="0"/>
                  </a:moveTo>
                  <a:lnTo>
                    <a:pt x="147220" y="4740"/>
                  </a:lnTo>
                  <a:lnTo>
                    <a:pt x="144829" y="8122"/>
                  </a:lnTo>
                  <a:lnTo>
                    <a:pt x="142242" y="12359"/>
                  </a:lnTo>
                  <a:lnTo>
                    <a:pt x="139524" y="17170"/>
                  </a:lnTo>
                  <a:lnTo>
                    <a:pt x="135725" y="22360"/>
                  </a:lnTo>
                  <a:lnTo>
                    <a:pt x="131207" y="27805"/>
                  </a:lnTo>
                  <a:lnTo>
                    <a:pt x="121881" y="38155"/>
                  </a:lnTo>
                  <a:lnTo>
                    <a:pt x="114426" y="46062"/>
                  </a:lnTo>
                  <a:lnTo>
                    <a:pt x="111048" y="51544"/>
                  </a:lnTo>
                  <a:lnTo>
                    <a:pt x="107802" y="58176"/>
                  </a:lnTo>
                  <a:lnTo>
                    <a:pt x="104645" y="65573"/>
                  </a:lnTo>
                  <a:lnTo>
                    <a:pt x="100554" y="72488"/>
                  </a:lnTo>
                  <a:lnTo>
                    <a:pt x="95840" y="79083"/>
                  </a:lnTo>
                  <a:lnTo>
                    <a:pt x="90711" y="85464"/>
                  </a:lnTo>
                  <a:lnTo>
                    <a:pt x="86298" y="91703"/>
                  </a:lnTo>
                  <a:lnTo>
                    <a:pt x="82363" y="97846"/>
                  </a:lnTo>
                  <a:lnTo>
                    <a:pt x="78746" y="103926"/>
                  </a:lnTo>
                  <a:lnTo>
                    <a:pt x="74349" y="109964"/>
                  </a:lnTo>
                  <a:lnTo>
                    <a:pt x="69431" y="115973"/>
                  </a:lnTo>
                  <a:lnTo>
                    <a:pt x="64166" y="121964"/>
                  </a:lnTo>
                  <a:lnTo>
                    <a:pt x="59662" y="127942"/>
                  </a:lnTo>
                  <a:lnTo>
                    <a:pt x="55667" y="133912"/>
                  </a:lnTo>
                  <a:lnTo>
                    <a:pt x="52010" y="139876"/>
                  </a:lnTo>
                  <a:lnTo>
                    <a:pt x="48579" y="145837"/>
                  </a:lnTo>
                  <a:lnTo>
                    <a:pt x="42117" y="157751"/>
                  </a:lnTo>
                  <a:lnTo>
                    <a:pt x="29877" y="181569"/>
                  </a:lnTo>
                  <a:lnTo>
                    <a:pt x="23874" y="193476"/>
                  </a:lnTo>
                  <a:lnTo>
                    <a:pt x="20882" y="198437"/>
                  </a:lnTo>
                  <a:lnTo>
                    <a:pt x="17894" y="202736"/>
                  </a:lnTo>
                  <a:lnTo>
                    <a:pt x="14909" y="206596"/>
                  </a:lnTo>
                  <a:lnTo>
                    <a:pt x="11926" y="210160"/>
                  </a:lnTo>
                  <a:lnTo>
                    <a:pt x="8944" y="213528"/>
                  </a:lnTo>
                  <a:lnTo>
                    <a:pt x="5963" y="216767"/>
                  </a:lnTo>
                  <a:lnTo>
                    <a:pt x="3975" y="219917"/>
                  </a:lnTo>
                  <a:lnTo>
                    <a:pt x="1767" y="226064"/>
                  </a:lnTo>
                  <a:lnTo>
                    <a:pt x="786" y="232103"/>
                  </a:lnTo>
                  <a:lnTo>
                    <a:pt x="349" y="238095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1"/>
            <p:cNvSpPr/>
            <p:nvPr/>
          </p:nvSpPr>
          <p:spPr>
            <a:xfrm>
              <a:off x="3409912" y="5411390"/>
              <a:ext cx="125148" cy="8931"/>
            </a:xfrm>
            <a:custGeom>
              <a:avLst/>
              <a:gdLst/>
              <a:ahLst/>
              <a:cxnLst/>
              <a:rect l="0" t="0" r="0" b="0"/>
              <a:pathLst>
                <a:path w="125148" h="8931">
                  <a:moveTo>
                    <a:pt x="0" y="8930"/>
                  </a:moveTo>
                  <a:lnTo>
                    <a:pt x="12441" y="8930"/>
                  </a:lnTo>
                  <a:lnTo>
                    <a:pt x="16240" y="7938"/>
                  </a:lnTo>
                  <a:lnTo>
                    <a:pt x="20759" y="6284"/>
                  </a:lnTo>
                  <a:lnTo>
                    <a:pt x="25758" y="4190"/>
                  </a:lnTo>
                  <a:lnTo>
                    <a:pt x="31077" y="2793"/>
                  </a:lnTo>
                  <a:lnTo>
                    <a:pt x="36610" y="1862"/>
                  </a:lnTo>
                  <a:lnTo>
                    <a:pt x="42284" y="1242"/>
                  </a:lnTo>
                  <a:lnTo>
                    <a:pt x="47061" y="828"/>
                  </a:lnTo>
                  <a:lnTo>
                    <a:pt x="51238" y="552"/>
                  </a:lnTo>
                  <a:lnTo>
                    <a:pt x="55017" y="368"/>
                  </a:lnTo>
                  <a:lnTo>
                    <a:pt x="64512" y="164"/>
                  </a:lnTo>
                  <a:lnTo>
                    <a:pt x="12514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2"/>
            <p:cNvSpPr/>
            <p:nvPr/>
          </p:nvSpPr>
          <p:spPr>
            <a:xfrm>
              <a:off x="3392034" y="5482828"/>
              <a:ext cx="125148" cy="8930"/>
            </a:xfrm>
            <a:custGeom>
              <a:avLst/>
              <a:gdLst/>
              <a:ahLst/>
              <a:cxnLst/>
              <a:rect l="0" t="0" r="0" b="0"/>
              <a:pathLst>
                <a:path w="125148" h="8930">
                  <a:moveTo>
                    <a:pt x="0" y="0"/>
                  </a:moveTo>
                  <a:lnTo>
                    <a:pt x="0" y="4740"/>
                  </a:lnTo>
                  <a:lnTo>
                    <a:pt x="993" y="6137"/>
                  </a:lnTo>
                  <a:lnTo>
                    <a:pt x="2648" y="7067"/>
                  </a:lnTo>
                  <a:lnTo>
                    <a:pt x="4745" y="7688"/>
                  </a:lnTo>
                  <a:lnTo>
                    <a:pt x="7136" y="8102"/>
                  </a:lnTo>
                  <a:lnTo>
                    <a:pt x="9723" y="8378"/>
                  </a:lnTo>
                  <a:lnTo>
                    <a:pt x="12441" y="8562"/>
                  </a:lnTo>
                  <a:lnTo>
                    <a:pt x="16240" y="8684"/>
                  </a:lnTo>
                  <a:lnTo>
                    <a:pt x="36609" y="8881"/>
                  </a:lnTo>
                  <a:lnTo>
                    <a:pt x="125147" y="892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3"/>
            <p:cNvSpPr/>
            <p:nvPr/>
          </p:nvSpPr>
          <p:spPr>
            <a:xfrm>
              <a:off x="3616797" y="5331023"/>
              <a:ext cx="132803" cy="133946"/>
            </a:xfrm>
            <a:custGeom>
              <a:avLst/>
              <a:gdLst/>
              <a:ahLst/>
              <a:cxnLst/>
              <a:rect l="0" t="0" r="0" b="0"/>
              <a:pathLst>
                <a:path w="132803" h="133946">
                  <a:moveTo>
                    <a:pt x="52349" y="0"/>
                  </a:moveTo>
                  <a:lnTo>
                    <a:pt x="31078" y="21249"/>
                  </a:lnTo>
                  <a:lnTo>
                    <a:pt x="29229" y="24089"/>
                  </a:lnTo>
                  <a:lnTo>
                    <a:pt x="27997" y="26973"/>
                  </a:lnTo>
                  <a:lnTo>
                    <a:pt x="27175" y="29889"/>
                  </a:lnTo>
                  <a:lnTo>
                    <a:pt x="25634" y="32824"/>
                  </a:lnTo>
                  <a:lnTo>
                    <a:pt x="23614" y="35774"/>
                  </a:lnTo>
                  <a:lnTo>
                    <a:pt x="21273" y="38732"/>
                  </a:lnTo>
                  <a:lnTo>
                    <a:pt x="18720" y="41696"/>
                  </a:lnTo>
                  <a:lnTo>
                    <a:pt x="16025" y="44664"/>
                  </a:lnTo>
                  <a:lnTo>
                    <a:pt x="13234" y="47636"/>
                  </a:lnTo>
                  <a:lnTo>
                    <a:pt x="11374" y="50609"/>
                  </a:lnTo>
                  <a:lnTo>
                    <a:pt x="10134" y="53583"/>
                  </a:lnTo>
                  <a:lnTo>
                    <a:pt x="9307" y="56558"/>
                  </a:lnTo>
                  <a:lnTo>
                    <a:pt x="8756" y="59534"/>
                  </a:lnTo>
                  <a:lnTo>
                    <a:pt x="8389" y="62510"/>
                  </a:lnTo>
                  <a:lnTo>
                    <a:pt x="8144" y="65485"/>
                  </a:lnTo>
                  <a:lnTo>
                    <a:pt x="6988" y="68462"/>
                  </a:lnTo>
                  <a:lnTo>
                    <a:pt x="5223" y="71438"/>
                  </a:lnTo>
                  <a:lnTo>
                    <a:pt x="0" y="78604"/>
                  </a:lnTo>
                  <a:lnTo>
                    <a:pt x="565" y="80184"/>
                  </a:lnTo>
                  <a:lnTo>
                    <a:pt x="1935" y="82229"/>
                  </a:lnTo>
                  <a:lnTo>
                    <a:pt x="3841" y="84585"/>
                  </a:lnTo>
                  <a:lnTo>
                    <a:pt x="5112" y="87148"/>
                  </a:lnTo>
                  <a:lnTo>
                    <a:pt x="5959" y="89849"/>
                  </a:lnTo>
                  <a:lnTo>
                    <a:pt x="6524" y="92641"/>
                  </a:lnTo>
                  <a:lnTo>
                    <a:pt x="7894" y="95495"/>
                  </a:lnTo>
                  <a:lnTo>
                    <a:pt x="9800" y="98390"/>
                  </a:lnTo>
                  <a:lnTo>
                    <a:pt x="15251" y="105425"/>
                  </a:lnTo>
                  <a:lnTo>
                    <a:pt x="18645" y="109033"/>
                  </a:lnTo>
                  <a:lnTo>
                    <a:pt x="20941" y="111384"/>
                  </a:lnTo>
                  <a:lnTo>
                    <a:pt x="24458" y="112951"/>
                  </a:lnTo>
                  <a:lnTo>
                    <a:pt x="28789" y="113996"/>
                  </a:lnTo>
                  <a:lnTo>
                    <a:pt x="33663" y="114693"/>
                  </a:lnTo>
                  <a:lnTo>
                    <a:pt x="37905" y="116149"/>
                  </a:lnTo>
                  <a:lnTo>
                    <a:pt x="41726" y="118112"/>
                  </a:lnTo>
                  <a:lnTo>
                    <a:pt x="45268" y="120414"/>
                  </a:lnTo>
                  <a:lnTo>
                    <a:pt x="49615" y="121948"/>
                  </a:lnTo>
                  <a:lnTo>
                    <a:pt x="54499" y="122970"/>
                  </a:lnTo>
                  <a:lnTo>
                    <a:pt x="59742" y="123652"/>
                  </a:lnTo>
                  <a:lnTo>
                    <a:pt x="65223" y="124107"/>
                  </a:lnTo>
                  <a:lnTo>
                    <a:pt x="70865" y="124410"/>
                  </a:lnTo>
                  <a:lnTo>
                    <a:pt x="76612" y="124612"/>
                  </a:lnTo>
                  <a:lnTo>
                    <a:pt x="82430" y="125738"/>
                  </a:lnTo>
                  <a:lnTo>
                    <a:pt x="88295" y="127482"/>
                  </a:lnTo>
                  <a:lnTo>
                    <a:pt x="94191" y="129637"/>
                  </a:lnTo>
                  <a:lnTo>
                    <a:pt x="101102" y="131073"/>
                  </a:lnTo>
                  <a:lnTo>
                    <a:pt x="108689" y="132030"/>
                  </a:lnTo>
                  <a:lnTo>
                    <a:pt x="132802" y="13394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4"/>
            <p:cNvSpPr/>
            <p:nvPr/>
          </p:nvSpPr>
          <p:spPr>
            <a:xfrm>
              <a:off x="3762424" y="5251056"/>
              <a:ext cx="85506" cy="347859"/>
            </a:xfrm>
            <a:custGeom>
              <a:avLst/>
              <a:gdLst/>
              <a:ahLst/>
              <a:cxnLst/>
              <a:rect l="0" t="0" r="0" b="0"/>
              <a:pathLst>
                <a:path w="85506" h="347859">
                  <a:moveTo>
                    <a:pt x="85505" y="17460"/>
                  </a:moveTo>
                  <a:lnTo>
                    <a:pt x="85505" y="12719"/>
                  </a:lnTo>
                  <a:lnTo>
                    <a:pt x="84512" y="11322"/>
                  </a:lnTo>
                  <a:lnTo>
                    <a:pt x="82857" y="10391"/>
                  </a:lnTo>
                  <a:lnTo>
                    <a:pt x="80760" y="9770"/>
                  </a:lnTo>
                  <a:lnTo>
                    <a:pt x="79362" y="8365"/>
                  </a:lnTo>
                  <a:lnTo>
                    <a:pt x="78430" y="6435"/>
                  </a:lnTo>
                  <a:lnTo>
                    <a:pt x="77809" y="4157"/>
                  </a:lnTo>
                  <a:lnTo>
                    <a:pt x="76401" y="2638"/>
                  </a:lnTo>
                  <a:lnTo>
                    <a:pt x="74470" y="1625"/>
                  </a:lnTo>
                  <a:lnTo>
                    <a:pt x="72189" y="950"/>
                  </a:lnTo>
                  <a:lnTo>
                    <a:pt x="69675" y="500"/>
                  </a:lnTo>
                  <a:lnTo>
                    <a:pt x="67006" y="200"/>
                  </a:lnTo>
                  <a:lnTo>
                    <a:pt x="64234" y="0"/>
                  </a:lnTo>
                  <a:lnTo>
                    <a:pt x="61392" y="859"/>
                  </a:lnTo>
                  <a:lnTo>
                    <a:pt x="58504" y="2423"/>
                  </a:lnTo>
                  <a:lnTo>
                    <a:pt x="55585" y="4459"/>
                  </a:lnTo>
                  <a:lnTo>
                    <a:pt x="53640" y="6808"/>
                  </a:lnTo>
                  <a:lnTo>
                    <a:pt x="52343" y="9366"/>
                  </a:lnTo>
                  <a:lnTo>
                    <a:pt x="51478" y="12064"/>
                  </a:lnTo>
                  <a:lnTo>
                    <a:pt x="49908" y="14855"/>
                  </a:lnTo>
                  <a:lnTo>
                    <a:pt x="47869" y="17707"/>
                  </a:lnTo>
                  <a:lnTo>
                    <a:pt x="45516" y="20602"/>
                  </a:lnTo>
                  <a:lnTo>
                    <a:pt x="42954" y="23523"/>
                  </a:lnTo>
                  <a:lnTo>
                    <a:pt x="40253" y="26462"/>
                  </a:lnTo>
                  <a:lnTo>
                    <a:pt x="37459" y="29414"/>
                  </a:lnTo>
                  <a:lnTo>
                    <a:pt x="34603" y="33367"/>
                  </a:lnTo>
                  <a:lnTo>
                    <a:pt x="31706" y="37986"/>
                  </a:lnTo>
                  <a:lnTo>
                    <a:pt x="28781" y="43050"/>
                  </a:lnTo>
                  <a:lnTo>
                    <a:pt x="26831" y="49403"/>
                  </a:lnTo>
                  <a:lnTo>
                    <a:pt x="25531" y="56614"/>
                  </a:lnTo>
                  <a:lnTo>
                    <a:pt x="24664" y="64398"/>
                  </a:lnTo>
                  <a:lnTo>
                    <a:pt x="23094" y="71572"/>
                  </a:lnTo>
                  <a:lnTo>
                    <a:pt x="21053" y="78339"/>
                  </a:lnTo>
                  <a:lnTo>
                    <a:pt x="16137" y="92142"/>
                  </a:lnTo>
                  <a:lnTo>
                    <a:pt x="10641" y="108199"/>
                  </a:lnTo>
                  <a:lnTo>
                    <a:pt x="8779" y="116647"/>
                  </a:lnTo>
                  <a:lnTo>
                    <a:pt x="7537" y="125256"/>
                  </a:lnTo>
                  <a:lnTo>
                    <a:pt x="6709" y="133973"/>
                  </a:lnTo>
                  <a:lnTo>
                    <a:pt x="6157" y="142760"/>
                  </a:lnTo>
                  <a:lnTo>
                    <a:pt x="5544" y="160461"/>
                  </a:lnTo>
                  <a:lnTo>
                    <a:pt x="4387" y="169348"/>
                  </a:lnTo>
                  <a:lnTo>
                    <a:pt x="2623" y="178250"/>
                  </a:lnTo>
                  <a:lnTo>
                    <a:pt x="453" y="187161"/>
                  </a:lnTo>
                  <a:lnTo>
                    <a:pt x="0" y="196078"/>
                  </a:lnTo>
                  <a:lnTo>
                    <a:pt x="692" y="204999"/>
                  </a:lnTo>
                  <a:lnTo>
                    <a:pt x="2145" y="213923"/>
                  </a:lnTo>
                  <a:lnTo>
                    <a:pt x="3115" y="222849"/>
                  </a:lnTo>
                  <a:lnTo>
                    <a:pt x="3761" y="231777"/>
                  </a:lnTo>
                  <a:lnTo>
                    <a:pt x="4191" y="240704"/>
                  </a:lnTo>
                  <a:lnTo>
                    <a:pt x="4670" y="258562"/>
                  </a:lnTo>
                  <a:lnTo>
                    <a:pt x="5053" y="34785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5"/>
            <p:cNvSpPr/>
            <p:nvPr/>
          </p:nvSpPr>
          <p:spPr>
            <a:xfrm>
              <a:off x="2837807" y="5589987"/>
              <a:ext cx="464836" cy="26787"/>
            </a:xfrm>
            <a:custGeom>
              <a:avLst/>
              <a:gdLst/>
              <a:ahLst/>
              <a:cxnLst/>
              <a:rect l="0" t="0" r="0" b="0"/>
              <a:pathLst>
                <a:path w="464836" h="26787">
                  <a:moveTo>
                    <a:pt x="0" y="26786"/>
                  </a:moveTo>
                  <a:lnTo>
                    <a:pt x="0" y="19097"/>
                  </a:lnTo>
                  <a:lnTo>
                    <a:pt x="993" y="18684"/>
                  </a:lnTo>
                  <a:lnTo>
                    <a:pt x="4746" y="18224"/>
                  </a:lnTo>
                  <a:lnTo>
                    <a:pt x="8129" y="17110"/>
                  </a:lnTo>
                  <a:lnTo>
                    <a:pt x="12372" y="15374"/>
                  </a:lnTo>
                  <a:lnTo>
                    <a:pt x="17187" y="13225"/>
                  </a:lnTo>
                  <a:lnTo>
                    <a:pt x="22384" y="11792"/>
                  </a:lnTo>
                  <a:lnTo>
                    <a:pt x="27835" y="10837"/>
                  </a:lnTo>
                  <a:lnTo>
                    <a:pt x="33455" y="10201"/>
                  </a:lnTo>
                  <a:lnTo>
                    <a:pt x="44997" y="9493"/>
                  </a:lnTo>
                  <a:lnTo>
                    <a:pt x="50856" y="9304"/>
                  </a:lnTo>
                  <a:lnTo>
                    <a:pt x="57742" y="8186"/>
                  </a:lnTo>
                  <a:lnTo>
                    <a:pt x="65311" y="6448"/>
                  </a:lnTo>
                  <a:lnTo>
                    <a:pt x="73338" y="4299"/>
                  </a:lnTo>
                  <a:lnTo>
                    <a:pt x="82662" y="2865"/>
                  </a:lnTo>
                  <a:lnTo>
                    <a:pt x="92851" y="1909"/>
                  </a:lnTo>
                  <a:lnTo>
                    <a:pt x="103616" y="1272"/>
                  </a:lnTo>
                  <a:lnTo>
                    <a:pt x="123524" y="564"/>
                  </a:lnTo>
                  <a:lnTo>
                    <a:pt x="154133" y="165"/>
                  </a:lnTo>
                  <a:lnTo>
                    <a:pt x="271191" y="0"/>
                  </a:lnTo>
                  <a:lnTo>
                    <a:pt x="283098" y="991"/>
                  </a:lnTo>
                  <a:lnTo>
                    <a:pt x="295008" y="2644"/>
                  </a:lnTo>
                  <a:lnTo>
                    <a:pt x="306921" y="4738"/>
                  </a:lnTo>
                  <a:lnTo>
                    <a:pt x="318837" y="6135"/>
                  </a:lnTo>
                  <a:lnTo>
                    <a:pt x="330753" y="7066"/>
                  </a:lnTo>
                  <a:lnTo>
                    <a:pt x="342670" y="7686"/>
                  </a:lnTo>
                  <a:lnTo>
                    <a:pt x="363857" y="8375"/>
                  </a:lnTo>
                  <a:lnTo>
                    <a:pt x="373679" y="8560"/>
                  </a:lnTo>
                  <a:lnTo>
                    <a:pt x="383206" y="9674"/>
                  </a:lnTo>
                  <a:lnTo>
                    <a:pt x="392537" y="11409"/>
                  </a:lnTo>
                  <a:lnTo>
                    <a:pt x="401738" y="13558"/>
                  </a:lnTo>
                  <a:lnTo>
                    <a:pt x="464835" y="2678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6"/>
            <p:cNvSpPr/>
            <p:nvPr/>
          </p:nvSpPr>
          <p:spPr>
            <a:xfrm>
              <a:off x="3025529" y="5679281"/>
              <a:ext cx="196661" cy="223123"/>
            </a:xfrm>
            <a:custGeom>
              <a:avLst/>
              <a:gdLst/>
              <a:ahLst/>
              <a:cxnLst/>
              <a:rect l="0" t="0" r="0" b="0"/>
              <a:pathLst>
                <a:path w="196661" h="223123">
                  <a:moveTo>
                    <a:pt x="0" y="0"/>
                  </a:moveTo>
                  <a:lnTo>
                    <a:pt x="42285" y="0"/>
                  </a:lnTo>
                  <a:lnTo>
                    <a:pt x="47061" y="992"/>
                  </a:lnTo>
                  <a:lnTo>
                    <a:pt x="51239" y="2645"/>
                  </a:lnTo>
                  <a:lnTo>
                    <a:pt x="55017" y="4740"/>
                  </a:lnTo>
                  <a:lnTo>
                    <a:pt x="64512" y="9713"/>
                  </a:lnTo>
                  <a:lnTo>
                    <a:pt x="69825" y="12428"/>
                  </a:lnTo>
                  <a:lnTo>
                    <a:pt x="76347" y="14239"/>
                  </a:lnTo>
                  <a:lnTo>
                    <a:pt x="83675" y="15446"/>
                  </a:lnTo>
                  <a:lnTo>
                    <a:pt x="91540" y="16250"/>
                  </a:lnTo>
                  <a:lnTo>
                    <a:pt x="97776" y="17779"/>
                  </a:lnTo>
                  <a:lnTo>
                    <a:pt x="102927" y="19790"/>
                  </a:lnTo>
                  <a:lnTo>
                    <a:pt x="117570" y="27361"/>
                  </a:lnTo>
                  <a:lnTo>
                    <a:pt x="123076" y="30147"/>
                  </a:lnTo>
                  <a:lnTo>
                    <a:pt x="127739" y="32997"/>
                  </a:lnTo>
                  <a:lnTo>
                    <a:pt x="131842" y="35888"/>
                  </a:lnTo>
                  <a:lnTo>
                    <a:pt x="135570" y="38808"/>
                  </a:lnTo>
                  <a:lnTo>
                    <a:pt x="139048" y="40755"/>
                  </a:lnTo>
                  <a:lnTo>
                    <a:pt x="142361" y="42053"/>
                  </a:lnTo>
                  <a:lnTo>
                    <a:pt x="145562" y="42918"/>
                  </a:lnTo>
                  <a:lnTo>
                    <a:pt x="147697" y="44487"/>
                  </a:lnTo>
                  <a:lnTo>
                    <a:pt x="149119" y="46526"/>
                  </a:lnTo>
                  <a:lnTo>
                    <a:pt x="150700" y="51436"/>
                  </a:lnTo>
                  <a:lnTo>
                    <a:pt x="151403" y="56925"/>
                  </a:lnTo>
                  <a:lnTo>
                    <a:pt x="151715" y="62672"/>
                  </a:lnTo>
                  <a:lnTo>
                    <a:pt x="151799" y="65594"/>
                  </a:lnTo>
                  <a:lnTo>
                    <a:pt x="150861" y="68534"/>
                  </a:lnTo>
                  <a:lnTo>
                    <a:pt x="147170" y="74446"/>
                  </a:lnTo>
                  <a:lnTo>
                    <a:pt x="144795" y="78404"/>
                  </a:lnTo>
                  <a:lnTo>
                    <a:pt x="142219" y="83027"/>
                  </a:lnTo>
                  <a:lnTo>
                    <a:pt x="139508" y="88094"/>
                  </a:lnTo>
                  <a:lnTo>
                    <a:pt x="135715" y="92463"/>
                  </a:lnTo>
                  <a:lnTo>
                    <a:pt x="131199" y="96369"/>
                  </a:lnTo>
                  <a:lnTo>
                    <a:pt x="126202" y="99965"/>
                  </a:lnTo>
                  <a:lnTo>
                    <a:pt x="120884" y="103354"/>
                  </a:lnTo>
                  <a:lnTo>
                    <a:pt x="115353" y="106606"/>
                  </a:lnTo>
                  <a:lnTo>
                    <a:pt x="109679" y="109766"/>
                  </a:lnTo>
                  <a:lnTo>
                    <a:pt x="103910" y="113856"/>
                  </a:lnTo>
                  <a:lnTo>
                    <a:pt x="98077" y="118569"/>
                  </a:lnTo>
                  <a:lnTo>
                    <a:pt x="92202" y="123695"/>
                  </a:lnTo>
                  <a:lnTo>
                    <a:pt x="83025" y="132035"/>
                  </a:lnTo>
                  <a:lnTo>
                    <a:pt x="79188" y="135648"/>
                  </a:lnTo>
                  <a:lnTo>
                    <a:pt x="74643" y="139049"/>
                  </a:lnTo>
                  <a:lnTo>
                    <a:pt x="69626" y="142309"/>
                  </a:lnTo>
                  <a:lnTo>
                    <a:pt x="64296" y="145474"/>
                  </a:lnTo>
                  <a:lnTo>
                    <a:pt x="58756" y="148576"/>
                  </a:lnTo>
                  <a:lnTo>
                    <a:pt x="47303" y="154669"/>
                  </a:lnTo>
                  <a:lnTo>
                    <a:pt x="42460" y="157683"/>
                  </a:lnTo>
                  <a:lnTo>
                    <a:pt x="38239" y="160684"/>
                  </a:lnTo>
                  <a:lnTo>
                    <a:pt x="34432" y="163677"/>
                  </a:lnTo>
                  <a:lnTo>
                    <a:pt x="31894" y="166665"/>
                  </a:lnTo>
                  <a:lnTo>
                    <a:pt x="30202" y="169649"/>
                  </a:lnTo>
                  <a:lnTo>
                    <a:pt x="29073" y="172631"/>
                  </a:lnTo>
                  <a:lnTo>
                    <a:pt x="25171" y="178589"/>
                  </a:lnTo>
                  <a:lnTo>
                    <a:pt x="22740" y="181567"/>
                  </a:lnTo>
                  <a:lnTo>
                    <a:pt x="21120" y="184545"/>
                  </a:lnTo>
                  <a:lnTo>
                    <a:pt x="19319" y="190499"/>
                  </a:lnTo>
                  <a:lnTo>
                    <a:pt x="18519" y="196452"/>
                  </a:lnTo>
                  <a:lnTo>
                    <a:pt x="18305" y="199429"/>
                  </a:lnTo>
                  <a:lnTo>
                    <a:pt x="19156" y="201414"/>
                  </a:lnTo>
                  <a:lnTo>
                    <a:pt x="20716" y="202737"/>
                  </a:lnTo>
                  <a:lnTo>
                    <a:pt x="22750" y="203618"/>
                  </a:lnTo>
                  <a:lnTo>
                    <a:pt x="27658" y="207244"/>
                  </a:lnTo>
                  <a:lnTo>
                    <a:pt x="30357" y="209601"/>
                  </a:lnTo>
                  <a:lnTo>
                    <a:pt x="34143" y="211171"/>
                  </a:lnTo>
                  <a:lnTo>
                    <a:pt x="38654" y="212218"/>
                  </a:lnTo>
                  <a:lnTo>
                    <a:pt x="43648" y="212916"/>
                  </a:lnTo>
                  <a:lnTo>
                    <a:pt x="48963" y="214374"/>
                  </a:lnTo>
                  <a:lnTo>
                    <a:pt x="54493" y="216338"/>
                  </a:lnTo>
                  <a:lnTo>
                    <a:pt x="60166" y="218638"/>
                  </a:lnTo>
                  <a:lnTo>
                    <a:pt x="66928" y="220174"/>
                  </a:lnTo>
                  <a:lnTo>
                    <a:pt x="74416" y="221196"/>
                  </a:lnTo>
                  <a:lnTo>
                    <a:pt x="82388" y="221878"/>
                  </a:lnTo>
                  <a:lnTo>
                    <a:pt x="90681" y="222333"/>
                  </a:lnTo>
                  <a:lnTo>
                    <a:pt x="107842" y="222838"/>
                  </a:lnTo>
                  <a:lnTo>
                    <a:pt x="134256" y="223122"/>
                  </a:lnTo>
                  <a:lnTo>
                    <a:pt x="145126" y="222170"/>
                  </a:lnTo>
                  <a:lnTo>
                    <a:pt x="157338" y="220543"/>
                  </a:lnTo>
                  <a:lnTo>
                    <a:pt x="196660" y="21431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7"/>
            <p:cNvSpPr/>
            <p:nvPr/>
          </p:nvSpPr>
          <p:spPr>
            <a:xfrm>
              <a:off x="3695964" y="5589994"/>
              <a:ext cx="223480" cy="8921"/>
            </a:xfrm>
            <a:custGeom>
              <a:avLst/>
              <a:gdLst/>
              <a:ahLst/>
              <a:cxnLst/>
              <a:rect l="0" t="0" r="0" b="0"/>
              <a:pathLst>
                <a:path w="223480" h="8921">
                  <a:moveTo>
                    <a:pt x="0" y="8920"/>
                  </a:moveTo>
                  <a:lnTo>
                    <a:pt x="4746" y="8920"/>
                  </a:lnTo>
                  <a:lnTo>
                    <a:pt x="7137" y="7928"/>
                  </a:lnTo>
                  <a:lnTo>
                    <a:pt x="9724" y="6274"/>
                  </a:lnTo>
                  <a:lnTo>
                    <a:pt x="12442" y="4180"/>
                  </a:lnTo>
                  <a:lnTo>
                    <a:pt x="16241" y="2783"/>
                  </a:lnTo>
                  <a:lnTo>
                    <a:pt x="20759" y="1852"/>
                  </a:lnTo>
                  <a:lnTo>
                    <a:pt x="25758" y="1231"/>
                  </a:lnTo>
                  <a:lnTo>
                    <a:pt x="31077" y="818"/>
                  </a:lnTo>
                  <a:lnTo>
                    <a:pt x="36610" y="541"/>
                  </a:lnTo>
                  <a:lnTo>
                    <a:pt x="48055" y="235"/>
                  </a:lnTo>
                  <a:lnTo>
                    <a:pt x="103062" y="0"/>
                  </a:lnTo>
                  <a:lnTo>
                    <a:pt x="110424" y="988"/>
                  </a:lnTo>
                  <a:lnTo>
                    <a:pt x="118312" y="2640"/>
                  </a:lnTo>
                  <a:lnTo>
                    <a:pt x="126550" y="4733"/>
                  </a:lnTo>
                  <a:lnTo>
                    <a:pt x="134028" y="6129"/>
                  </a:lnTo>
                  <a:lnTo>
                    <a:pt x="141001" y="7059"/>
                  </a:lnTo>
                  <a:lnTo>
                    <a:pt x="147635" y="7679"/>
                  </a:lnTo>
                  <a:lnTo>
                    <a:pt x="155038" y="8093"/>
                  </a:lnTo>
                  <a:lnTo>
                    <a:pt x="171210" y="8553"/>
                  </a:lnTo>
                  <a:lnTo>
                    <a:pt x="223479" y="89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8"/>
            <p:cNvSpPr/>
            <p:nvPr/>
          </p:nvSpPr>
          <p:spPr>
            <a:xfrm>
              <a:off x="3715276" y="5661422"/>
              <a:ext cx="177350" cy="267891"/>
            </a:xfrm>
            <a:custGeom>
              <a:avLst/>
              <a:gdLst/>
              <a:ahLst/>
              <a:cxnLst/>
              <a:rect l="0" t="0" r="0" b="0"/>
              <a:pathLst>
                <a:path w="177350" h="267891">
                  <a:moveTo>
                    <a:pt x="16445" y="0"/>
                  </a:moveTo>
                  <a:lnTo>
                    <a:pt x="21190" y="0"/>
                  </a:lnTo>
                  <a:lnTo>
                    <a:pt x="23581" y="992"/>
                  </a:lnTo>
                  <a:lnTo>
                    <a:pt x="28886" y="4740"/>
                  </a:lnTo>
                  <a:lnTo>
                    <a:pt x="31692" y="6137"/>
                  </a:lnTo>
                  <a:lnTo>
                    <a:pt x="34555" y="7068"/>
                  </a:lnTo>
                  <a:lnTo>
                    <a:pt x="37458" y="7689"/>
                  </a:lnTo>
                  <a:lnTo>
                    <a:pt x="41379" y="8102"/>
                  </a:lnTo>
                  <a:lnTo>
                    <a:pt x="45980" y="8378"/>
                  </a:lnTo>
                  <a:lnTo>
                    <a:pt x="51033" y="8562"/>
                  </a:lnTo>
                  <a:lnTo>
                    <a:pt x="56389" y="9676"/>
                  </a:lnTo>
                  <a:lnTo>
                    <a:pt x="61945" y="11412"/>
                  </a:lnTo>
                  <a:lnTo>
                    <a:pt x="67636" y="13561"/>
                  </a:lnTo>
                  <a:lnTo>
                    <a:pt x="73417" y="14994"/>
                  </a:lnTo>
                  <a:lnTo>
                    <a:pt x="79257" y="15949"/>
                  </a:lnTo>
                  <a:lnTo>
                    <a:pt x="85137" y="16586"/>
                  </a:lnTo>
                  <a:lnTo>
                    <a:pt x="91043" y="17010"/>
                  </a:lnTo>
                  <a:lnTo>
                    <a:pt x="96968" y="17293"/>
                  </a:lnTo>
                  <a:lnTo>
                    <a:pt x="102903" y="17482"/>
                  </a:lnTo>
                  <a:lnTo>
                    <a:pt x="107854" y="18600"/>
                  </a:lnTo>
                  <a:lnTo>
                    <a:pt x="112148" y="20338"/>
                  </a:lnTo>
                  <a:lnTo>
                    <a:pt x="116003" y="22488"/>
                  </a:lnTo>
                  <a:lnTo>
                    <a:pt x="120560" y="23922"/>
                  </a:lnTo>
                  <a:lnTo>
                    <a:pt x="125584" y="24877"/>
                  </a:lnTo>
                  <a:lnTo>
                    <a:pt x="130921" y="25514"/>
                  </a:lnTo>
                  <a:lnTo>
                    <a:pt x="135471" y="26932"/>
                  </a:lnTo>
                  <a:lnTo>
                    <a:pt x="139498" y="28868"/>
                  </a:lnTo>
                  <a:lnTo>
                    <a:pt x="143176" y="31152"/>
                  </a:lnTo>
                  <a:lnTo>
                    <a:pt x="146621" y="33666"/>
                  </a:lnTo>
                  <a:lnTo>
                    <a:pt x="149911" y="36335"/>
                  </a:lnTo>
                  <a:lnTo>
                    <a:pt x="153098" y="39106"/>
                  </a:lnTo>
                  <a:lnTo>
                    <a:pt x="156215" y="40953"/>
                  </a:lnTo>
                  <a:lnTo>
                    <a:pt x="159287" y="42185"/>
                  </a:lnTo>
                  <a:lnTo>
                    <a:pt x="162328" y="43006"/>
                  </a:lnTo>
                  <a:lnTo>
                    <a:pt x="164356" y="45538"/>
                  </a:lnTo>
                  <a:lnTo>
                    <a:pt x="165707" y="49210"/>
                  </a:lnTo>
                  <a:lnTo>
                    <a:pt x="166608" y="53643"/>
                  </a:lnTo>
                  <a:lnTo>
                    <a:pt x="166216" y="57590"/>
                  </a:lnTo>
                  <a:lnTo>
                    <a:pt x="164961" y="61214"/>
                  </a:lnTo>
                  <a:lnTo>
                    <a:pt x="161911" y="67885"/>
                  </a:lnTo>
                  <a:lnTo>
                    <a:pt x="160555" y="74159"/>
                  </a:lnTo>
                  <a:lnTo>
                    <a:pt x="157305" y="80254"/>
                  </a:lnTo>
                  <a:lnTo>
                    <a:pt x="155047" y="83268"/>
                  </a:lnTo>
                  <a:lnTo>
                    <a:pt x="151555" y="86270"/>
                  </a:lnTo>
                  <a:lnTo>
                    <a:pt x="147241" y="89263"/>
                  </a:lnTo>
                  <a:lnTo>
                    <a:pt x="142379" y="92251"/>
                  </a:lnTo>
                  <a:lnTo>
                    <a:pt x="137150" y="95235"/>
                  </a:lnTo>
                  <a:lnTo>
                    <a:pt x="126044" y="101196"/>
                  </a:lnTo>
                  <a:lnTo>
                    <a:pt x="90880" y="119062"/>
                  </a:lnTo>
                  <a:lnTo>
                    <a:pt x="84940" y="123031"/>
                  </a:lnTo>
                  <a:lnTo>
                    <a:pt x="78993" y="127661"/>
                  </a:lnTo>
                  <a:lnTo>
                    <a:pt x="73042" y="132732"/>
                  </a:lnTo>
                  <a:lnTo>
                    <a:pt x="67088" y="137105"/>
                  </a:lnTo>
                  <a:lnTo>
                    <a:pt x="61133" y="141013"/>
                  </a:lnTo>
                  <a:lnTo>
                    <a:pt x="55176" y="144610"/>
                  </a:lnTo>
                  <a:lnTo>
                    <a:pt x="50211" y="147008"/>
                  </a:lnTo>
                  <a:lnTo>
                    <a:pt x="45908" y="148607"/>
                  </a:lnTo>
                  <a:lnTo>
                    <a:pt x="42046" y="149673"/>
                  </a:lnTo>
                  <a:lnTo>
                    <a:pt x="37486" y="151375"/>
                  </a:lnTo>
                  <a:lnTo>
                    <a:pt x="32458" y="153503"/>
                  </a:lnTo>
                  <a:lnTo>
                    <a:pt x="27121" y="155914"/>
                  </a:lnTo>
                  <a:lnTo>
                    <a:pt x="22569" y="158513"/>
                  </a:lnTo>
                  <a:lnTo>
                    <a:pt x="18541" y="161238"/>
                  </a:lnTo>
                  <a:lnTo>
                    <a:pt x="14862" y="164046"/>
                  </a:lnTo>
                  <a:lnTo>
                    <a:pt x="12410" y="166911"/>
                  </a:lnTo>
                  <a:lnTo>
                    <a:pt x="10775" y="169813"/>
                  </a:lnTo>
                  <a:lnTo>
                    <a:pt x="9686" y="172740"/>
                  </a:lnTo>
                  <a:lnTo>
                    <a:pt x="5826" y="178638"/>
                  </a:lnTo>
                  <a:lnTo>
                    <a:pt x="0" y="185768"/>
                  </a:lnTo>
                  <a:lnTo>
                    <a:pt x="515" y="187345"/>
                  </a:lnTo>
                  <a:lnTo>
                    <a:pt x="4993" y="194305"/>
                  </a:lnTo>
                  <a:lnTo>
                    <a:pt x="7754" y="202651"/>
                  </a:lnTo>
                  <a:lnTo>
                    <a:pt x="11920" y="208468"/>
                  </a:lnTo>
                  <a:lnTo>
                    <a:pt x="15415" y="211409"/>
                  </a:lnTo>
                  <a:lnTo>
                    <a:pt x="19731" y="214361"/>
                  </a:lnTo>
                  <a:lnTo>
                    <a:pt x="24595" y="217322"/>
                  </a:lnTo>
                  <a:lnTo>
                    <a:pt x="29824" y="220287"/>
                  </a:lnTo>
                  <a:lnTo>
                    <a:pt x="40931" y="226228"/>
                  </a:lnTo>
                  <a:lnTo>
                    <a:pt x="58353" y="235151"/>
                  </a:lnTo>
                  <a:lnTo>
                    <a:pt x="65242" y="238127"/>
                  </a:lnTo>
                  <a:lnTo>
                    <a:pt x="72814" y="241103"/>
                  </a:lnTo>
                  <a:lnTo>
                    <a:pt x="80841" y="244079"/>
                  </a:lnTo>
                  <a:lnTo>
                    <a:pt x="88179" y="247055"/>
                  </a:lnTo>
                  <a:lnTo>
                    <a:pt x="95058" y="250032"/>
                  </a:lnTo>
                  <a:lnTo>
                    <a:pt x="101631" y="253008"/>
                  </a:lnTo>
                  <a:lnTo>
                    <a:pt x="108992" y="254992"/>
                  </a:lnTo>
                  <a:lnTo>
                    <a:pt x="116879" y="256316"/>
                  </a:lnTo>
                  <a:lnTo>
                    <a:pt x="125117" y="257197"/>
                  </a:lnTo>
                  <a:lnTo>
                    <a:pt x="134582" y="258777"/>
                  </a:lnTo>
                  <a:lnTo>
                    <a:pt x="144865" y="260823"/>
                  </a:lnTo>
                  <a:lnTo>
                    <a:pt x="177349" y="26789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9"/>
            <p:cNvSpPr/>
            <p:nvPr/>
          </p:nvSpPr>
          <p:spPr>
            <a:xfrm>
              <a:off x="4142921" y="5884664"/>
              <a:ext cx="241358" cy="232173"/>
            </a:xfrm>
            <a:custGeom>
              <a:avLst/>
              <a:gdLst/>
              <a:ahLst/>
              <a:cxnLst/>
              <a:rect l="0" t="0" r="0" b="0"/>
              <a:pathLst>
                <a:path w="241358" h="232173">
                  <a:moveTo>
                    <a:pt x="0" y="0"/>
                  </a:moveTo>
                  <a:lnTo>
                    <a:pt x="0" y="7689"/>
                  </a:lnTo>
                  <a:lnTo>
                    <a:pt x="2648" y="13670"/>
                  </a:lnTo>
                  <a:lnTo>
                    <a:pt x="4745" y="18043"/>
                  </a:lnTo>
                  <a:lnTo>
                    <a:pt x="7136" y="21950"/>
                  </a:lnTo>
                  <a:lnTo>
                    <a:pt x="12442" y="28938"/>
                  </a:lnTo>
                  <a:lnTo>
                    <a:pt x="15247" y="33183"/>
                  </a:lnTo>
                  <a:lnTo>
                    <a:pt x="18111" y="37997"/>
                  </a:lnTo>
                  <a:lnTo>
                    <a:pt x="21013" y="43191"/>
                  </a:lnTo>
                  <a:lnTo>
                    <a:pt x="24935" y="48637"/>
                  </a:lnTo>
                  <a:lnTo>
                    <a:pt x="29535" y="54253"/>
                  </a:lnTo>
                  <a:lnTo>
                    <a:pt x="34588" y="59981"/>
                  </a:lnTo>
                  <a:lnTo>
                    <a:pt x="45501" y="71637"/>
                  </a:lnTo>
                  <a:lnTo>
                    <a:pt x="68692" y="95289"/>
                  </a:lnTo>
                  <a:lnTo>
                    <a:pt x="74599" y="102222"/>
                  </a:lnTo>
                  <a:lnTo>
                    <a:pt x="80523" y="109819"/>
                  </a:lnTo>
                  <a:lnTo>
                    <a:pt x="86459" y="117861"/>
                  </a:lnTo>
                  <a:lnTo>
                    <a:pt x="92402" y="125207"/>
                  </a:lnTo>
                  <a:lnTo>
                    <a:pt x="98351" y="132089"/>
                  </a:lnTo>
                  <a:lnTo>
                    <a:pt x="104304" y="138660"/>
                  </a:lnTo>
                  <a:lnTo>
                    <a:pt x="116215" y="151254"/>
                  </a:lnTo>
                  <a:lnTo>
                    <a:pt x="122172" y="157390"/>
                  </a:lnTo>
                  <a:lnTo>
                    <a:pt x="129124" y="163467"/>
                  </a:lnTo>
                  <a:lnTo>
                    <a:pt x="136737" y="169500"/>
                  </a:lnTo>
                  <a:lnTo>
                    <a:pt x="144793" y="175509"/>
                  </a:lnTo>
                  <a:lnTo>
                    <a:pt x="161690" y="187475"/>
                  </a:lnTo>
                  <a:lnTo>
                    <a:pt x="170367" y="193444"/>
                  </a:lnTo>
                  <a:lnTo>
                    <a:pt x="178138" y="198416"/>
                  </a:lnTo>
                  <a:lnTo>
                    <a:pt x="185305" y="202723"/>
                  </a:lnTo>
                  <a:lnTo>
                    <a:pt x="192070" y="206585"/>
                  </a:lnTo>
                  <a:lnTo>
                    <a:pt x="210181" y="216170"/>
                  </a:lnTo>
                  <a:lnTo>
                    <a:pt x="241357" y="2321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0"/>
            <p:cNvSpPr/>
            <p:nvPr/>
          </p:nvSpPr>
          <p:spPr>
            <a:xfrm>
              <a:off x="4160799" y="5822156"/>
              <a:ext cx="205602" cy="330400"/>
            </a:xfrm>
            <a:custGeom>
              <a:avLst/>
              <a:gdLst/>
              <a:ahLst/>
              <a:cxnLst/>
              <a:rect l="0" t="0" r="0" b="0"/>
              <a:pathLst>
                <a:path w="205602" h="330400">
                  <a:moveTo>
                    <a:pt x="205601" y="0"/>
                  </a:moveTo>
                  <a:lnTo>
                    <a:pt x="197904" y="0"/>
                  </a:lnTo>
                  <a:lnTo>
                    <a:pt x="191917" y="5292"/>
                  </a:lnTo>
                  <a:lnTo>
                    <a:pt x="176632" y="20118"/>
                  </a:lnTo>
                  <a:lnTo>
                    <a:pt x="145556" y="51062"/>
                  </a:lnTo>
                  <a:lnTo>
                    <a:pt x="140740" y="56861"/>
                  </a:lnTo>
                  <a:lnTo>
                    <a:pt x="136536" y="62712"/>
                  </a:lnTo>
                  <a:lnTo>
                    <a:pt x="132740" y="68598"/>
                  </a:lnTo>
                  <a:lnTo>
                    <a:pt x="128223" y="74505"/>
                  </a:lnTo>
                  <a:lnTo>
                    <a:pt x="123225" y="80428"/>
                  </a:lnTo>
                  <a:lnTo>
                    <a:pt x="117907" y="86361"/>
                  </a:lnTo>
                  <a:lnTo>
                    <a:pt x="113368" y="92301"/>
                  </a:lnTo>
                  <a:lnTo>
                    <a:pt x="109349" y="98245"/>
                  </a:lnTo>
                  <a:lnTo>
                    <a:pt x="105676" y="104192"/>
                  </a:lnTo>
                  <a:lnTo>
                    <a:pt x="91017" y="126783"/>
                  </a:lnTo>
                  <a:lnTo>
                    <a:pt x="86502" y="134131"/>
                  </a:lnTo>
                  <a:lnTo>
                    <a:pt x="82499" y="141015"/>
                  </a:lnTo>
                  <a:lnTo>
                    <a:pt x="78837" y="147588"/>
                  </a:lnTo>
                  <a:lnTo>
                    <a:pt x="74409" y="153955"/>
                  </a:lnTo>
                  <a:lnTo>
                    <a:pt x="69471" y="160183"/>
                  </a:lnTo>
                  <a:lnTo>
                    <a:pt x="64193" y="166320"/>
                  </a:lnTo>
                  <a:lnTo>
                    <a:pt x="59680" y="173388"/>
                  </a:lnTo>
                  <a:lnTo>
                    <a:pt x="55679" y="181076"/>
                  </a:lnTo>
                  <a:lnTo>
                    <a:pt x="48584" y="196564"/>
                  </a:lnTo>
                  <a:lnTo>
                    <a:pt x="35937" y="222677"/>
                  </a:lnTo>
                  <a:lnTo>
                    <a:pt x="32897" y="228818"/>
                  </a:lnTo>
                  <a:lnTo>
                    <a:pt x="30871" y="234897"/>
                  </a:lnTo>
                  <a:lnTo>
                    <a:pt x="29520" y="240933"/>
                  </a:lnTo>
                  <a:lnTo>
                    <a:pt x="28619" y="246943"/>
                  </a:lnTo>
                  <a:lnTo>
                    <a:pt x="24969" y="256266"/>
                  </a:lnTo>
                  <a:lnTo>
                    <a:pt x="20037" y="264708"/>
                  </a:lnTo>
                  <a:lnTo>
                    <a:pt x="14534" y="275075"/>
                  </a:lnTo>
                  <a:lnTo>
                    <a:pt x="11426" y="283651"/>
                  </a:lnTo>
                  <a:lnTo>
                    <a:pt x="10044" y="291763"/>
                  </a:lnTo>
                  <a:lnTo>
                    <a:pt x="9430" y="301982"/>
                  </a:lnTo>
                  <a:lnTo>
                    <a:pt x="8274" y="305501"/>
                  </a:lnTo>
                  <a:lnTo>
                    <a:pt x="6509" y="307847"/>
                  </a:lnTo>
                  <a:lnTo>
                    <a:pt x="4339" y="309411"/>
                  </a:lnTo>
                  <a:lnTo>
                    <a:pt x="2893" y="312438"/>
                  </a:lnTo>
                  <a:lnTo>
                    <a:pt x="1929" y="316440"/>
                  </a:lnTo>
                  <a:lnTo>
                    <a:pt x="0" y="33039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1"/>
            <p:cNvSpPr/>
            <p:nvPr/>
          </p:nvSpPr>
          <p:spPr>
            <a:xfrm>
              <a:off x="4384278" y="5911453"/>
              <a:ext cx="160905" cy="8930"/>
            </a:xfrm>
            <a:custGeom>
              <a:avLst/>
              <a:gdLst/>
              <a:ahLst/>
              <a:cxnLst/>
              <a:rect l="0" t="0" r="0" b="0"/>
              <a:pathLst>
                <a:path w="160905" h="8930">
                  <a:moveTo>
                    <a:pt x="0" y="8929"/>
                  </a:moveTo>
                  <a:lnTo>
                    <a:pt x="4745" y="8929"/>
                  </a:lnTo>
                  <a:lnTo>
                    <a:pt x="8129" y="7938"/>
                  </a:lnTo>
                  <a:lnTo>
                    <a:pt x="12372" y="6284"/>
                  </a:lnTo>
                  <a:lnTo>
                    <a:pt x="17187" y="4190"/>
                  </a:lnTo>
                  <a:lnTo>
                    <a:pt x="22384" y="2793"/>
                  </a:lnTo>
                  <a:lnTo>
                    <a:pt x="27834" y="1862"/>
                  </a:lnTo>
                  <a:lnTo>
                    <a:pt x="33455" y="1241"/>
                  </a:lnTo>
                  <a:lnTo>
                    <a:pt x="39188" y="827"/>
                  </a:lnTo>
                  <a:lnTo>
                    <a:pt x="44996" y="552"/>
                  </a:lnTo>
                  <a:lnTo>
                    <a:pt x="57741" y="245"/>
                  </a:lnTo>
                  <a:lnTo>
                    <a:pt x="16090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2"/>
            <p:cNvSpPr/>
            <p:nvPr/>
          </p:nvSpPr>
          <p:spPr>
            <a:xfrm>
              <a:off x="4437912" y="5973960"/>
              <a:ext cx="107271" cy="26791"/>
            </a:xfrm>
            <a:custGeom>
              <a:avLst/>
              <a:gdLst/>
              <a:ahLst/>
              <a:cxnLst/>
              <a:rect l="0" t="0" r="0" b="0"/>
              <a:pathLst>
                <a:path w="107271" h="26791">
                  <a:moveTo>
                    <a:pt x="0" y="0"/>
                  </a:moveTo>
                  <a:lnTo>
                    <a:pt x="0" y="7690"/>
                  </a:lnTo>
                  <a:lnTo>
                    <a:pt x="994" y="9095"/>
                  </a:lnTo>
                  <a:lnTo>
                    <a:pt x="2649" y="11025"/>
                  </a:lnTo>
                  <a:lnTo>
                    <a:pt x="4746" y="13303"/>
                  </a:lnTo>
                  <a:lnTo>
                    <a:pt x="7137" y="14822"/>
                  </a:lnTo>
                  <a:lnTo>
                    <a:pt x="9724" y="15834"/>
                  </a:lnTo>
                  <a:lnTo>
                    <a:pt x="12442" y="16510"/>
                  </a:lnTo>
                  <a:lnTo>
                    <a:pt x="15248" y="16960"/>
                  </a:lnTo>
                  <a:lnTo>
                    <a:pt x="18111" y="17260"/>
                  </a:lnTo>
                  <a:lnTo>
                    <a:pt x="21013" y="17460"/>
                  </a:lnTo>
                  <a:lnTo>
                    <a:pt x="24935" y="18585"/>
                  </a:lnTo>
                  <a:lnTo>
                    <a:pt x="29535" y="20328"/>
                  </a:lnTo>
                  <a:lnTo>
                    <a:pt x="34589" y="22482"/>
                  </a:lnTo>
                  <a:lnTo>
                    <a:pt x="39944" y="23918"/>
                  </a:lnTo>
                  <a:lnTo>
                    <a:pt x="45501" y="24875"/>
                  </a:lnTo>
                  <a:lnTo>
                    <a:pt x="51193" y="25513"/>
                  </a:lnTo>
                  <a:lnTo>
                    <a:pt x="59952" y="25939"/>
                  </a:lnTo>
                  <a:lnTo>
                    <a:pt x="107270" y="2679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53"/>
            <p:cNvSpPr/>
            <p:nvPr/>
          </p:nvSpPr>
          <p:spPr>
            <a:xfrm>
              <a:off x="4643523" y="5857875"/>
              <a:ext cx="196651" cy="267856"/>
            </a:xfrm>
            <a:custGeom>
              <a:avLst/>
              <a:gdLst/>
              <a:ahLst/>
              <a:cxnLst/>
              <a:rect l="0" t="0" r="0" b="0"/>
              <a:pathLst>
                <a:path w="196651" h="267856">
                  <a:moveTo>
                    <a:pt x="26807" y="0"/>
                  </a:moveTo>
                  <a:lnTo>
                    <a:pt x="82183" y="0"/>
                  </a:lnTo>
                  <a:lnTo>
                    <a:pt x="86569" y="992"/>
                  </a:lnTo>
                  <a:lnTo>
                    <a:pt x="91479" y="2645"/>
                  </a:lnTo>
                  <a:lnTo>
                    <a:pt x="96739" y="4740"/>
                  </a:lnTo>
                  <a:lnTo>
                    <a:pt x="101239" y="6137"/>
                  </a:lnTo>
                  <a:lnTo>
                    <a:pt x="105232" y="7068"/>
                  </a:lnTo>
                  <a:lnTo>
                    <a:pt x="108887" y="7689"/>
                  </a:lnTo>
                  <a:lnTo>
                    <a:pt x="112317" y="9094"/>
                  </a:lnTo>
                  <a:lnTo>
                    <a:pt x="115598" y="11024"/>
                  </a:lnTo>
                  <a:lnTo>
                    <a:pt x="118777" y="13302"/>
                  </a:lnTo>
                  <a:lnTo>
                    <a:pt x="121891" y="15814"/>
                  </a:lnTo>
                  <a:lnTo>
                    <a:pt x="127999" y="21249"/>
                  </a:lnTo>
                  <a:lnTo>
                    <a:pt x="134024" y="26973"/>
                  </a:lnTo>
                  <a:lnTo>
                    <a:pt x="137021" y="29888"/>
                  </a:lnTo>
                  <a:lnTo>
                    <a:pt x="139019" y="32824"/>
                  </a:lnTo>
                  <a:lnTo>
                    <a:pt x="141239" y="38732"/>
                  </a:lnTo>
                  <a:lnTo>
                    <a:pt x="142227" y="44664"/>
                  </a:lnTo>
                  <a:lnTo>
                    <a:pt x="142665" y="50608"/>
                  </a:lnTo>
                  <a:lnTo>
                    <a:pt x="142860" y="56558"/>
                  </a:lnTo>
                  <a:lnTo>
                    <a:pt x="142969" y="65485"/>
                  </a:lnTo>
                  <a:lnTo>
                    <a:pt x="141992" y="69453"/>
                  </a:lnTo>
                  <a:lnTo>
                    <a:pt x="140347" y="74083"/>
                  </a:lnTo>
                  <a:lnTo>
                    <a:pt x="138256" y="79154"/>
                  </a:lnTo>
                  <a:lnTo>
                    <a:pt x="133285" y="87435"/>
                  </a:lnTo>
                  <a:lnTo>
                    <a:pt x="127766" y="94422"/>
                  </a:lnTo>
                  <a:lnTo>
                    <a:pt x="122002" y="100835"/>
                  </a:lnTo>
                  <a:lnTo>
                    <a:pt x="118081" y="103935"/>
                  </a:lnTo>
                  <a:lnTo>
                    <a:pt x="113480" y="106993"/>
                  </a:lnTo>
                  <a:lnTo>
                    <a:pt x="108427" y="110024"/>
                  </a:lnTo>
                  <a:lnTo>
                    <a:pt x="104065" y="114029"/>
                  </a:lnTo>
                  <a:lnTo>
                    <a:pt x="100163" y="118683"/>
                  </a:lnTo>
                  <a:lnTo>
                    <a:pt x="96569" y="123771"/>
                  </a:lnTo>
                  <a:lnTo>
                    <a:pt x="92187" y="128154"/>
                  </a:lnTo>
                  <a:lnTo>
                    <a:pt x="87279" y="132069"/>
                  </a:lnTo>
                  <a:lnTo>
                    <a:pt x="82020" y="135671"/>
                  </a:lnTo>
                  <a:lnTo>
                    <a:pt x="76528" y="139065"/>
                  </a:lnTo>
                  <a:lnTo>
                    <a:pt x="70880" y="142319"/>
                  </a:lnTo>
                  <a:lnTo>
                    <a:pt x="65128" y="145481"/>
                  </a:lnTo>
                  <a:lnTo>
                    <a:pt x="60300" y="148581"/>
                  </a:lnTo>
                  <a:lnTo>
                    <a:pt x="56088" y="151640"/>
                  </a:lnTo>
                  <a:lnTo>
                    <a:pt x="52288" y="154671"/>
                  </a:lnTo>
                  <a:lnTo>
                    <a:pt x="48760" y="157684"/>
                  </a:lnTo>
                  <a:lnTo>
                    <a:pt x="45415" y="160685"/>
                  </a:lnTo>
                  <a:lnTo>
                    <a:pt x="42192" y="163678"/>
                  </a:lnTo>
                  <a:lnTo>
                    <a:pt x="38057" y="166666"/>
                  </a:lnTo>
                  <a:lnTo>
                    <a:pt x="33314" y="169649"/>
                  </a:lnTo>
                  <a:lnTo>
                    <a:pt x="28165" y="172631"/>
                  </a:lnTo>
                  <a:lnTo>
                    <a:pt x="23739" y="175610"/>
                  </a:lnTo>
                  <a:lnTo>
                    <a:pt x="19795" y="178589"/>
                  </a:lnTo>
                  <a:lnTo>
                    <a:pt x="16173" y="181567"/>
                  </a:lnTo>
                  <a:lnTo>
                    <a:pt x="13758" y="184544"/>
                  </a:lnTo>
                  <a:lnTo>
                    <a:pt x="12148" y="187521"/>
                  </a:lnTo>
                  <a:lnTo>
                    <a:pt x="11075" y="190499"/>
                  </a:lnTo>
                  <a:lnTo>
                    <a:pt x="7234" y="196452"/>
                  </a:lnTo>
                  <a:lnTo>
                    <a:pt x="1420" y="203618"/>
                  </a:lnTo>
                  <a:lnTo>
                    <a:pt x="625" y="207244"/>
                  </a:lnTo>
                  <a:lnTo>
                    <a:pt x="178" y="214864"/>
                  </a:lnTo>
                  <a:lnTo>
                    <a:pt x="14" y="223131"/>
                  </a:lnTo>
                  <a:lnTo>
                    <a:pt x="0" y="227492"/>
                  </a:lnTo>
                  <a:lnTo>
                    <a:pt x="990" y="229052"/>
                  </a:lnTo>
                  <a:lnTo>
                    <a:pt x="2643" y="230092"/>
                  </a:lnTo>
                  <a:lnTo>
                    <a:pt x="4738" y="230785"/>
                  </a:lnTo>
                  <a:lnTo>
                    <a:pt x="9715" y="234201"/>
                  </a:lnTo>
                  <a:lnTo>
                    <a:pt x="15237" y="239027"/>
                  </a:lnTo>
                  <a:lnTo>
                    <a:pt x="21003" y="244479"/>
                  </a:lnTo>
                  <a:lnTo>
                    <a:pt x="23931" y="246329"/>
                  </a:lnTo>
                  <a:lnTo>
                    <a:pt x="29832" y="248386"/>
                  </a:lnTo>
                  <a:lnTo>
                    <a:pt x="33790" y="249926"/>
                  </a:lnTo>
                  <a:lnTo>
                    <a:pt x="38415" y="251946"/>
                  </a:lnTo>
                  <a:lnTo>
                    <a:pt x="43485" y="254284"/>
                  </a:lnTo>
                  <a:lnTo>
                    <a:pt x="48851" y="255843"/>
                  </a:lnTo>
                  <a:lnTo>
                    <a:pt x="54416" y="256883"/>
                  </a:lnTo>
                  <a:lnTo>
                    <a:pt x="60111" y="257576"/>
                  </a:lnTo>
                  <a:lnTo>
                    <a:pt x="65895" y="259029"/>
                  </a:lnTo>
                  <a:lnTo>
                    <a:pt x="71737" y="260991"/>
                  </a:lnTo>
                  <a:lnTo>
                    <a:pt x="77618" y="263290"/>
                  </a:lnTo>
                  <a:lnTo>
                    <a:pt x="83525" y="264824"/>
                  </a:lnTo>
                  <a:lnTo>
                    <a:pt x="89450" y="265846"/>
                  </a:lnTo>
                  <a:lnTo>
                    <a:pt x="95386" y="266527"/>
                  </a:lnTo>
                  <a:lnTo>
                    <a:pt x="101331" y="266982"/>
                  </a:lnTo>
                  <a:lnTo>
                    <a:pt x="107279" y="267285"/>
                  </a:lnTo>
                  <a:lnTo>
                    <a:pt x="119187" y="267622"/>
                  </a:lnTo>
                  <a:lnTo>
                    <a:pt x="148977" y="267855"/>
                  </a:lnTo>
                  <a:lnTo>
                    <a:pt x="156922" y="265882"/>
                  </a:lnTo>
                  <a:lnTo>
                    <a:pt x="166192" y="262583"/>
                  </a:lnTo>
                  <a:lnTo>
                    <a:pt x="196650" y="25003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54"/>
            <p:cNvSpPr/>
            <p:nvPr/>
          </p:nvSpPr>
          <p:spPr>
            <a:xfrm>
              <a:off x="3901564" y="5670354"/>
              <a:ext cx="1126332" cy="642933"/>
            </a:xfrm>
            <a:custGeom>
              <a:avLst/>
              <a:gdLst/>
              <a:ahLst/>
              <a:cxnLst/>
              <a:rect l="0" t="0" r="0" b="0"/>
              <a:pathLst>
                <a:path w="1126332" h="642933">
                  <a:moveTo>
                    <a:pt x="268174" y="125013"/>
                  </a:moveTo>
                  <a:lnTo>
                    <a:pt x="255733" y="137442"/>
                  </a:lnTo>
                  <a:lnTo>
                    <a:pt x="243240" y="157050"/>
                  </a:lnTo>
                  <a:lnTo>
                    <a:pt x="233586" y="171994"/>
                  </a:lnTo>
                  <a:lnTo>
                    <a:pt x="225322" y="188557"/>
                  </a:lnTo>
                  <a:lnTo>
                    <a:pt x="218339" y="205841"/>
                  </a:lnTo>
                  <a:lnTo>
                    <a:pt x="211924" y="223444"/>
                  </a:lnTo>
                  <a:lnTo>
                    <a:pt x="202728" y="250089"/>
                  </a:lnTo>
                  <a:lnTo>
                    <a:pt x="199358" y="267915"/>
                  </a:lnTo>
                  <a:lnTo>
                    <a:pt x="196866" y="285759"/>
                  </a:lnTo>
                  <a:lnTo>
                    <a:pt x="192448" y="303612"/>
                  </a:lnTo>
                  <a:lnTo>
                    <a:pt x="190873" y="313532"/>
                  </a:lnTo>
                  <a:lnTo>
                    <a:pt x="189823" y="324114"/>
                  </a:lnTo>
                  <a:lnTo>
                    <a:pt x="189122" y="335137"/>
                  </a:lnTo>
                  <a:lnTo>
                    <a:pt x="187662" y="345463"/>
                  </a:lnTo>
                  <a:lnTo>
                    <a:pt x="183392" y="364873"/>
                  </a:lnTo>
                  <a:lnTo>
                    <a:pt x="180831" y="383422"/>
                  </a:lnTo>
                  <a:lnTo>
                    <a:pt x="179693" y="401588"/>
                  </a:lnTo>
                  <a:lnTo>
                    <a:pt x="179188" y="419583"/>
                  </a:lnTo>
                  <a:lnTo>
                    <a:pt x="181611" y="434858"/>
                  </a:lnTo>
                  <a:lnTo>
                    <a:pt x="185912" y="454613"/>
                  </a:lnTo>
                  <a:lnTo>
                    <a:pt x="187186" y="473034"/>
                  </a:lnTo>
                  <a:lnTo>
                    <a:pt x="187563" y="491060"/>
                  </a:lnTo>
                  <a:lnTo>
                    <a:pt x="187616" y="497036"/>
                  </a:lnTo>
                  <a:lnTo>
                    <a:pt x="188645" y="502013"/>
                  </a:lnTo>
                  <a:lnTo>
                    <a:pt x="194784" y="517129"/>
                  </a:lnTo>
                  <a:lnTo>
                    <a:pt x="196651" y="526799"/>
                  </a:lnTo>
                  <a:lnTo>
                    <a:pt x="196659" y="522093"/>
                  </a:lnTo>
                  <a:lnTo>
                    <a:pt x="197652" y="519710"/>
                  </a:lnTo>
                  <a:lnTo>
                    <a:pt x="201406" y="514416"/>
                  </a:lnTo>
                  <a:lnTo>
                    <a:pt x="202804" y="510622"/>
                  </a:lnTo>
                  <a:lnTo>
                    <a:pt x="204772" y="495803"/>
                  </a:lnTo>
                  <a:lnTo>
                    <a:pt x="205355" y="477852"/>
                  </a:lnTo>
                  <a:lnTo>
                    <a:pt x="205601" y="303964"/>
                  </a:lnTo>
                  <a:lnTo>
                    <a:pt x="206594" y="293923"/>
                  </a:lnTo>
                  <a:lnTo>
                    <a:pt x="208249" y="283260"/>
                  </a:lnTo>
                  <a:lnTo>
                    <a:pt x="210346" y="272183"/>
                  </a:lnTo>
                  <a:lnTo>
                    <a:pt x="211744" y="261822"/>
                  </a:lnTo>
                  <a:lnTo>
                    <a:pt x="213297" y="242371"/>
                  </a:lnTo>
                  <a:lnTo>
                    <a:pt x="216636" y="223804"/>
                  </a:lnTo>
                  <a:lnTo>
                    <a:pt x="220437" y="205631"/>
                  </a:lnTo>
                  <a:lnTo>
                    <a:pt x="222127" y="187633"/>
                  </a:lnTo>
                  <a:lnTo>
                    <a:pt x="225527" y="169711"/>
                  </a:lnTo>
                  <a:lnTo>
                    <a:pt x="229355" y="152816"/>
                  </a:lnTo>
                  <a:lnTo>
                    <a:pt x="231057" y="138693"/>
                  </a:lnTo>
                  <a:lnTo>
                    <a:pt x="232015" y="119585"/>
                  </a:lnTo>
                  <a:lnTo>
                    <a:pt x="234887" y="107387"/>
                  </a:lnTo>
                  <a:lnTo>
                    <a:pt x="238482" y="95351"/>
                  </a:lnTo>
                  <a:lnTo>
                    <a:pt x="241498" y="78411"/>
                  </a:lnTo>
                  <a:lnTo>
                    <a:pt x="248264" y="63295"/>
                  </a:lnTo>
                  <a:lnTo>
                    <a:pt x="250386" y="55911"/>
                  </a:lnTo>
                  <a:lnTo>
                    <a:pt x="257874" y="38768"/>
                  </a:lnTo>
                  <a:lnTo>
                    <a:pt x="258832" y="31880"/>
                  </a:lnTo>
                  <a:lnTo>
                    <a:pt x="259959" y="29190"/>
                  </a:lnTo>
                  <a:lnTo>
                    <a:pt x="263861" y="23555"/>
                  </a:lnTo>
                  <a:lnTo>
                    <a:pt x="266292" y="21655"/>
                  </a:lnTo>
                  <a:lnTo>
                    <a:pt x="268906" y="20390"/>
                  </a:lnTo>
                  <a:lnTo>
                    <a:pt x="296771" y="10316"/>
                  </a:lnTo>
                  <a:lnTo>
                    <a:pt x="316790" y="8209"/>
                  </a:lnTo>
                  <a:lnTo>
                    <a:pt x="334999" y="2871"/>
                  </a:lnTo>
                  <a:lnTo>
                    <a:pt x="367345" y="565"/>
                  </a:lnTo>
                  <a:lnTo>
                    <a:pt x="402427" y="110"/>
                  </a:lnTo>
                  <a:lnTo>
                    <a:pt x="496035" y="0"/>
                  </a:lnTo>
                  <a:lnTo>
                    <a:pt x="530804" y="4739"/>
                  </a:lnTo>
                  <a:lnTo>
                    <a:pt x="554412" y="7066"/>
                  </a:lnTo>
                  <a:lnTo>
                    <a:pt x="579140" y="8100"/>
                  </a:lnTo>
                  <a:lnTo>
                    <a:pt x="606684" y="8560"/>
                  </a:lnTo>
                  <a:lnTo>
                    <a:pt x="632831" y="11410"/>
                  </a:lnTo>
                  <a:lnTo>
                    <a:pt x="657696" y="14991"/>
                  </a:lnTo>
                  <a:lnTo>
                    <a:pt x="681989" y="16583"/>
                  </a:lnTo>
                  <a:lnTo>
                    <a:pt x="706029" y="19937"/>
                  </a:lnTo>
                  <a:lnTo>
                    <a:pt x="729957" y="23742"/>
                  </a:lnTo>
                  <a:lnTo>
                    <a:pt x="753835" y="25434"/>
                  </a:lnTo>
                  <a:lnTo>
                    <a:pt x="777691" y="26185"/>
                  </a:lnTo>
                  <a:lnTo>
                    <a:pt x="801536" y="27511"/>
                  </a:lnTo>
                  <a:lnTo>
                    <a:pt x="836304" y="31852"/>
                  </a:lnTo>
                  <a:lnTo>
                    <a:pt x="875251" y="28081"/>
                  </a:lnTo>
                  <a:lnTo>
                    <a:pt x="902620" y="27170"/>
                  </a:lnTo>
                  <a:lnTo>
                    <a:pt x="979798" y="26793"/>
                  </a:lnTo>
                  <a:lnTo>
                    <a:pt x="992010" y="24144"/>
                  </a:lnTo>
                  <a:lnTo>
                    <a:pt x="1004059" y="20651"/>
                  </a:lnTo>
                  <a:lnTo>
                    <a:pt x="1038798" y="18020"/>
                  </a:lnTo>
                  <a:lnTo>
                    <a:pt x="1058626" y="17867"/>
                  </a:lnTo>
                  <a:lnTo>
                    <a:pt x="1061329" y="16870"/>
                  </a:lnTo>
                  <a:lnTo>
                    <a:pt x="1069881" y="11722"/>
                  </a:lnTo>
                  <a:lnTo>
                    <a:pt x="1081483" y="8959"/>
                  </a:lnTo>
                  <a:lnTo>
                    <a:pt x="1081591" y="13677"/>
                  </a:lnTo>
                  <a:lnTo>
                    <a:pt x="1082599" y="15071"/>
                  </a:lnTo>
                  <a:lnTo>
                    <a:pt x="1084265" y="16000"/>
                  </a:lnTo>
                  <a:lnTo>
                    <a:pt x="1086367" y="16619"/>
                  </a:lnTo>
                  <a:lnTo>
                    <a:pt x="1087770" y="18023"/>
                  </a:lnTo>
                  <a:lnTo>
                    <a:pt x="1088705" y="19952"/>
                  </a:lnTo>
                  <a:lnTo>
                    <a:pt x="1089744" y="24741"/>
                  </a:lnTo>
                  <a:lnTo>
                    <a:pt x="1090527" y="44701"/>
                  </a:lnTo>
                  <a:lnTo>
                    <a:pt x="1090574" y="87715"/>
                  </a:lnTo>
                  <a:lnTo>
                    <a:pt x="1087926" y="101491"/>
                  </a:lnTo>
                  <a:lnTo>
                    <a:pt x="1084432" y="116542"/>
                  </a:lnTo>
                  <a:lnTo>
                    <a:pt x="1082878" y="129848"/>
                  </a:lnTo>
                  <a:lnTo>
                    <a:pt x="1082188" y="145021"/>
                  </a:lnTo>
                  <a:lnTo>
                    <a:pt x="1081745" y="174275"/>
                  </a:lnTo>
                  <a:lnTo>
                    <a:pt x="1081668" y="197817"/>
                  </a:lnTo>
                  <a:lnTo>
                    <a:pt x="1084299" y="214917"/>
                  </a:lnTo>
                  <a:lnTo>
                    <a:pt x="1087786" y="232439"/>
                  </a:lnTo>
                  <a:lnTo>
                    <a:pt x="1089335" y="250148"/>
                  </a:lnTo>
                  <a:lnTo>
                    <a:pt x="1090023" y="267941"/>
                  </a:lnTo>
                  <a:lnTo>
                    <a:pt x="1091324" y="285771"/>
                  </a:lnTo>
                  <a:lnTo>
                    <a:pt x="1095212" y="303617"/>
                  </a:lnTo>
                  <a:lnTo>
                    <a:pt x="1097602" y="321471"/>
                  </a:lnTo>
                  <a:lnTo>
                    <a:pt x="1098664" y="339328"/>
                  </a:lnTo>
                  <a:lnTo>
                    <a:pt x="1099137" y="357186"/>
                  </a:lnTo>
                  <a:lnTo>
                    <a:pt x="1101995" y="375045"/>
                  </a:lnTo>
                  <a:lnTo>
                    <a:pt x="1105583" y="391912"/>
                  </a:lnTo>
                  <a:lnTo>
                    <a:pt x="1107178" y="406023"/>
                  </a:lnTo>
                  <a:lnTo>
                    <a:pt x="1107887" y="421554"/>
                  </a:lnTo>
                  <a:lnTo>
                    <a:pt x="1108285" y="447033"/>
                  </a:lnTo>
                  <a:lnTo>
                    <a:pt x="1109372" y="463594"/>
                  </a:lnTo>
                  <a:lnTo>
                    <a:pt x="1113165" y="477569"/>
                  </a:lnTo>
                  <a:lnTo>
                    <a:pt x="1115514" y="493040"/>
                  </a:lnTo>
                  <a:lnTo>
                    <a:pt x="1117550" y="508846"/>
                  </a:lnTo>
                  <a:lnTo>
                    <a:pt x="1123288" y="528901"/>
                  </a:lnTo>
                  <a:lnTo>
                    <a:pt x="1125430" y="547411"/>
                  </a:lnTo>
                  <a:lnTo>
                    <a:pt x="1126065" y="565463"/>
                  </a:lnTo>
                  <a:lnTo>
                    <a:pt x="1126327" y="606982"/>
                  </a:lnTo>
                  <a:lnTo>
                    <a:pt x="1126331" y="642901"/>
                  </a:lnTo>
                  <a:lnTo>
                    <a:pt x="1118635" y="642932"/>
                  </a:lnTo>
                  <a:lnTo>
                    <a:pt x="1118220" y="641940"/>
                  </a:lnTo>
                  <a:lnTo>
                    <a:pt x="1117761" y="638193"/>
                  </a:lnTo>
                  <a:lnTo>
                    <a:pt x="1116645" y="636797"/>
                  </a:lnTo>
                  <a:lnTo>
                    <a:pt x="1114907" y="635866"/>
                  </a:lnTo>
                  <a:lnTo>
                    <a:pt x="1110328" y="634832"/>
                  </a:lnTo>
                  <a:lnTo>
                    <a:pt x="1096389" y="634114"/>
                  </a:lnTo>
                  <a:lnTo>
                    <a:pt x="1093458" y="633086"/>
                  </a:lnTo>
                  <a:lnTo>
                    <a:pt x="1084587" y="627889"/>
                  </a:lnTo>
                  <a:lnTo>
                    <a:pt x="1078644" y="626326"/>
                  </a:lnTo>
                  <a:lnTo>
                    <a:pt x="1043782" y="625124"/>
                  </a:lnTo>
                  <a:lnTo>
                    <a:pt x="942379" y="625076"/>
                  </a:lnTo>
                  <a:lnTo>
                    <a:pt x="908164" y="620335"/>
                  </a:lnTo>
                  <a:lnTo>
                    <a:pt x="884686" y="615362"/>
                  </a:lnTo>
                  <a:lnTo>
                    <a:pt x="860015" y="610837"/>
                  </a:lnTo>
                  <a:lnTo>
                    <a:pt x="832497" y="608825"/>
                  </a:lnTo>
                  <a:lnTo>
                    <a:pt x="801064" y="602639"/>
                  </a:lnTo>
                  <a:lnTo>
                    <a:pt x="767229" y="594268"/>
                  </a:lnTo>
                  <a:lnTo>
                    <a:pt x="732326" y="587240"/>
                  </a:lnTo>
                  <a:lnTo>
                    <a:pt x="694301" y="580809"/>
                  </a:lnTo>
                  <a:lnTo>
                    <a:pt x="674427" y="577705"/>
                  </a:lnTo>
                  <a:lnTo>
                    <a:pt x="654225" y="573652"/>
                  </a:lnTo>
                  <a:lnTo>
                    <a:pt x="633804" y="568965"/>
                  </a:lnTo>
                  <a:lnTo>
                    <a:pt x="613238" y="563855"/>
                  </a:lnTo>
                  <a:lnTo>
                    <a:pt x="591581" y="559457"/>
                  </a:lnTo>
                  <a:lnTo>
                    <a:pt x="569197" y="555533"/>
                  </a:lnTo>
                  <a:lnTo>
                    <a:pt x="546329" y="551925"/>
                  </a:lnTo>
                  <a:lnTo>
                    <a:pt x="497082" y="542624"/>
                  </a:lnTo>
                  <a:lnTo>
                    <a:pt x="471434" y="537365"/>
                  </a:lnTo>
                  <a:lnTo>
                    <a:pt x="445397" y="533860"/>
                  </a:lnTo>
                  <a:lnTo>
                    <a:pt x="419099" y="531523"/>
                  </a:lnTo>
                  <a:lnTo>
                    <a:pt x="392629" y="529965"/>
                  </a:lnTo>
                  <a:lnTo>
                    <a:pt x="336731" y="525587"/>
                  </a:lnTo>
                  <a:lnTo>
                    <a:pt x="307919" y="523031"/>
                  </a:lnTo>
                  <a:lnTo>
                    <a:pt x="276792" y="521327"/>
                  </a:lnTo>
                  <a:lnTo>
                    <a:pt x="210424" y="519434"/>
                  </a:lnTo>
                  <a:lnTo>
                    <a:pt x="0" y="51791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P.16-17(3,7,9,13,15,23,25,27,29,31,33,35,37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Put your name here</a:t>
            </a:r>
          </a:p>
          <a:p>
            <a:pPr>
              <a:buNone/>
            </a:pPr>
            <a:r>
              <a:rPr lang="en-US" smtClean="0"/>
              <a:t>P.16-17(3,7,9,13,15,23,25,27,29,31,33,35,37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August 24, 2012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Assignment: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Friday, August 24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Objective:  Measure segments in inches and centimeters and use the segment addition postulate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ontent Placeholder 14"/>
          <p:cNvGraphicFramePr>
            <a:graphicFrameLocks noChangeAspect="1"/>
          </p:cNvGraphicFramePr>
          <p:nvPr>
            <p:ph idx="1"/>
          </p:nvPr>
        </p:nvGraphicFramePr>
        <p:xfrm flipH="1">
          <a:off x="3276600" y="2971800"/>
          <a:ext cx="112713" cy="112713"/>
        </p:xfrm>
        <a:graphic>
          <a:graphicData uri="http://schemas.openxmlformats.org/presentationml/2006/ole">
            <p:oleObj spid="_x0000_s1026" name="Equation" r:id="rId3" imgW="114120" imgH="11412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981200" y="990600"/>
            <a:ext cx="5029200" cy="2286000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048000" y="1447800"/>
            <a:ext cx="2590800" cy="1371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52800" y="1371600"/>
            <a:ext cx="2743200" cy="914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14600" y="3048000"/>
            <a:ext cx="3276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24200" y="1295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n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1447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m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l</a:t>
            </a:r>
            <a:endParaRPr lang="en-US" b="1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3600" y="2895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Monotype Corsiva" pitchFamily="66" charset="0"/>
              </a:rPr>
              <a:t>F</a:t>
            </a:r>
            <a:endParaRPr lang="en-US" b="1" dirty="0">
              <a:latin typeface="Monotype Corsiva" pitchFamily="66" charset="0"/>
            </a:endParaRPr>
          </a:p>
        </p:txBody>
      </p:sp>
      <p:graphicFrame>
        <p:nvGraphicFramePr>
          <p:cNvPr id="1027" name="Content Placeholder 14"/>
          <p:cNvGraphicFramePr>
            <a:graphicFrameLocks noChangeAspect="1"/>
          </p:cNvGraphicFramePr>
          <p:nvPr/>
        </p:nvGraphicFramePr>
        <p:xfrm>
          <a:off x="4343400" y="2971800"/>
          <a:ext cx="112713" cy="112713"/>
        </p:xfrm>
        <a:graphic>
          <a:graphicData uri="http://schemas.openxmlformats.org/presentationml/2006/ole">
            <p:oleObj spid="_x0000_s1027" name="Equation" r:id="rId4" imgW="114120" imgH="114120" progId="Equation.3">
              <p:embed/>
            </p:oleObj>
          </a:graphicData>
        </a:graphic>
      </p:graphicFrame>
      <p:graphicFrame>
        <p:nvGraphicFramePr>
          <p:cNvPr id="1028" name="Content Placeholder 14"/>
          <p:cNvGraphicFramePr>
            <a:graphicFrameLocks noChangeAspect="1"/>
          </p:cNvGraphicFramePr>
          <p:nvPr/>
        </p:nvGraphicFramePr>
        <p:xfrm>
          <a:off x="3048000" y="1981200"/>
          <a:ext cx="112713" cy="112713"/>
        </p:xfrm>
        <a:graphic>
          <a:graphicData uri="http://schemas.openxmlformats.org/presentationml/2006/ole">
            <p:oleObj spid="_x0000_s1028" name="Equation" r:id="rId5" imgW="114120" imgH="114120" progId="Equation.3">
              <p:embed/>
            </p:oleObj>
          </a:graphicData>
        </a:graphic>
      </p:graphicFrame>
      <p:graphicFrame>
        <p:nvGraphicFramePr>
          <p:cNvPr id="1029" name="Content Placeholder 14"/>
          <p:cNvGraphicFramePr>
            <a:graphicFrameLocks noChangeAspect="1"/>
          </p:cNvGraphicFramePr>
          <p:nvPr/>
        </p:nvGraphicFramePr>
        <p:xfrm>
          <a:off x="4800600" y="1828800"/>
          <a:ext cx="112713" cy="112713"/>
        </p:xfrm>
        <a:graphic>
          <a:graphicData uri="http://schemas.openxmlformats.org/presentationml/2006/ole">
            <p:oleObj spid="_x0000_s1029" name="Equation" r:id="rId6" imgW="114120" imgH="114120" progId="Equation.3">
              <p:embed/>
            </p:oleObj>
          </a:graphicData>
        </a:graphic>
      </p:graphicFrame>
      <p:graphicFrame>
        <p:nvGraphicFramePr>
          <p:cNvPr id="1030" name="Content Placeholder 14"/>
          <p:cNvGraphicFramePr>
            <a:graphicFrameLocks noChangeAspect="1"/>
          </p:cNvGraphicFramePr>
          <p:nvPr/>
        </p:nvGraphicFramePr>
        <p:xfrm>
          <a:off x="3886200" y="1524000"/>
          <a:ext cx="112713" cy="112713"/>
        </p:xfrm>
        <a:graphic>
          <a:graphicData uri="http://schemas.openxmlformats.org/presentationml/2006/ole">
            <p:oleObj spid="_x0000_s1030" name="Equation" r:id="rId7" imgW="114120" imgH="114120" progId="Equation.3">
              <p:embed/>
            </p:oleObj>
          </a:graphicData>
        </a:graphic>
      </p:graphicFrame>
      <p:graphicFrame>
        <p:nvGraphicFramePr>
          <p:cNvPr id="1031" name="Content Placeholder 14"/>
          <p:cNvGraphicFramePr>
            <a:graphicFrameLocks noChangeAspect="1"/>
          </p:cNvGraphicFramePr>
          <p:nvPr/>
        </p:nvGraphicFramePr>
        <p:xfrm>
          <a:off x="5562600" y="2057400"/>
          <a:ext cx="112713" cy="112713"/>
        </p:xfrm>
        <a:graphic>
          <a:graphicData uri="http://schemas.openxmlformats.org/presentationml/2006/ole">
            <p:oleObj spid="_x0000_s1031" name="Equation" r:id="rId8" imgW="114120" imgH="114120" progId="Equation.3">
              <p:embed/>
            </p:oleObj>
          </a:graphicData>
        </a:graphic>
      </p:graphicFrame>
      <p:graphicFrame>
        <p:nvGraphicFramePr>
          <p:cNvPr id="1032" name="Content Placeholder 14"/>
          <p:cNvGraphicFramePr>
            <a:graphicFrameLocks noChangeAspect="1"/>
          </p:cNvGraphicFramePr>
          <p:nvPr/>
        </p:nvGraphicFramePr>
        <p:xfrm>
          <a:off x="5334000" y="1524000"/>
          <a:ext cx="112713" cy="112713"/>
        </p:xfrm>
        <a:graphic>
          <a:graphicData uri="http://schemas.openxmlformats.org/presentationml/2006/ole">
            <p:oleObj spid="_x0000_s1032" name="Equation" r:id="rId9" imgW="114120" imgH="114120" progId="Equation.3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276600" y="2743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19600" y="2743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48200" y="182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638800" y="1828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86200" y="1295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05400" y="1295400"/>
            <a:ext cx="22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9400" y="1752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39624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Name a line that contains point P.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plane containing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the intersection of lines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 and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Name a point not contained in lines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, </a:t>
            </a:r>
            <a:r>
              <a:rPr lang="en-US" dirty="0" smtClean="0">
                <a:latin typeface="Script MT Bold" pitchFamily="66" charset="0"/>
              </a:rPr>
              <a:t>m</a:t>
            </a:r>
            <a:r>
              <a:rPr lang="en-US" dirty="0" smtClean="0"/>
              <a:t>, or</a:t>
            </a:r>
            <a:r>
              <a:rPr lang="en-US" dirty="0" smtClean="0">
                <a:latin typeface="Script MT Bold" pitchFamily="66" charset="0"/>
              </a:rPr>
              <a:t> n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is another name for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</a:t>
            </a:r>
          </a:p>
          <a:p>
            <a:pPr marL="342900" indent="-342900">
              <a:buAutoNum type="arabicPeriod"/>
            </a:pPr>
            <a:r>
              <a:rPr lang="en-US" dirty="0" smtClean="0"/>
              <a:t>Does line </a:t>
            </a:r>
            <a:r>
              <a:rPr lang="en-US" dirty="0" smtClean="0">
                <a:latin typeface="Script MT Bold" pitchFamily="66" charset="0"/>
              </a:rPr>
              <a:t>l</a:t>
            </a:r>
            <a:r>
              <a:rPr lang="en-US" dirty="0" smtClean="0"/>
              <a:t> intersect line m or line </a:t>
            </a:r>
            <a:r>
              <a:rPr lang="en-US" dirty="0" smtClean="0">
                <a:latin typeface="Script MT Bold" pitchFamily="66" charset="0"/>
              </a:rPr>
              <a:t>n</a:t>
            </a:r>
            <a:r>
              <a:rPr lang="en-US" dirty="0" smtClean="0"/>
              <a:t>? Explain.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30" name="SMARTInkAnnotation362"/>
          <p:cNvSpPr/>
          <p:nvPr/>
        </p:nvSpPr>
        <p:spPr>
          <a:xfrm>
            <a:off x="5126226" y="3795117"/>
            <a:ext cx="1" cy="401837"/>
          </a:xfrm>
          <a:custGeom>
            <a:avLst/>
            <a:gdLst/>
            <a:ahLst/>
            <a:cxnLst/>
            <a:rect l="0" t="0" r="0" b="0"/>
            <a:pathLst>
              <a:path w="1" h="401837">
                <a:moveTo>
                  <a:pt x="0" y="0"/>
                </a:moveTo>
                <a:lnTo>
                  <a:pt x="0" y="401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363"/>
          <p:cNvSpPr/>
          <p:nvPr/>
        </p:nvSpPr>
        <p:spPr>
          <a:xfrm>
            <a:off x="5215617" y="4063008"/>
            <a:ext cx="8941" cy="125016"/>
          </a:xfrm>
          <a:custGeom>
            <a:avLst/>
            <a:gdLst/>
            <a:ahLst/>
            <a:cxnLst/>
            <a:rect l="0" t="0" r="0" b="0"/>
            <a:pathLst>
              <a:path w="8941" h="125016">
                <a:moveTo>
                  <a:pt x="8940" y="0"/>
                </a:moveTo>
                <a:lnTo>
                  <a:pt x="8940" y="29888"/>
                </a:lnTo>
                <a:lnTo>
                  <a:pt x="7947" y="32824"/>
                </a:lnTo>
                <a:lnTo>
                  <a:pt x="6291" y="35773"/>
                </a:lnTo>
                <a:lnTo>
                  <a:pt x="4195" y="38731"/>
                </a:lnTo>
                <a:lnTo>
                  <a:pt x="2796" y="41696"/>
                </a:lnTo>
                <a:lnTo>
                  <a:pt x="1864" y="44664"/>
                </a:lnTo>
                <a:lnTo>
                  <a:pt x="1243" y="47635"/>
                </a:lnTo>
                <a:lnTo>
                  <a:pt x="829" y="50608"/>
                </a:lnTo>
                <a:lnTo>
                  <a:pt x="553" y="53582"/>
                </a:lnTo>
                <a:lnTo>
                  <a:pt x="368" y="56557"/>
                </a:lnTo>
                <a:lnTo>
                  <a:pt x="164" y="62509"/>
                </a:lnTo>
                <a:lnTo>
                  <a:pt x="33" y="74414"/>
                </a:lnTo>
                <a:lnTo>
                  <a:pt x="0" y="125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364"/>
          <p:cNvSpPr/>
          <p:nvPr/>
        </p:nvSpPr>
        <p:spPr>
          <a:xfrm>
            <a:off x="5260313" y="3973710"/>
            <a:ext cx="8940" cy="35721"/>
          </a:xfrm>
          <a:custGeom>
            <a:avLst/>
            <a:gdLst/>
            <a:ahLst/>
            <a:cxnLst/>
            <a:rect l="0" t="0" r="0" b="0"/>
            <a:pathLst>
              <a:path w="8940" h="35721">
                <a:moveTo>
                  <a:pt x="0" y="35720"/>
                </a:moveTo>
                <a:lnTo>
                  <a:pt x="0" y="30979"/>
                </a:lnTo>
                <a:lnTo>
                  <a:pt x="993" y="28590"/>
                </a:lnTo>
                <a:lnTo>
                  <a:pt x="2649" y="26006"/>
                </a:lnTo>
                <a:lnTo>
                  <a:pt x="8571" y="18337"/>
                </a:lnTo>
                <a:lnTo>
                  <a:pt x="8694" y="17185"/>
                </a:lnTo>
                <a:lnTo>
                  <a:pt x="8775" y="15426"/>
                </a:lnTo>
                <a:lnTo>
                  <a:pt x="8907" y="10213"/>
                </a:lnTo>
                <a:lnTo>
                  <a:pt x="893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365"/>
          <p:cNvSpPr/>
          <p:nvPr/>
        </p:nvSpPr>
        <p:spPr>
          <a:xfrm>
            <a:off x="5296070" y="4036252"/>
            <a:ext cx="125149" cy="151771"/>
          </a:xfrm>
          <a:custGeom>
            <a:avLst/>
            <a:gdLst/>
            <a:ahLst/>
            <a:cxnLst/>
            <a:rect l="0" t="0" r="0" b="0"/>
            <a:pathLst>
              <a:path w="125149" h="151771">
                <a:moveTo>
                  <a:pt x="0" y="35685"/>
                </a:moveTo>
                <a:lnTo>
                  <a:pt x="0" y="151770"/>
                </a:lnTo>
                <a:lnTo>
                  <a:pt x="0" y="130521"/>
                </a:lnTo>
                <a:lnTo>
                  <a:pt x="993" y="127683"/>
                </a:lnTo>
                <a:lnTo>
                  <a:pt x="2648" y="124798"/>
                </a:lnTo>
                <a:lnTo>
                  <a:pt x="7696" y="117780"/>
                </a:lnTo>
                <a:lnTo>
                  <a:pt x="8387" y="114174"/>
                </a:lnTo>
                <a:lnTo>
                  <a:pt x="8570" y="111824"/>
                </a:lnTo>
                <a:lnTo>
                  <a:pt x="8693" y="109265"/>
                </a:lnTo>
                <a:lnTo>
                  <a:pt x="8830" y="103775"/>
                </a:lnTo>
                <a:lnTo>
                  <a:pt x="8907" y="95107"/>
                </a:lnTo>
                <a:lnTo>
                  <a:pt x="9910" y="92167"/>
                </a:lnTo>
                <a:lnTo>
                  <a:pt x="11573" y="89214"/>
                </a:lnTo>
                <a:lnTo>
                  <a:pt x="13674" y="86254"/>
                </a:lnTo>
                <a:lnTo>
                  <a:pt x="15075" y="82296"/>
                </a:lnTo>
                <a:lnTo>
                  <a:pt x="16010" y="77673"/>
                </a:lnTo>
                <a:lnTo>
                  <a:pt x="17509" y="65476"/>
                </a:lnTo>
                <a:lnTo>
                  <a:pt x="20362" y="61163"/>
                </a:lnTo>
                <a:lnTo>
                  <a:pt x="22514" y="58624"/>
                </a:lnTo>
                <a:lnTo>
                  <a:pt x="23948" y="55938"/>
                </a:lnTo>
                <a:lnTo>
                  <a:pt x="24905" y="53156"/>
                </a:lnTo>
                <a:lnTo>
                  <a:pt x="25542" y="50309"/>
                </a:lnTo>
                <a:lnTo>
                  <a:pt x="26960" y="47419"/>
                </a:lnTo>
                <a:lnTo>
                  <a:pt x="28899" y="44500"/>
                </a:lnTo>
                <a:lnTo>
                  <a:pt x="31185" y="41561"/>
                </a:lnTo>
                <a:lnTo>
                  <a:pt x="32709" y="38610"/>
                </a:lnTo>
                <a:lnTo>
                  <a:pt x="33724" y="35651"/>
                </a:lnTo>
                <a:lnTo>
                  <a:pt x="34402" y="32686"/>
                </a:lnTo>
                <a:lnTo>
                  <a:pt x="35847" y="29717"/>
                </a:lnTo>
                <a:lnTo>
                  <a:pt x="37803" y="26745"/>
                </a:lnTo>
                <a:lnTo>
                  <a:pt x="40100" y="23772"/>
                </a:lnTo>
                <a:lnTo>
                  <a:pt x="41632" y="20798"/>
                </a:lnTo>
                <a:lnTo>
                  <a:pt x="42653" y="17823"/>
                </a:lnTo>
                <a:lnTo>
                  <a:pt x="43334" y="14847"/>
                </a:lnTo>
                <a:lnTo>
                  <a:pt x="44781" y="12863"/>
                </a:lnTo>
                <a:lnTo>
                  <a:pt x="46739" y="11541"/>
                </a:lnTo>
                <a:lnTo>
                  <a:pt x="49038" y="10659"/>
                </a:lnTo>
                <a:lnTo>
                  <a:pt x="51563" y="10072"/>
                </a:lnTo>
                <a:lnTo>
                  <a:pt x="54240" y="9680"/>
                </a:lnTo>
                <a:lnTo>
                  <a:pt x="57017" y="9418"/>
                </a:lnTo>
                <a:lnTo>
                  <a:pt x="58870" y="8252"/>
                </a:lnTo>
                <a:lnTo>
                  <a:pt x="60105" y="6483"/>
                </a:lnTo>
                <a:lnTo>
                  <a:pt x="60927" y="4310"/>
                </a:lnTo>
                <a:lnTo>
                  <a:pt x="62469" y="2862"/>
                </a:lnTo>
                <a:lnTo>
                  <a:pt x="64491" y="1897"/>
                </a:lnTo>
                <a:lnTo>
                  <a:pt x="66831" y="1253"/>
                </a:lnTo>
                <a:lnTo>
                  <a:pt x="69385" y="824"/>
                </a:lnTo>
                <a:lnTo>
                  <a:pt x="72081" y="538"/>
                </a:lnTo>
                <a:lnTo>
                  <a:pt x="78798" y="79"/>
                </a:lnTo>
                <a:lnTo>
                  <a:pt x="82366" y="17"/>
                </a:lnTo>
                <a:lnTo>
                  <a:pt x="84708" y="0"/>
                </a:lnTo>
                <a:lnTo>
                  <a:pt x="86268" y="981"/>
                </a:lnTo>
                <a:lnTo>
                  <a:pt x="87309" y="2627"/>
                </a:lnTo>
                <a:lnTo>
                  <a:pt x="88004" y="4716"/>
                </a:lnTo>
                <a:lnTo>
                  <a:pt x="89459" y="6110"/>
                </a:lnTo>
                <a:lnTo>
                  <a:pt x="91423" y="7039"/>
                </a:lnTo>
                <a:lnTo>
                  <a:pt x="93725" y="7658"/>
                </a:lnTo>
                <a:lnTo>
                  <a:pt x="96254" y="9063"/>
                </a:lnTo>
                <a:lnTo>
                  <a:pt x="98932" y="10992"/>
                </a:lnTo>
                <a:lnTo>
                  <a:pt x="105622" y="16476"/>
                </a:lnTo>
                <a:lnTo>
                  <a:pt x="106171" y="17918"/>
                </a:lnTo>
                <a:lnTo>
                  <a:pt x="106781" y="22166"/>
                </a:lnTo>
                <a:lnTo>
                  <a:pt x="107937" y="24688"/>
                </a:lnTo>
                <a:lnTo>
                  <a:pt x="109701" y="27362"/>
                </a:lnTo>
                <a:lnTo>
                  <a:pt x="111870" y="30136"/>
                </a:lnTo>
                <a:lnTo>
                  <a:pt x="113316" y="32978"/>
                </a:lnTo>
                <a:lnTo>
                  <a:pt x="114281" y="35865"/>
                </a:lnTo>
                <a:lnTo>
                  <a:pt x="114923" y="38781"/>
                </a:lnTo>
                <a:lnTo>
                  <a:pt x="115352" y="41718"/>
                </a:lnTo>
                <a:lnTo>
                  <a:pt x="115637" y="44668"/>
                </a:lnTo>
                <a:lnTo>
                  <a:pt x="115828" y="47627"/>
                </a:lnTo>
                <a:lnTo>
                  <a:pt x="115955" y="50591"/>
                </a:lnTo>
                <a:lnTo>
                  <a:pt x="116096" y="56532"/>
                </a:lnTo>
                <a:lnTo>
                  <a:pt x="117127" y="59504"/>
                </a:lnTo>
                <a:lnTo>
                  <a:pt x="118808" y="62479"/>
                </a:lnTo>
                <a:lnTo>
                  <a:pt x="120920" y="65454"/>
                </a:lnTo>
                <a:lnTo>
                  <a:pt x="122330" y="68430"/>
                </a:lnTo>
                <a:lnTo>
                  <a:pt x="123269" y="71405"/>
                </a:lnTo>
                <a:lnTo>
                  <a:pt x="124777" y="78570"/>
                </a:lnTo>
                <a:lnTo>
                  <a:pt x="124983" y="82196"/>
                </a:lnTo>
                <a:lnTo>
                  <a:pt x="125075" y="87114"/>
                </a:lnTo>
                <a:lnTo>
                  <a:pt x="125148" y="1249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66"/>
          <p:cNvSpPr/>
          <p:nvPr/>
        </p:nvSpPr>
        <p:spPr>
          <a:xfrm>
            <a:off x="5439096" y="4018360"/>
            <a:ext cx="133976" cy="151805"/>
          </a:xfrm>
          <a:custGeom>
            <a:avLst/>
            <a:gdLst/>
            <a:ahLst/>
            <a:cxnLst/>
            <a:rect l="0" t="0" r="0" b="0"/>
            <a:pathLst>
              <a:path w="133976" h="151805">
                <a:moveTo>
                  <a:pt x="0" y="107155"/>
                </a:moveTo>
                <a:lnTo>
                  <a:pt x="0" y="99467"/>
                </a:lnTo>
                <a:lnTo>
                  <a:pt x="993" y="99053"/>
                </a:lnTo>
                <a:lnTo>
                  <a:pt x="4745" y="98593"/>
                </a:lnTo>
                <a:lnTo>
                  <a:pt x="6143" y="97479"/>
                </a:lnTo>
                <a:lnTo>
                  <a:pt x="7075" y="95743"/>
                </a:lnTo>
                <a:lnTo>
                  <a:pt x="7697" y="93594"/>
                </a:lnTo>
                <a:lnTo>
                  <a:pt x="9104" y="92161"/>
                </a:lnTo>
                <a:lnTo>
                  <a:pt x="11036" y="91206"/>
                </a:lnTo>
                <a:lnTo>
                  <a:pt x="16527" y="89673"/>
                </a:lnTo>
                <a:lnTo>
                  <a:pt x="19926" y="86818"/>
                </a:lnTo>
                <a:lnTo>
                  <a:pt x="22223" y="84667"/>
                </a:lnTo>
                <a:lnTo>
                  <a:pt x="24748" y="83233"/>
                </a:lnTo>
                <a:lnTo>
                  <a:pt x="27424" y="82278"/>
                </a:lnTo>
                <a:lnTo>
                  <a:pt x="34110" y="80744"/>
                </a:lnTo>
                <a:lnTo>
                  <a:pt x="37673" y="77888"/>
                </a:lnTo>
                <a:lnTo>
                  <a:pt x="40014" y="75738"/>
                </a:lnTo>
                <a:lnTo>
                  <a:pt x="43561" y="74304"/>
                </a:lnTo>
                <a:lnTo>
                  <a:pt x="47912" y="73348"/>
                </a:lnTo>
                <a:lnTo>
                  <a:pt x="52799" y="72711"/>
                </a:lnTo>
                <a:lnTo>
                  <a:pt x="56058" y="71294"/>
                </a:lnTo>
                <a:lnTo>
                  <a:pt x="58230" y="69357"/>
                </a:lnTo>
                <a:lnTo>
                  <a:pt x="59678" y="67074"/>
                </a:lnTo>
                <a:lnTo>
                  <a:pt x="61636" y="65551"/>
                </a:lnTo>
                <a:lnTo>
                  <a:pt x="63935" y="64537"/>
                </a:lnTo>
                <a:lnTo>
                  <a:pt x="66461" y="63860"/>
                </a:lnTo>
                <a:lnTo>
                  <a:pt x="69138" y="63409"/>
                </a:lnTo>
                <a:lnTo>
                  <a:pt x="71917" y="63108"/>
                </a:lnTo>
                <a:lnTo>
                  <a:pt x="74762" y="62907"/>
                </a:lnTo>
                <a:lnTo>
                  <a:pt x="77652" y="61782"/>
                </a:lnTo>
                <a:lnTo>
                  <a:pt x="80572" y="60039"/>
                </a:lnTo>
                <a:lnTo>
                  <a:pt x="83512" y="57885"/>
                </a:lnTo>
                <a:lnTo>
                  <a:pt x="86465" y="56449"/>
                </a:lnTo>
                <a:lnTo>
                  <a:pt x="89427" y="55492"/>
                </a:lnTo>
                <a:lnTo>
                  <a:pt x="92395" y="54854"/>
                </a:lnTo>
                <a:lnTo>
                  <a:pt x="95366" y="53436"/>
                </a:lnTo>
                <a:lnTo>
                  <a:pt x="98341" y="51498"/>
                </a:lnTo>
                <a:lnTo>
                  <a:pt x="101317" y="49215"/>
                </a:lnTo>
                <a:lnTo>
                  <a:pt x="104295" y="47692"/>
                </a:lnTo>
                <a:lnTo>
                  <a:pt x="107273" y="46677"/>
                </a:lnTo>
                <a:lnTo>
                  <a:pt x="110251" y="46001"/>
                </a:lnTo>
                <a:lnTo>
                  <a:pt x="112237" y="44557"/>
                </a:lnTo>
                <a:lnTo>
                  <a:pt x="113561" y="42603"/>
                </a:lnTo>
                <a:lnTo>
                  <a:pt x="114444" y="40308"/>
                </a:lnTo>
                <a:lnTo>
                  <a:pt x="116025" y="38778"/>
                </a:lnTo>
                <a:lnTo>
                  <a:pt x="118073" y="37758"/>
                </a:lnTo>
                <a:lnTo>
                  <a:pt x="120431" y="37078"/>
                </a:lnTo>
                <a:lnTo>
                  <a:pt x="122004" y="35632"/>
                </a:lnTo>
                <a:lnTo>
                  <a:pt x="123052" y="33676"/>
                </a:lnTo>
                <a:lnTo>
                  <a:pt x="124734" y="28149"/>
                </a:lnTo>
                <a:lnTo>
                  <a:pt x="127612" y="24747"/>
                </a:lnTo>
                <a:lnTo>
                  <a:pt x="132808" y="19219"/>
                </a:lnTo>
                <a:lnTo>
                  <a:pt x="133518" y="15817"/>
                </a:lnTo>
                <a:lnTo>
                  <a:pt x="133975" y="10289"/>
                </a:lnTo>
                <a:lnTo>
                  <a:pt x="131388" y="6888"/>
                </a:lnTo>
                <a:lnTo>
                  <a:pt x="125513" y="402"/>
                </a:lnTo>
                <a:lnTo>
                  <a:pt x="122661" y="178"/>
                </a:lnTo>
                <a:lnTo>
                  <a:pt x="117483" y="35"/>
                </a:lnTo>
                <a:lnTo>
                  <a:pt x="95229" y="0"/>
                </a:lnTo>
                <a:lnTo>
                  <a:pt x="92290" y="991"/>
                </a:lnTo>
                <a:lnTo>
                  <a:pt x="89337" y="2645"/>
                </a:lnTo>
                <a:lnTo>
                  <a:pt x="86375" y="4740"/>
                </a:lnTo>
                <a:lnTo>
                  <a:pt x="83407" y="7128"/>
                </a:lnTo>
                <a:lnTo>
                  <a:pt x="80436" y="9713"/>
                </a:lnTo>
                <a:lnTo>
                  <a:pt x="77462" y="12428"/>
                </a:lnTo>
                <a:lnTo>
                  <a:pt x="74486" y="14238"/>
                </a:lnTo>
                <a:lnTo>
                  <a:pt x="71508" y="15444"/>
                </a:lnTo>
                <a:lnTo>
                  <a:pt x="68530" y="16249"/>
                </a:lnTo>
                <a:lnTo>
                  <a:pt x="66545" y="17778"/>
                </a:lnTo>
                <a:lnTo>
                  <a:pt x="65221" y="19789"/>
                </a:lnTo>
                <a:lnTo>
                  <a:pt x="64338" y="22122"/>
                </a:lnTo>
                <a:lnTo>
                  <a:pt x="62757" y="24669"/>
                </a:lnTo>
                <a:lnTo>
                  <a:pt x="60710" y="27360"/>
                </a:lnTo>
                <a:lnTo>
                  <a:pt x="58351" y="30146"/>
                </a:lnTo>
                <a:lnTo>
                  <a:pt x="55786" y="32995"/>
                </a:lnTo>
                <a:lnTo>
                  <a:pt x="50287" y="38807"/>
                </a:lnTo>
                <a:lnTo>
                  <a:pt x="41607" y="47657"/>
                </a:lnTo>
                <a:lnTo>
                  <a:pt x="39657" y="50623"/>
                </a:lnTo>
                <a:lnTo>
                  <a:pt x="38356" y="53592"/>
                </a:lnTo>
                <a:lnTo>
                  <a:pt x="37490" y="56563"/>
                </a:lnTo>
                <a:lnTo>
                  <a:pt x="35918" y="59537"/>
                </a:lnTo>
                <a:lnTo>
                  <a:pt x="33878" y="62511"/>
                </a:lnTo>
                <a:lnTo>
                  <a:pt x="28212" y="69673"/>
                </a:lnTo>
                <a:lnTo>
                  <a:pt x="27437" y="73299"/>
                </a:lnTo>
                <a:lnTo>
                  <a:pt x="27230" y="75655"/>
                </a:lnTo>
                <a:lnTo>
                  <a:pt x="27093" y="78217"/>
                </a:lnTo>
                <a:lnTo>
                  <a:pt x="26940" y="83711"/>
                </a:lnTo>
                <a:lnTo>
                  <a:pt x="26818" y="119064"/>
                </a:lnTo>
                <a:lnTo>
                  <a:pt x="27811" y="121048"/>
                </a:lnTo>
                <a:lnTo>
                  <a:pt x="29466" y="122370"/>
                </a:lnTo>
                <a:lnTo>
                  <a:pt x="31563" y="123251"/>
                </a:lnTo>
                <a:lnTo>
                  <a:pt x="32961" y="124832"/>
                </a:lnTo>
                <a:lnTo>
                  <a:pt x="33893" y="126877"/>
                </a:lnTo>
                <a:lnTo>
                  <a:pt x="34514" y="129233"/>
                </a:lnTo>
                <a:lnTo>
                  <a:pt x="35921" y="130804"/>
                </a:lnTo>
                <a:lnTo>
                  <a:pt x="37853" y="131851"/>
                </a:lnTo>
                <a:lnTo>
                  <a:pt x="40134" y="132549"/>
                </a:lnTo>
                <a:lnTo>
                  <a:pt x="41654" y="134006"/>
                </a:lnTo>
                <a:lnTo>
                  <a:pt x="42668" y="135970"/>
                </a:lnTo>
                <a:lnTo>
                  <a:pt x="43344" y="138271"/>
                </a:lnTo>
                <a:lnTo>
                  <a:pt x="44788" y="139806"/>
                </a:lnTo>
                <a:lnTo>
                  <a:pt x="46743" y="140828"/>
                </a:lnTo>
                <a:lnTo>
                  <a:pt x="49041" y="141510"/>
                </a:lnTo>
                <a:lnTo>
                  <a:pt x="51565" y="142957"/>
                </a:lnTo>
                <a:lnTo>
                  <a:pt x="54241" y="144914"/>
                </a:lnTo>
                <a:lnTo>
                  <a:pt x="62574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67"/>
          <p:cNvSpPr/>
          <p:nvPr/>
        </p:nvSpPr>
        <p:spPr>
          <a:xfrm>
            <a:off x="5617879" y="3973714"/>
            <a:ext cx="286053" cy="205380"/>
          </a:xfrm>
          <a:custGeom>
            <a:avLst/>
            <a:gdLst/>
            <a:ahLst/>
            <a:cxnLst/>
            <a:rect l="0" t="0" r="0" b="0"/>
            <a:pathLst>
              <a:path w="286053" h="205380">
                <a:moveTo>
                  <a:pt x="0" y="196450"/>
                </a:moveTo>
                <a:lnTo>
                  <a:pt x="7697" y="188761"/>
                </a:lnTo>
                <a:lnTo>
                  <a:pt x="11035" y="188072"/>
                </a:lnTo>
                <a:lnTo>
                  <a:pt x="16527" y="187629"/>
                </a:lnTo>
                <a:lnTo>
                  <a:pt x="16977" y="186601"/>
                </a:lnTo>
                <a:lnTo>
                  <a:pt x="17478" y="182812"/>
                </a:lnTo>
                <a:lnTo>
                  <a:pt x="18604" y="181405"/>
                </a:lnTo>
                <a:lnTo>
                  <a:pt x="20348" y="180466"/>
                </a:lnTo>
                <a:lnTo>
                  <a:pt x="25539" y="178961"/>
                </a:lnTo>
                <a:lnTo>
                  <a:pt x="31184" y="173960"/>
                </a:lnTo>
                <a:lnTo>
                  <a:pt x="32708" y="171534"/>
                </a:lnTo>
                <a:lnTo>
                  <a:pt x="34401" y="166194"/>
                </a:lnTo>
                <a:lnTo>
                  <a:pt x="35846" y="164373"/>
                </a:lnTo>
                <a:lnTo>
                  <a:pt x="37803" y="163159"/>
                </a:lnTo>
                <a:lnTo>
                  <a:pt x="40100" y="162350"/>
                </a:lnTo>
                <a:lnTo>
                  <a:pt x="41632" y="160818"/>
                </a:lnTo>
                <a:lnTo>
                  <a:pt x="42653" y="158805"/>
                </a:lnTo>
                <a:lnTo>
                  <a:pt x="43787" y="153922"/>
                </a:lnTo>
                <a:lnTo>
                  <a:pt x="44292" y="148444"/>
                </a:lnTo>
                <a:lnTo>
                  <a:pt x="45419" y="146587"/>
                </a:lnTo>
                <a:lnTo>
                  <a:pt x="47165" y="145348"/>
                </a:lnTo>
                <a:lnTo>
                  <a:pt x="49321" y="144522"/>
                </a:lnTo>
                <a:lnTo>
                  <a:pt x="50759" y="141988"/>
                </a:lnTo>
                <a:lnTo>
                  <a:pt x="51717" y="138314"/>
                </a:lnTo>
                <a:lnTo>
                  <a:pt x="52356" y="133880"/>
                </a:lnTo>
                <a:lnTo>
                  <a:pt x="53775" y="130924"/>
                </a:lnTo>
                <a:lnTo>
                  <a:pt x="55715" y="128953"/>
                </a:lnTo>
                <a:lnTo>
                  <a:pt x="58001" y="127639"/>
                </a:lnTo>
                <a:lnTo>
                  <a:pt x="59526" y="125771"/>
                </a:lnTo>
                <a:lnTo>
                  <a:pt x="60542" y="123534"/>
                </a:lnTo>
                <a:lnTo>
                  <a:pt x="61671" y="118402"/>
                </a:lnTo>
                <a:lnTo>
                  <a:pt x="62173" y="112814"/>
                </a:lnTo>
                <a:lnTo>
                  <a:pt x="63299" y="109934"/>
                </a:lnTo>
                <a:lnTo>
                  <a:pt x="67200" y="104090"/>
                </a:lnTo>
                <a:lnTo>
                  <a:pt x="69596" y="98185"/>
                </a:lnTo>
                <a:lnTo>
                  <a:pt x="70661" y="92253"/>
                </a:lnTo>
                <a:lnTo>
                  <a:pt x="71134" y="86309"/>
                </a:lnTo>
                <a:lnTo>
                  <a:pt x="71345" y="80361"/>
                </a:lnTo>
                <a:lnTo>
                  <a:pt x="71479" y="68457"/>
                </a:lnTo>
                <a:lnTo>
                  <a:pt x="72484" y="65480"/>
                </a:lnTo>
                <a:lnTo>
                  <a:pt x="76249" y="59528"/>
                </a:lnTo>
                <a:lnTo>
                  <a:pt x="78584" y="53575"/>
                </a:lnTo>
                <a:lnTo>
                  <a:pt x="80083" y="46409"/>
                </a:lnTo>
                <a:lnTo>
                  <a:pt x="80343" y="40427"/>
                </a:lnTo>
                <a:lnTo>
                  <a:pt x="80430" y="35654"/>
                </a:lnTo>
                <a:lnTo>
                  <a:pt x="80452" y="17891"/>
                </a:lnTo>
                <a:lnTo>
                  <a:pt x="80452" y="34366"/>
                </a:lnTo>
                <a:lnTo>
                  <a:pt x="75707" y="40056"/>
                </a:lnTo>
                <a:lnTo>
                  <a:pt x="74308" y="42578"/>
                </a:lnTo>
                <a:lnTo>
                  <a:pt x="72755" y="48026"/>
                </a:lnTo>
                <a:lnTo>
                  <a:pt x="72065" y="53755"/>
                </a:lnTo>
                <a:lnTo>
                  <a:pt x="71758" y="59608"/>
                </a:lnTo>
                <a:lnTo>
                  <a:pt x="71622" y="65516"/>
                </a:lnTo>
                <a:lnTo>
                  <a:pt x="70592" y="67489"/>
                </a:lnTo>
                <a:lnTo>
                  <a:pt x="68913" y="68804"/>
                </a:lnTo>
                <a:lnTo>
                  <a:pt x="66800" y="69681"/>
                </a:lnTo>
                <a:lnTo>
                  <a:pt x="65391" y="72249"/>
                </a:lnTo>
                <a:lnTo>
                  <a:pt x="64452" y="75946"/>
                </a:lnTo>
                <a:lnTo>
                  <a:pt x="62945" y="86657"/>
                </a:lnTo>
                <a:lnTo>
                  <a:pt x="62738" y="90768"/>
                </a:lnTo>
                <a:lnTo>
                  <a:pt x="62683" y="93253"/>
                </a:lnTo>
                <a:lnTo>
                  <a:pt x="61654" y="95902"/>
                </a:lnTo>
                <a:lnTo>
                  <a:pt x="57860" y="101491"/>
                </a:lnTo>
                <a:lnTo>
                  <a:pt x="55513" y="107282"/>
                </a:lnTo>
                <a:lnTo>
                  <a:pt x="54469" y="113163"/>
                </a:lnTo>
                <a:lnTo>
                  <a:pt x="54006" y="119085"/>
                </a:lnTo>
                <a:lnTo>
                  <a:pt x="53667" y="124492"/>
                </a:lnTo>
                <a:lnTo>
                  <a:pt x="53634" y="142838"/>
                </a:lnTo>
                <a:lnTo>
                  <a:pt x="53634" y="129568"/>
                </a:lnTo>
                <a:lnTo>
                  <a:pt x="54627" y="128050"/>
                </a:lnTo>
                <a:lnTo>
                  <a:pt x="56283" y="127038"/>
                </a:lnTo>
                <a:lnTo>
                  <a:pt x="58379" y="126362"/>
                </a:lnTo>
                <a:lnTo>
                  <a:pt x="59778" y="124920"/>
                </a:lnTo>
                <a:lnTo>
                  <a:pt x="60710" y="122966"/>
                </a:lnTo>
                <a:lnTo>
                  <a:pt x="62205" y="117442"/>
                </a:lnTo>
                <a:lnTo>
                  <a:pt x="67210" y="111745"/>
                </a:lnTo>
                <a:lnTo>
                  <a:pt x="68644" y="109222"/>
                </a:lnTo>
                <a:lnTo>
                  <a:pt x="70238" y="103773"/>
                </a:lnTo>
                <a:lnTo>
                  <a:pt x="70946" y="98044"/>
                </a:lnTo>
                <a:lnTo>
                  <a:pt x="71135" y="95127"/>
                </a:lnTo>
                <a:lnTo>
                  <a:pt x="72254" y="93183"/>
                </a:lnTo>
                <a:lnTo>
                  <a:pt x="73994" y="91887"/>
                </a:lnTo>
                <a:lnTo>
                  <a:pt x="76146" y="91022"/>
                </a:lnTo>
                <a:lnTo>
                  <a:pt x="77581" y="88461"/>
                </a:lnTo>
                <a:lnTo>
                  <a:pt x="78538" y="84770"/>
                </a:lnTo>
                <a:lnTo>
                  <a:pt x="79176" y="80324"/>
                </a:lnTo>
                <a:lnTo>
                  <a:pt x="80595" y="77361"/>
                </a:lnTo>
                <a:lnTo>
                  <a:pt x="82533" y="75385"/>
                </a:lnTo>
                <a:lnTo>
                  <a:pt x="84819" y="74068"/>
                </a:lnTo>
                <a:lnTo>
                  <a:pt x="86343" y="72198"/>
                </a:lnTo>
                <a:lnTo>
                  <a:pt x="87359" y="69959"/>
                </a:lnTo>
                <a:lnTo>
                  <a:pt x="88036" y="67474"/>
                </a:lnTo>
                <a:lnTo>
                  <a:pt x="91438" y="62067"/>
                </a:lnTo>
                <a:lnTo>
                  <a:pt x="93735" y="59236"/>
                </a:lnTo>
                <a:lnTo>
                  <a:pt x="95266" y="56357"/>
                </a:lnTo>
                <a:lnTo>
                  <a:pt x="96969" y="50512"/>
                </a:lnTo>
                <a:lnTo>
                  <a:pt x="98416" y="48556"/>
                </a:lnTo>
                <a:lnTo>
                  <a:pt x="100374" y="47252"/>
                </a:lnTo>
                <a:lnTo>
                  <a:pt x="102672" y="46384"/>
                </a:lnTo>
                <a:lnTo>
                  <a:pt x="104205" y="44812"/>
                </a:lnTo>
                <a:lnTo>
                  <a:pt x="105226" y="42772"/>
                </a:lnTo>
                <a:lnTo>
                  <a:pt x="105907" y="40420"/>
                </a:lnTo>
                <a:lnTo>
                  <a:pt x="109312" y="35161"/>
                </a:lnTo>
                <a:lnTo>
                  <a:pt x="111611" y="32369"/>
                </a:lnTo>
                <a:lnTo>
                  <a:pt x="113144" y="29516"/>
                </a:lnTo>
                <a:lnTo>
                  <a:pt x="114846" y="23699"/>
                </a:lnTo>
                <a:lnTo>
                  <a:pt x="116294" y="21751"/>
                </a:lnTo>
                <a:lnTo>
                  <a:pt x="118251" y="20453"/>
                </a:lnTo>
                <a:lnTo>
                  <a:pt x="120550" y="19587"/>
                </a:lnTo>
                <a:lnTo>
                  <a:pt x="128531" y="13629"/>
                </a:lnTo>
                <a:lnTo>
                  <a:pt x="132440" y="10320"/>
                </a:lnTo>
                <a:lnTo>
                  <a:pt x="136004" y="9545"/>
                </a:lnTo>
                <a:lnTo>
                  <a:pt x="138345" y="9339"/>
                </a:lnTo>
                <a:lnTo>
                  <a:pt x="139905" y="8209"/>
                </a:lnTo>
                <a:lnTo>
                  <a:pt x="140945" y="6463"/>
                </a:lnTo>
                <a:lnTo>
                  <a:pt x="141639" y="4308"/>
                </a:lnTo>
                <a:lnTo>
                  <a:pt x="143095" y="2871"/>
                </a:lnTo>
                <a:lnTo>
                  <a:pt x="145058" y="1913"/>
                </a:lnTo>
                <a:lnTo>
                  <a:pt x="150600" y="375"/>
                </a:lnTo>
                <a:lnTo>
                  <a:pt x="158860" y="46"/>
                </a:lnTo>
                <a:lnTo>
                  <a:pt x="166779" y="3"/>
                </a:lnTo>
                <a:lnTo>
                  <a:pt x="168481" y="0"/>
                </a:lnTo>
                <a:lnTo>
                  <a:pt x="168935" y="991"/>
                </a:lnTo>
                <a:lnTo>
                  <a:pt x="169439" y="4738"/>
                </a:lnTo>
                <a:lnTo>
                  <a:pt x="170567" y="6134"/>
                </a:lnTo>
                <a:lnTo>
                  <a:pt x="172313" y="7065"/>
                </a:lnTo>
                <a:lnTo>
                  <a:pt x="174470" y="7685"/>
                </a:lnTo>
                <a:lnTo>
                  <a:pt x="175907" y="9091"/>
                </a:lnTo>
                <a:lnTo>
                  <a:pt x="176865" y="11021"/>
                </a:lnTo>
                <a:lnTo>
                  <a:pt x="177504" y="13299"/>
                </a:lnTo>
                <a:lnTo>
                  <a:pt x="178924" y="14818"/>
                </a:lnTo>
                <a:lnTo>
                  <a:pt x="180863" y="15831"/>
                </a:lnTo>
                <a:lnTo>
                  <a:pt x="183149" y="16506"/>
                </a:lnTo>
                <a:lnTo>
                  <a:pt x="184673" y="17948"/>
                </a:lnTo>
                <a:lnTo>
                  <a:pt x="185690" y="19901"/>
                </a:lnTo>
                <a:lnTo>
                  <a:pt x="186819" y="24718"/>
                </a:lnTo>
                <a:lnTo>
                  <a:pt x="187320" y="30166"/>
                </a:lnTo>
                <a:lnTo>
                  <a:pt x="188447" y="33008"/>
                </a:lnTo>
                <a:lnTo>
                  <a:pt x="192348" y="38812"/>
                </a:lnTo>
                <a:lnTo>
                  <a:pt x="194744" y="44698"/>
                </a:lnTo>
                <a:lnTo>
                  <a:pt x="195809" y="50622"/>
                </a:lnTo>
                <a:lnTo>
                  <a:pt x="196282" y="56562"/>
                </a:lnTo>
                <a:lnTo>
                  <a:pt x="196492" y="62509"/>
                </a:lnTo>
                <a:lnTo>
                  <a:pt x="196627" y="74411"/>
                </a:lnTo>
                <a:lnTo>
                  <a:pt x="196661" y="136919"/>
                </a:lnTo>
                <a:lnTo>
                  <a:pt x="197654" y="139895"/>
                </a:lnTo>
                <a:lnTo>
                  <a:pt x="201406" y="145848"/>
                </a:lnTo>
                <a:lnTo>
                  <a:pt x="203736" y="151801"/>
                </a:lnTo>
                <a:lnTo>
                  <a:pt x="205231" y="158967"/>
                </a:lnTo>
                <a:lnTo>
                  <a:pt x="210236" y="164948"/>
                </a:lnTo>
                <a:lnTo>
                  <a:pt x="215275" y="170212"/>
                </a:lnTo>
                <a:lnTo>
                  <a:pt x="227743" y="182840"/>
                </a:lnTo>
                <a:lnTo>
                  <a:pt x="230294" y="184400"/>
                </a:lnTo>
                <a:lnTo>
                  <a:pt x="238630" y="187588"/>
                </a:lnTo>
                <a:lnTo>
                  <a:pt x="244449" y="191849"/>
                </a:lnTo>
                <a:lnTo>
                  <a:pt x="250371" y="194375"/>
                </a:lnTo>
                <a:lnTo>
                  <a:pt x="258291" y="197051"/>
                </a:lnTo>
                <a:lnTo>
                  <a:pt x="286052" y="2053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68"/>
          <p:cNvSpPr/>
          <p:nvPr/>
        </p:nvSpPr>
        <p:spPr>
          <a:xfrm>
            <a:off x="5948627" y="4125515"/>
            <a:ext cx="44586" cy="116087"/>
          </a:xfrm>
          <a:custGeom>
            <a:avLst/>
            <a:gdLst/>
            <a:ahLst/>
            <a:cxnLst/>
            <a:rect l="0" t="0" r="0" b="0"/>
            <a:pathLst>
              <a:path w="44586" h="116087">
                <a:moveTo>
                  <a:pt x="26817" y="0"/>
                </a:moveTo>
                <a:lnTo>
                  <a:pt x="31562" y="0"/>
                </a:lnTo>
                <a:lnTo>
                  <a:pt x="32960" y="992"/>
                </a:lnTo>
                <a:lnTo>
                  <a:pt x="33892" y="2646"/>
                </a:lnTo>
                <a:lnTo>
                  <a:pt x="35388" y="7689"/>
                </a:lnTo>
                <a:lnTo>
                  <a:pt x="35593" y="11024"/>
                </a:lnTo>
                <a:lnTo>
                  <a:pt x="35647" y="13303"/>
                </a:lnTo>
                <a:lnTo>
                  <a:pt x="36676" y="15814"/>
                </a:lnTo>
                <a:lnTo>
                  <a:pt x="38356" y="18480"/>
                </a:lnTo>
                <a:lnTo>
                  <a:pt x="40469" y="21250"/>
                </a:lnTo>
                <a:lnTo>
                  <a:pt x="41878" y="24089"/>
                </a:lnTo>
                <a:lnTo>
                  <a:pt x="42817" y="26973"/>
                </a:lnTo>
                <a:lnTo>
                  <a:pt x="43443" y="29888"/>
                </a:lnTo>
                <a:lnTo>
                  <a:pt x="43860" y="32824"/>
                </a:lnTo>
                <a:lnTo>
                  <a:pt x="44138" y="35774"/>
                </a:lnTo>
                <a:lnTo>
                  <a:pt x="44324" y="38732"/>
                </a:lnTo>
                <a:lnTo>
                  <a:pt x="44530" y="44665"/>
                </a:lnTo>
                <a:lnTo>
                  <a:pt x="44585" y="47636"/>
                </a:lnTo>
                <a:lnTo>
                  <a:pt x="43629" y="50609"/>
                </a:lnTo>
                <a:lnTo>
                  <a:pt x="41998" y="53583"/>
                </a:lnTo>
                <a:lnTo>
                  <a:pt x="39917" y="56558"/>
                </a:lnTo>
                <a:lnTo>
                  <a:pt x="38530" y="59534"/>
                </a:lnTo>
                <a:lnTo>
                  <a:pt x="37605" y="62509"/>
                </a:lnTo>
                <a:lnTo>
                  <a:pt x="36989" y="65485"/>
                </a:lnTo>
                <a:lnTo>
                  <a:pt x="35585" y="68462"/>
                </a:lnTo>
                <a:lnTo>
                  <a:pt x="33655" y="71438"/>
                </a:lnTo>
                <a:lnTo>
                  <a:pt x="31376" y="74415"/>
                </a:lnTo>
                <a:lnTo>
                  <a:pt x="29856" y="77391"/>
                </a:lnTo>
                <a:lnTo>
                  <a:pt x="28843" y="80367"/>
                </a:lnTo>
                <a:lnTo>
                  <a:pt x="28168" y="83344"/>
                </a:lnTo>
                <a:lnTo>
                  <a:pt x="26724" y="86320"/>
                </a:lnTo>
                <a:lnTo>
                  <a:pt x="24769" y="89297"/>
                </a:lnTo>
                <a:lnTo>
                  <a:pt x="22472" y="92274"/>
                </a:lnTo>
                <a:lnTo>
                  <a:pt x="19947" y="95250"/>
                </a:lnTo>
                <a:lnTo>
                  <a:pt x="17272" y="98227"/>
                </a:lnTo>
                <a:lnTo>
                  <a:pt x="11649" y="104179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69"/>
          <p:cNvSpPr/>
          <p:nvPr/>
        </p:nvSpPr>
        <p:spPr>
          <a:xfrm>
            <a:off x="6029079" y="3643312"/>
            <a:ext cx="143027" cy="169665"/>
          </a:xfrm>
          <a:custGeom>
            <a:avLst/>
            <a:gdLst/>
            <a:ahLst/>
            <a:cxnLst/>
            <a:rect l="0" t="0" r="0" b="0"/>
            <a:pathLst>
              <a:path w="143027" h="169665">
                <a:moveTo>
                  <a:pt x="143026" y="0"/>
                </a:moveTo>
                <a:lnTo>
                  <a:pt x="138281" y="0"/>
                </a:lnTo>
                <a:lnTo>
                  <a:pt x="136883" y="992"/>
                </a:lnTo>
                <a:lnTo>
                  <a:pt x="135951" y="2646"/>
                </a:lnTo>
                <a:lnTo>
                  <a:pt x="134455" y="7689"/>
                </a:lnTo>
                <a:lnTo>
                  <a:pt x="131602" y="11024"/>
                </a:lnTo>
                <a:lnTo>
                  <a:pt x="126423" y="16509"/>
                </a:lnTo>
                <a:lnTo>
                  <a:pt x="120780" y="22200"/>
                </a:lnTo>
                <a:lnTo>
                  <a:pt x="118263" y="23730"/>
                </a:lnTo>
                <a:lnTo>
                  <a:pt x="115592" y="24750"/>
                </a:lnTo>
                <a:lnTo>
                  <a:pt x="112818" y="25429"/>
                </a:lnTo>
                <a:lnTo>
                  <a:pt x="109975" y="26875"/>
                </a:lnTo>
                <a:lnTo>
                  <a:pt x="107087" y="28831"/>
                </a:lnTo>
                <a:lnTo>
                  <a:pt x="104168" y="31127"/>
                </a:lnTo>
                <a:lnTo>
                  <a:pt x="102222" y="33650"/>
                </a:lnTo>
                <a:lnTo>
                  <a:pt x="100925" y="36324"/>
                </a:lnTo>
                <a:lnTo>
                  <a:pt x="100060" y="39098"/>
                </a:lnTo>
                <a:lnTo>
                  <a:pt x="98490" y="40949"/>
                </a:lnTo>
                <a:lnTo>
                  <a:pt x="96451" y="42182"/>
                </a:lnTo>
                <a:lnTo>
                  <a:pt x="94098" y="43004"/>
                </a:lnTo>
                <a:lnTo>
                  <a:pt x="91536" y="44544"/>
                </a:lnTo>
                <a:lnTo>
                  <a:pt x="88835" y="46563"/>
                </a:lnTo>
                <a:lnTo>
                  <a:pt x="86040" y="48902"/>
                </a:lnTo>
                <a:lnTo>
                  <a:pt x="83184" y="50460"/>
                </a:lnTo>
                <a:lnTo>
                  <a:pt x="80288" y="51500"/>
                </a:lnTo>
                <a:lnTo>
                  <a:pt x="77362" y="52193"/>
                </a:lnTo>
                <a:lnTo>
                  <a:pt x="75413" y="53646"/>
                </a:lnTo>
                <a:lnTo>
                  <a:pt x="74113" y="55608"/>
                </a:lnTo>
                <a:lnTo>
                  <a:pt x="73246" y="57908"/>
                </a:lnTo>
                <a:lnTo>
                  <a:pt x="69634" y="63109"/>
                </a:lnTo>
                <a:lnTo>
                  <a:pt x="67281" y="65885"/>
                </a:lnTo>
                <a:lnTo>
                  <a:pt x="64719" y="68728"/>
                </a:lnTo>
                <a:lnTo>
                  <a:pt x="59223" y="74533"/>
                </a:lnTo>
                <a:lnTo>
                  <a:pt x="56367" y="76478"/>
                </a:lnTo>
                <a:lnTo>
                  <a:pt x="53470" y="77774"/>
                </a:lnTo>
                <a:lnTo>
                  <a:pt x="50545" y="78639"/>
                </a:lnTo>
                <a:lnTo>
                  <a:pt x="47602" y="79215"/>
                </a:lnTo>
                <a:lnTo>
                  <a:pt x="44647" y="79599"/>
                </a:lnTo>
                <a:lnTo>
                  <a:pt x="41684" y="79855"/>
                </a:lnTo>
                <a:lnTo>
                  <a:pt x="38714" y="81018"/>
                </a:lnTo>
                <a:lnTo>
                  <a:pt x="35742" y="82785"/>
                </a:lnTo>
                <a:lnTo>
                  <a:pt x="28581" y="88011"/>
                </a:lnTo>
                <a:lnTo>
                  <a:pt x="24952" y="91371"/>
                </a:lnTo>
                <a:lnTo>
                  <a:pt x="22595" y="93656"/>
                </a:lnTo>
                <a:lnTo>
                  <a:pt x="20029" y="95179"/>
                </a:lnTo>
                <a:lnTo>
                  <a:pt x="17326" y="96195"/>
                </a:lnTo>
                <a:lnTo>
                  <a:pt x="14530" y="96872"/>
                </a:lnTo>
                <a:lnTo>
                  <a:pt x="12666" y="98316"/>
                </a:lnTo>
                <a:lnTo>
                  <a:pt x="11424" y="100271"/>
                </a:lnTo>
                <a:lnTo>
                  <a:pt x="9430" y="105796"/>
                </a:lnTo>
                <a:lnTo>
                  <a:pt x="8273" y="106249"/>
                </a:lnTo>
                <a:lnTo>
                  <a:pt x="4339" y="106753"/>
                </a:lnTo>
                <a:lnTo>
                  <a:pt x="1285" y="107036"/>
                </a:lnTo>
                <a:lnTo>
                  <a:pt x="857" y="108069"/>
                </a:lnTo>
                <a:lnTo>
                  <a:pt x="254" y="113269"/>
                </a:lnTo>
                <a:lnTo>
                  <a:pt x="2" y="117056"/>
                </a:lnTo>
                <a:lnTo>
                  <a:pt x="0" y="124647"/>
                </a:lnTo>
                <a:lnTo>
                  <a:pt x="2648" y="124852"/>
                </a:lnTo>
                <a:lnTo>
                  <a:pt x="7697" y="124983"/>
                </a:lnTo>
                <a:lnTo>
                  <a:pt x="11036" y="127647"/>
                </a:lnTo>
                <a:lnTo>
                  <a:pt x="16527" y="132701"/>
                </a:lnTo>
                <a:lnTo>
                  <a:pt x="19927" y="133392"/>
                </a:lnTo>
                <a:lnTo>
                  <a:pt x="22223" y="133576"/>
                </a:lnTo>
                <a:lnTo>
                  <a:pt x="24748" y="133700"/>
                </a:lnTo>
                <a:lnTo>
                  <a:pt x="30202" y="133836"/>
                </a:lnTo>
                <a:lnTo>
                  <a:pt x="33047" y="134865"/>
                </a:lnTo>
                <a:lnTo>
                  <a:pt x="35937" y="136543"/>
                </a:lnTo>
                <a:lnTo>
                  <a:pt x="38856" y="138653"/>
                </a:lnTo>
                <a:lnTo>
                  <a:pt x="41796" y="140060"/>
                </a:lnTo>
                <a:lnTo>
                  <a:pt x="44749" y="140999"/>
                </a:lnTo>
                <a:lnTo>
                  <a:pt x="47711" y="141624"/>
                </a:lnTo>
                <a:lnTo>
                  <a:pt x="50679" y="142041"/>
                </a:lnTo>
                <a:lnTo>
                  <a:pt x="53650" y="142319"/>
                </a:lnTo>
                <a:lnTo>
                  <a:pt x="56625" y="142504"/>
                </a:lnTo>
                <a:lnTo>
                  <a:pt x="62579" y="142710"/>
                </a:lnTo>
                <a:lnTo>
                  <a:pt x="65557" y="142765"/>
                </a:lnTo>
                <a:lnTo>
                  <a:pt x="68536" y="143794"/>
                </a:lnTo>
                <a:lnTo>
                  <a:pt x="71515" y="145472"/>
                </a:lnTo>
                <a:lnTo>
                  <a:pt x="74494" y="147583"/>
                </a:lnTo>
                <a:lnTo>
                  <a:pt x="77473" y="148991"/>
                </a:lnTo>
                <a:lnTo>
                  <a:pt x="80453" y="149928"/>
                </a:lnTo>
                <a:lnTo>
                  <a:pt x="83432" y="150554"/>
                </a:lnTo>
                <a:lnTo>
                  <a:pt x="86412" y="150971"/>
                </a:lnTo>
                <a:lnTo>
                  <a:pt x="89391" y="151249"/>
                </a:lnTo>
                <a:lnTo>
                  <a:pt x="92371" y="151434"/>
                </a:lnTo>
                <a:lnTo>
                  <a:pt x="95351" y="152550"/>
                </a:lnTo>
                <a:lnTo>
                  <a:pt x="98330" y="154286"/>
                </a:lnTo>
                <a:lnTo>
                  <a:pt x="101310" y="156435"/>
                </a:lnTo>
                <a:lnTo>
                  <a:pt x="104290" y="157868"/>
                </a:lnTo>
                <a:lnTo>
                  <a:pt x="107270" y="158824"/>
                </a:lnTo>
                <a:lnTo>
                  <a:pt x="114443" y="160357"/>
                </a:lnTo>
                <a:lnTo>
                  <a:pt x="118073" y="160567"/>
                </a:lnTo>
                <a:lnTo>
                  <a:pt x="122997" y="160660"/>
                </a:lnTo>
                <a:lnTo>
                  <a:pt x="128495" y="160701"/>
                </a:lnTo>
                <a:lnTo>
                  <a:pt x="130359" y="161704"/>
                </a:lnTo>
                <a:lnTo>
                  <a:pt x="131602" y="163366"/>
                </a:lnTo>
                <a:lnTo>
                  <a:pt x="132430" y="165465"/>
                </a:lnTo>
                <a:lnTo>
                  <a:pt x="133976" y="166865"/>
                </a:lnTo>
                <a:lnTo>
                  <a:pt x="135999" y="167798"/>
                </a:lnTo>
                <a:lnTo>
                  <a:pt x="143026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70"/>
          <p:cNvSpPr/>
          <p:nvPr/>
        </p:nvSpPr>
        <p:spPr>
          <a:xfrm>
            <a:off x="6091653" y="3732609"/>
            <a:ext cx="554228" cy="8931"/>
          </a:xfrm>
          <a:custGeom>
            <a:avLst/>
            <a:gdLst/>
            <a:ahLst/>
            <a:cxnLst/>
            <a:rect l="0" t="0" r="0" b="0"/>
            <a:pathLst>
              <a:path w="554228" h="8931">
                <a:moveTo>
                  <a:pt x="0" y="0"/>
                </a:moveTo>
                <a:lnTo>
                  <a:pt x="22514" y="0"/>
                </a:lnTo>
                <a:lnTo>
                  <a:pt x="23948" y="992"/>
                </a:lnTo>
                <a:lnTo>
                  <a:pt x="24905" y="2646"/>
                </a:lnTo>
                <a:lnTo>
                  <a:pt x="25542" y="4741"/>
                </a:lnTo>
                <a:lnTo>
                  <a:pt x="26961" y="6137"/>
                </a:lnTo>
                <a:lnTo>
                  <a:pt x="28899" y="7068"/>
                </a:lnTo>
                <a:lnTo>
                  <a:pt x="34402" y="8562"/>
                </a:lnTo>
                <a:lnTo>
                  <a:pt x="40101" y="8821"/>
                </a:lnTo>
                <a:lnTo>
                  <a:pt x="64454" y="8929"/>
                </a:lnTo>
                <a:lnTo>
                  <a:pt x="231095" y="8930"/>
                </a:lnTo>
                <a:lnTo>
                  <a:pt x="235508" y="7937"/>
                </a:lnTo>
                <a:lnTo>
                  <a:pt x="239445" y="6284"/>
                </a:lnTo>
                <a:lnTo>
                  <a:pt x="243061" y="4189"/>
                </a:lnTo>
                <a:lnTo>
                  <a:pt x="247459" y="2793"/>
                </a:lnTo>
                <a:lnTo>
                  <a:pt x="252377" y="1862"/>
                </a:lnTo>
                <a:lnTo>
                  <a:pt x="257643" y="1241"/>
                </a:lnTo>
                <a:lnTo>
                  <a:pt x="262147" y="827"/>
                </a:lnTo>
                <a:lnTo>
                  <a:pt x="266142" y="552"/>
                </a:lnTo>
                <a:lnTo>
                  <a:pt x="269799" y="368"/>
                </a:lnTo>
                <a:lnTo>
                  <a:pt x="279692" y="109"/>
                </a:lnTo>
                <a:lnTo>
                  <a:pt x="5542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371"/>
          <p:cNvSpPr/>
          <p:nvPr/>
        </p:nvSpPr>
        <p:spPr>
          <a:xfrm>
            <a:off x="6574366" y="3625453"/>
            <a:ext cx="195383" cy="151805"/>
          </a:xfrm>
          <a:custGeom>
            <a:avLst/>
            <a:gdLst/>
            <a:ahLst/>
            <a:cxnLst/>
            <a:rect l="0" t="0" r="0" b="0"/>
            <a:pathLst>
              <a:path w="195383" h="151805">
                <a:moveTo>
                  <a:pt x="0" y="0"/>
                </a:moveTo>
                <a:lnTo>
                  <a:pt x="0" y="7688"/>
                </a:lnTo>
                <a:lnTo>
                  <a:pt x="994" y="8102"/>
                </a:lnTo>
                <a:lnTo>
                  <a:pt x="7076" y="8766"/>
                </a:lnTo>
                <a:lnTo>
                  <a:pt x="11036" y="8881"/>
                </a:lnTo>
                <a:lnTo>
                  <a:pt x="13317" y="8897"/>
                </a:lnTo>
                <a:lnTo>
                  <a:pt x="14838" y="9900"/>
                </a:lnTo>
                <a:lnTo>
                  <a:pt x="15852" y="11561"/>
                </a:lnTo>
                <a:lnTo>
                  <a:pt x="16528" y="13660"/>
                </a:lnTo>
                <a:lnTo>
                  <a:pt x="17971" y="15060"/>
                </a:lnTo>
                <a:lnTo>
                  <a:pt x="19927" y="15993"/>
                </a:lnTo>
                <a:lnTo>
                  <a:pt x="24749" y="17030"/>
                </a:lnTo>
                <a:lnTo>
                  <a:pt x="30202" y="17490"/>
                </a:lnTo>
                <a:lnTo>
                  <a:pt x="33046" y="18605"/>
                </a:lnTo>
                <a:lnTo>
                  <a:pt x="38856" y="22491"/>
                </a:lnTo>
                <a:lnTo>
                  <a:pt x="44536" y="26932"/>
                </a:lnTo>
                <a:lnTo>
                  <a:pt x="48929" y="31152"/>
                </a:lnTo>
                <a:lnTo>
                  <a:pt x="52484" y="32674"/>
                </a:lnTo>
                <a:lnTo>
                  <a:pt x="56842" y="33689"/>
                </a:lnTo>
                <a:lnTo>
                  <a:pt x="61732" y="34366"/>
                </a:lnTo>
                <a:lnTo>
                  <a:pt x="65986" y="34817"/>
                </a:lnTo>
                <a:lnTo>
                  <a:pt x="69815" y="35117"/>
                </a:lnTo>
                <a:lnTo>
                  <a:pt x="73360" y="35318"/>
                </a:lnTo>
                <a:lnTo>
                  <a:pt x="76718" y="36444"/>
                </a:lnTo>
                <a:lnTo>
                  <a:pt x="79949" y="38186"/>
                </a:lnTo>
                <a:lnTo>
                  <a:pt x="83096" y="40340"/>
                </a:lnTo>
                <a:lnTo>
                  <a:pt x="86188" y="41777"/>
                </a:lnTo>
                <a:lnTo>
                  <a:pt x="92272" y="43372"/>
                </a:lnTo>
                <a:lnTo>
                  <a:pt x="98287" y="44081"/>
                </a:lnTo>
                <a:lnTo>
                  <a:pt x="101281" y="44270"/>
                </a:lnTo>
                <a:lnTo>
                  <a:pt x="105264" y="45388"/>
                </a:lnTo>
                <a:lnTo>
                  <a:pt x="109905" y="47126"/>
                </a:lnTo>
                <a:lnTo>
                  <a:pt x="114986" y="49277"/>
                </a:lnTo>
                <a:lnTo>
                  <a:pt x="119367" y="50710"/>
                </a:lnTo>
                <a:lnTo>
                  <a:pt x="123280" y="51666"/>
                </a:lnTo>
                <a:lnTo>
                  <a:pt x="126883" y="52303"/>
                </a:lnTo>
                <a:lnTo>
                  <a:pt x="130278" y="52728"/>
                </a:lnTo>
                <a:lnTo>
                  <a:pt x="133534" y="53012"/>
                </a:lnTo>
                <a:lnTo>
                  <a:pt x="136698" y="53201"/>
                </a:lnTo>
                <a:lnTo>
                  <a:pt x="139801" y="54318"/>
                </a:lnTo>
                <a:lnTo>
                  <a:pt x="145897" y="58207"/>
                </a:lnTo>
                <a:lnTo>
                  <a:pt x="151917" y="60596"/>
                </a:lnTo>
                <a:lnTo>
                  <a:pt x="154913" y="61233"/>
                </a:lnTo>
                <a:lnTo>
                  <a:pt x="160890" y="64587"/>
                </a:lnTo>
                <a:lnTo>
                  <a:pt x="163875" y="66870"/>
                </a:lnTo>
                <a:lnTo>
                  <a:pt x="169840" y="69408"/>
                </a:lnTo>
                <a:lnTo>
                  <a:pt x="177016" y="71036"/>
                </a:lnTo>
                <a:lnTo>
                  <a:pt x="183005" y="71319"/>
                </a:lnTo>
                <a:lnTo>
                  <a:pt x="184577" y="72351"/>
                </a:lnTo>
                <a:lnTo>
                  <a:pt x="185625" y="74031"/>
                </a:lnTo>
                <a:lnTo>
                  <a:pt x="187308" y="79115"/>
                </a:lnTo>
                <a:lnTo>
                  <a:pt x="188439" y="79533"/>
                </a:lnTo>
                <a:lnTo>
                  <a:pt x="193783" y="80120"/>
                </a:lnTo>
                <a:lnTo>
                  <a:pt x="195382" y="80257"/>
                </a:lnTo>
                <a:lnTo>
                  <a:pt x="194815" y="81286"/>
                </a:lnTo>
                <a:lnTo>
                  <a:pt x="191536" y="85075"/>
                </a:lnTo>
                <a:lnTo>
                  <a:pt x="188852" y="88046"/>
                </a:lnTo>
                <a:lnTo>
                  <a:pt x="188224" y="91387"/>
                </a:lnTo>
                <a:lnTo>
                  <a:pt x="188056" y="93667"/>
                </a:lnTo>
                <a:lnTo>
                  <a:pt x="186952" y="95186"/>
                </a:lnTo>
                <a:lnTo>
                  <a:pt x="185222" y="96200"/>
                </a:lnTo>
                <a:lnTo>
                  <a:pt x="180651" y="97326"/>
                </a:lnTo>
                <a:lnTo>
                  <a:pt x="175310" y="97826"/>
                </a:lnTo>
                <a:lnTo>
                  <a:pt x="172495" y="98952"/>
                </a:lnTo>
                <a:lnTo>
                  <a:pt x="166717" y="102848"/>
                </a:lnTo>
                <a:lnTo>
                  <a:pt x="162626" y="105880"/>
                </a:lnTo>
                <a:lnTo>
                  <a:pt x="160067" y="106305"/>
                </a:lnTo>
                <a:lnTo>
                  <a:pt x="156373" y="106588"/>
                </a:lnTo>
                <a:lnTo>
                  <a:pt x="151924" y="106778"/>
                </a:lnTo>
                <a:lnTo>
                  <a:pt x="148958" y="107896"/>
                </a:lnTo>
                <a:lnTo>
                  <a:pt x="146981" y="109634"/>
                </a:lnTo>
                <a:lnTo>
                  <a:pt x="145663" y="111785"/>
                </a:lnTo>
                <a:lnTo>
                  <a:pt x="143791" y="113218"/>
                </a:lnTo>
                <a:lnTo>
                  <a:pt x="141550" y="114174"/>
                </a:lnTo>
                <a:lnTo>
                  <a:pt x="139062" y="114811"/>
                </a:lnTo>
                <a:lnTo>
                  <a:pt x="135418" y="116228"/>
                </a:lnTo>
                <a:lnTo>
                  <a:pt x="131000" y="118165"/>
                </a:lnTo>
                <a:lnTo>
                  <a:pt x="126070" y="120448"/>
                </a:lnTo>
                <a:lnTo>
                  <a:pt x="121790" y="121971"/>
                </a:lnTo>
                <a:lnTo>
                  <a:pt x="117944" y="122986"/>
                </a:lnTo>
                <a:lnTo>
                  <a:pt x="114386" y="123662"/>
                </a:lnTo>
                <a:lnTo>
                  <a:pt x="111020" y="124114"/>
                </a:lnTo>
                <a:lnTo>
                  <a:pt x="107785" y="124414"/>
                </a:lnTo>
                <a:lnTo>
                  <a:pt x="104633" y="124614"/>
                </a:lnTo>
                <a:lnTo>
                  <a:pt x="101538" y="125740"/>
                </a:lnTo>
                <a:lnTo>
                  <a:pt x="95453" y="129637"/>
                </a:lnTo>
                <a:lnTo>
                  <a:pt x="92439" y="132065"/>
                </a:lnTo>
                <a:lnTo>
                  <a:pt x="89437" y="134676"/>
                </a:lnTo>
                <a:lnTo>
                  <a:pt x="86442" y="137409"/>
                </a:lnTo>
                <a:lnTo>
                  <a:pt x="83453" y="139231"/>
                </a:lnTo>
                <a:lnTo>
                  <a:pt x="77482" y="141255"/>
                </a:lnTo>
                <a:lnTo>
                  <a:pt x="71517" y="144801"/>
                </a:lnTo>
                <a:lnTo>
                  <a:pt x="62574" y="151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72"/>
          <p:cNvSpPr/>
          <p:nvPr/>
        </p:nvSpPr>
        <p:spPr>
          <a:xfrm>
            <a:off x="6189984" y="3884414"/>
            <a:ext cx="26818" cy="267891"/>
          </a:xfrm>
          <a:custGeom>
            <a:avLst/>
            <a:gdLst/>
            <a:ahLst/>
            <a:cxnLst/>
            <a:rect l="0" t="0" r="0" b="0"/>
            <a:pathLst>
              <a:path w="26818" h="267891">
                <a:moveTo>
                  <a:pt x="26817" y="0"/>
                </a:moveTo>
                <a:lnTo>
                  <a:pt x="26817" y="38815"/>
                </a:lnTo>
                <a:lnTo>
                  <a:pt x="25824" y="41751"/>
                </a:lnTo>
                <a:lnTo>
                  <a:pt x="24169" y="44701"/>
                </a:lnTo>
                <a:lnTo>
                  <a:pt x="22072" y="47660"/>
                </a:lnTo>
                <a:lnTo>
                  <a:pt x="20673" y="50625"/>
                </a:lnTo>
                <a:lnTo>
                  <a:pt x="19742" y="53594"/>
                </a:lnTo>
                <a:lnTo>
                  <a:pt x="19120" y="56565"/>
                </a:lnTo>
                <a:lnTo>
                  <a:pt x="18430" y="62512"/>
                </a:lnTo>
                <a:lnTo>
                  <a:pt x="18123" y="69455"/>
                </a:lnTo>
                <a:lnTo>
                  <a:pt x="17987" y="79155"/>
                </a:lnTo>
                <a:lnTo>
                  <a:pt x="16958" y="83528"/>
                </a:lnTo>
                <a:lnTo>
                  <a:pt x="15278" y="87435"/>
                </a:lnTo>
                <a:lnTo>
                  <a:pt x="13165" y="91032"/>
                </a:lnTo>
                <a:lnTo>
                  <a:pt x="11756" y="94422"/>
                </a:lnTo>
                <a:lnTo>
                  <a:pt x="10817" y="97675"/>
                </a:lnTo>
                <a:lnTo>
                  <a:pt x="10191" y="100835"/>
                </a:lnTo>
                <a:lnTo>
                  <a:pt x="9774" y="104926"/>
                </a:lnTo>
                <a:lnTo>
                  <a:pt x="9495" y="109638"/>
                </a:lnTo>
                <a:lnTo>
                  <a:pt x="9186" y="119173"/>
                </a:lnTo>
                <a:lnTo>
                  <a:pt x="9012" y="131112"/>
                </a:lnTo>
                <a:lnTo>
                  <a:pt x="8971" y="141285"/>
                </a:lnTo>
                <a:lnTo>
                  <a:pt x="7967" y="145783"/>
                </a:lnTo>
                <a:lnTo>
                  <a:pt x="6304" y="149775"/>
                </a:lnTo>
                <a:lnTo>
                  <a:pt x="4203" y="153428"/>
                </a:lnTo>
                <a:lnTo>
                  <a:pt x="2801" y="157848"/>
                </a:lnTo>
                <a:lnTo>
                  <a:pt x="1868" y="162778"/>
                </a:lnTo>
                <a:lnTo>
                  <a:pt x="1245" y="168050"/>
                </a:lnTo>
                <a:lnTo>
                  <a:pt x="830" y="172557"/>
                </a:lnTo>
                <a:lnTo>
                  <a:pt x="369" y="180210"/>
                </a:lnTo>
                <a:lnTo>
                  <a:pt x="164" y="186918"/>
                </a:lnTo>
                <a:lnTo>
                  <a:pt x="21" y="202326"/>
                </a:lnTo>
                <a:lnTo>
                  <a:pt x="0" y="267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373"/>
          <p:cNvSpPr/>
          <p:nvPr/>
        </p:nvSpPr>
        <p:spPr>
          <a:xfrm>
            <a:off x="6109531" y="3857628"/>
            <a:ext cx="196623" cy="142873"/>
          </a:xfrm>
          <a:custGeom>
            <a:avLst/>
            <a:gdLst/>
            <a:ahLst/>
            <a:cxnLst/>
            <a:rect l="0" t="0" r="0" b="0"/>
            <a:pathLst>
              <a:path w="196623" h="142873">
                <a:moveTo>
                  <a:pt x="0" y="17856"/>
                </a:moveTo>
                <a:lnTo>
                  <a:pt x="7697" y="10168"/>
                </a:lnTo>
                <a:lnTo>
                  <a:pt x="11036" y="9478"/>
                </a:lnTo>
                <a:lnTo>
                  <a:pt x="13317" y="9294"/>
                </a:lnTo>
                <a:lnTo>
                  <a:pt x="15831" y="8179"/>
                </a:lnTo>
                <a:lnTo>
                  <a:pt x="21272" y="4295"/>
                </a:lnTo>
                <a:lnTo>
                  <a:pt x="24114" y="2862"/>
                </a:lnTo>
                <a:lnTo>
                  <a:pt x="29920" y="1270"/>
                </a:lnTo>
                <a:lnTo>
                  <a:pt x="33852" y="846"/>
                </a:lnTo>
                <a:lnTo>
                  <a:pt x="38460" y="562"/>
                </a:lnTo>
                <a:lnTo>
                  <a:pt x="47884" y="248"/>
                </a:lnTo>
                <a:lnTo>
                  <a:pt x="59766" y="71"/>
                </a:lnTo>
                <a:lnTo>
                  <a:pt x="96716" y="0"/>
                </a:lnTo>
                <a:lnTo>
                  <a:pt x="101227" y="991"/>
                </a:lnTo>
                <a:lnTo>
                  <a:pt x="105228" y="2644"/>
                </a:lnTo>
                <a:lnTo>
                  <a:pt x="108889" y="4738"/>
                </a:lnTo>
                <a:lnTo>
                  <a:pt x="113315" y="6134"/>
                </a:lnTo>
                <a:lnTo>
                  <a:pt x="118253" y="7065"/>
                </a:lnTo>
                <a:lnTo>
                  <a:pt x="123531" y="7686"/>
                </a:lnTo>
                <a:lnTo>
                  <a:pt x="129036" y="9091"/>
                </a:lnTo>
                <a:lnTo>
                  <a:pt x="134693" y="11021"/>
                </a:lnTo>
                <a:lnTo>
                  <a:pt x="140451" y="13299"/>
                </a:lnTo>
                <a:lnTo>
                  <a:pt x="145282" y="14818"/>
                </a:lnTo>
                <a:lnTo>
                  <a:pt x="149497" y="15831"/>
                </a:lnTo>
                <a:lnTo>
                  <a:pt x="153299" y="16506"/>
                </a:lnTo>
                <a:lnTo>
                  <a:pt x="156827" y="17948"/>
                </a:lnTo>
                <a:lnTo>
                  <a:pt x="160173" y="19902"/>
                </a:lnTo>
                <a:lnTo>
                  <a:pt x="163397" y="22196"/>
                </a:lnTo>
                <a:lnTo>
                  <a:pt x="167532" y="24719"/>
                </a:lnTo>
                <a:lnTo>
                  <a:pt x="172276" y="27392"/>
                </a:lnTo>
                <a:lnTo>
                  <a:pt x="177425" y="30166"/>
                </a:lnTo>
                <a:lnTo>
                  <a:pt x="180857" y="33008"/>
                </a:lnTo>
                <a:lnTo>
                  <a:pt x="183145" y="35895"/>
                </a:lnTo>
                <a:lnTo>
                  <a:pt x="184671" y="38812"/>
                </a:lnTo>
                <a:lnTo>
                  <a:pt x="186681" y="41748"/>
                </a:lnTo>
                <a:lnTo>
                  <a:pt x="189014" y="44698"/>
                </a:lnTo>
                <a:lnTo>
                  <a:pt x="191563" y="47657"/>
                </a:lnTo>
                <a:lnTo>
                  <a:pt x="193262" y="50622"/>
                </a:lnTo>
                <a:lnTo>
                  <a:pt x="194395" y="53591"/>
                </a:lnTo>
                <a:lnTo>
                  <a:pt x="195150" y="56562"/>
                </a:lnTo>
                <a:lnTo>
                  <a:pt x="195654" y="59535"/>
                </a:lnTo>
                <a:lnTo>
                  <a:pt x="195990" y="62509"/>
                </a:lnTo>
                <a:lnTo>
                  <a:pt x="196214" y="65484"/>
                </a:lnTo>
                <a:lnTo>
                  <a:pt x="196363" y="68459"/>
                </a:lnTo>
                <a:lnTo>
                  <a:pt x="196622" y="78600"/>
                </a:lnTo>
                <a:lnTo>
                  <a:pt x="193995" y="82226"/>
                </a:lnTo>
                <a:lnTo>
                  <a:pt x="191904" y="84582"/>
                </a:lnTo>
                <a:lnTo>
                  <a:pt x="190510" y="87144"/>
                </a:lnTo>
                <a:lnTo>
                  <a:pt x="189581" y="89845"/>
                </a:lnTo>
                <a:lnTo>
                  <a:pt x="188961" y="92638"/>
                </a:lnTo>
                <a:lnTo>
                  <a:pt x="187555" y="95492"/>
                </a:lnTo>
                <a:lnTo>
                  <a:pt x="185624" y="98387"/>
                </a:lnTo>
                <a:lnTo>
                  <a:pt x="183343" y="101309"/>
                </a:lnTo>
                <a:lnTo>
                  <a:pt x="180830" y="103256"/>
                </a:lnTo>
                <a:lnTo>
                  <a:pt x="178161" y="104555"/>
                </a:lnTo>
                <a:lnTo>
                  <a:pt x="175388" y="105421"/>
                </a:lnTo>
                <a:lnTo>
                  <a:pt x="169659" y="109029"/>
                </a:lnTo>
                <a:lnTo>
                  <a:pt x="166741" y="111380"/>
                </a:lnTo>
                <a:lnTo>
                  <a:pt x="163802" y="113940"/>
                </a:lnTo>
                <a:lnTo>
                  <a:pt x="160850" y="116639"/>
                </a:lnTo>
                <a:lnTo>
                  <a:pt x="157888" y="119430"/>
                </a:lnTo>
                <a:lnTo>
                  <a:pt x="154921" y="121290"/>
                </a:lnTo>
                <a:lnTo>
                  <a:pt x="148975" y="123358"/>
                </a:lnTo>
                <a:lnTo>
                  <a:pt x="143021" y="126923"/>
                </a:lnTo>
                <a:lnTo>
                  <a:pt x="140044" y="129262"/>
                </a:lnTo>
                <a:lnTo>
                  <a:pt x="134085" y="131862"/>
                </a:lnTo>
                <a:lnTo>
                  <a:pt x="128127" y="133017"/>
                </a:lnTo>
                <a:lnTo>
                  <a:pt x="122168" y="133531"/>
                </a:lnTo>
                <a:lnTo>
                  <a:pt x="119189" y="134660"/>
                </a:lnTo>
                <a:lnTo>
                  <a:pt x="113229" y="138561"/>
                </a:lnTo>
                <a:lnTo>
                  <a:pt x="109035" y="141594"/>
                </a:lnTo>
                <a:lnTo>
                  <a:pt x="105406" y="142304"/>
                </a:lnTo>
                <a:lnTo>
                  <a:pt x="100482" y="142619"/>
                </a:lnTo>
                <a:lnTo>
                  <a:pt x="89537" y="142868"/>
                </a:lnTo>
                <a:lnTo>
                  <a:pt x="80453" y="1428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374"/>
          <p:cNvSpPr/>
          <p:nvPr/>
        </p:nvSpPr>
        <p:spPr>
          <a:xfrm>
            <a:off x="6386645" y="3875484"/>
            <a:ext cx="169841" cy="223243"/>
          </a:xfrm>
          <a:custGeom>
            <a:avLst/>
            <a:gdLst/>
            <a:ahLst/>
            <a:cxnLst/>
            <a:rect l="0" t="0" r="0" b="0"/>
            <a:pathLst>
              <a:path w="169841" h="223243">
                <a:moveTo>
                  <a:pt x="116208" y="17860"/>
                </a:moveTo>
                <a:lnTo>
                  <a:pt x="116208" y="26757"/>
                </a:lnTo>
                <a:lnTo>
                  <a:pt x="125114" y="35686"/>
                </a:lnTo>
                <a:lnTo>
                  <a:pt x="125138" y="30969"/>
                </a:lnTo>
                <a:lnTo>
                  <a:pt x="124147" y="29576"/>
                </a:lnTo>
                <a:lnTo>
                  <a:pt x="122494" y="28647"/>
                </a:lnTo>
                <a:lnTo>
                  <a:pt x="116575" y="26898"/>
                </a:lnTo>
                <a:lnTo>
                  <a:pt x="116281" y="20674"/>
                </a:lnTo>
                <a:lnTo>
                  <a:pt x="116218" y="18230"/>
                </a:lnTo>
                <a:lnTo>
                  <a:pt x="111466" y="13229"/>
                </a:lnTo>
                <a:lnTo>
                  <a:pt x="102633" y="4302"/>
                </a:lnTo>
                <a:lnTo>
                  <a:pt x="100205" y="2868"/>
                </a:lnTo>
                <a:lnTo>
                  <a:pt x="97594" y="1912"/>
                </a:lnTo>
                <a:lnTo>
                  <a:pt x="91011" y="378"/>
                </a:lnTo>
                <a:lnTo>
                  <a:pt x="87463" y="168"/>
                </a:lnTo>
                <a:lnTo>
                  <a:pt x="81837" y="33"/>
                </a:lnTo>
                <a:lnTo>
                  <a:pt x="50276" y="0"/>
                </a:lnTo>
                <a:lnTo>
                  <a:pt x="48416" y="992"/>
                </a:lnTo>
                <a:lnTo>
                  <a:pt x="47176" y="2646"/>
                </a:lnTo>
                <a:lnTo>
                  <a:pt x="46349" y="4741"/>
                </a:lnTo>
                <a:lnTo>
                  <a:pt x="44804" y="6137"/>
                </a:lnTo>
                <a:lnTo>
                  <a:pt x="42782" y="7068"/>
                </a:lnTo>
                <a:lnTo>
                  <a:pt x="37144" y="8562"/>
                </a:lnTo>
                <a:lnTo>
                  <a:pt x="33725" y="8766"/>
                </a:lnTo>
                <a:lnTo>
                  <a:pt x="31422" y="8821"/>
                </a:lnTo>
                <a:lnTo>
                  <a:pt x="28894" y="9849"/>
                </a:lnTo>
                <a:lnTo>
                  <a:pt x="26216" y="11527"/>
                </a:lnTo>
                <a:lnTo>
                  <a:pt x="18022" y="17750"/>
                </a:lnTo>
                <a:lnTo>
                  <a:pt x="9311" y="26418"/>
                </a:lnTo>
                <a:lnTo>
                  <a:pt x="9013" y="32853"/>
                </a:lnTo>
                <a:lnTo>
                  <a:pt x="8940" y="38315"/>
                </a:lnTo>
                <a:lnTo>
                  <a:pt x="8940" y="40426"/>
                </a:lnTo>
                <a:lnTo>
                  <a:pt x="9933" y="41834"/>
                </a:lnTo>
                <a:lnTo>
                  <a:pt x="11588" y="42772"/>
                </a:lnTo>
                <a:lnTo>
                  <a:pt x="17510" y="44539"/>
                </a:lnTo>
                <a:lnTo>
                  <a:pt x="22514" y="49357"/>
                </a:lnTo>
                <a:lnTo>
                  <a:pt x="25543" y="52327"/>
                </a:lnTo>
                <a:lnTo>
                  <a:pt x="28899" y="53023"/>
                </a:lnTo>
                <a:lnTo>
                  <a:pt x="34402" y="53469"/>
                </a:lnTo>
                <a:lnTo>
                  <a:pt x="37803" y="56175"/>
                </a:lnTo>
                <a:lnTo>
                  <a:pt x="43334" y="61257"/>
                </a:lnTo>
                <a:lnTo>
                  <a:pt x="46739" y="61952"/>
                </a:lnTo>
                <a:lnTo>
                  <a:pt x="51563" y="62261"/>
                </a:lnTo>
                <a:lnTo>
                  <a:pt x="57018" y="62398"/>
                </a:lnTo>
                <a:lnTo>
                  <a:pt x="65673" y="62476"/>
                </a:lnTo>
                <a:lnTo>
                  <a:pt x="68613" y="63478"/>
                </a:lnTo>
                <a:lnTo>
                  <a:pt x="71566" y="65139"/>
                </a:lnTo>
                <a:lnTo>
                  <a:pt x="78696" y="70194"/>
                </a:lnTo>
                <a:lnTo>
                  <a:pt x="82320" y="73531"/>
                </a:lnTo>
                <a:lnTo>
                  <a:pt x="84678" y="75810"/>
                </a:lnTo>
                <a:lnTo>
                  <a:pt x="87242" y="77329"/>
                </a:lnTo>
                <a:lnTo>
                  <a:pt x="89944" y="78341"/>
                </a:lnTo>
                <a:lnTo>
                  <a:pt x="92739" y="79017"/>
                </a:lnTo>
                <a:lnTo>
                  <a:pt x="95596" y="80459"/>
                </a:lnTo>
                <a:lnTo>
                  <a:pt x="98494" y="82413"/>
                </a:lnTo>
                <a:lnTo>
                  <a:pt x="101419" y="84707"/>
                </a:lnTo>
                <a:lnTo>
                  <a:pt x="104362" y="86238"/>
                </a:lnTo>
                <a:lnTo>
                  <a:pt x="107317" y="87257"/>
                </a:lnTo>
                <a:lnTo>
                  <a:pt x="110282" y="87937"/>
                </a:lnTo>
                <a:lnTo>
                  <a:pt x="113250" y="89383"/>
                </a:lnTo>
                <a:lnTo>
                  <a:pt x="116223" y="91338"/>
                </a:lnTo>
                <a:lnTo>
                  <a:pt x="123384" y="96866"/>
                </a:lnTo>
                <a:lnTo>
                  <a:pt x="127012" y="100267"/>
                </a:lnTo>
                <a:lnTo>
                  <a:pt x="137435" y="110536"/>
                </a:lnTo>
                <a:lnTo>
                  <a:pt x="140292" y="112386"/>
                </a:lnTo>
                <a:lnTo>
                  <a:pt x="143189" y="113619"/>
                </a:lnTo>
                <a:lnTo>
                  <a:pt x="146115" y="114442"/>
                </a:lnTo>
                <a:lnTo>
                  <a:pt x="148064" y="115982"/>
                </a:lnTo>
                <a:lnTo>
                  <a:pt x="149365" y="118001"/>
                </a:lnTo>
                <a:lnTo>
                  <a:pt x="150231" y="120339"/>
                </a:lnTo>
                <a:lnTo>
                  <a:pt x="153843" y="125583"/>
                </a:lnTo>
                <a:lnTo>
                  <a:pt x="156196" y="128371"/>
                </a:lnTo>
                <a:lnTo>
                  <a:pt x="157766" y="131221"/>
                </a:lnTo>
                <a:lnTo>
                  <a:pt x="159509" y="137034"/>
                </a:lnTo>
                <a:lnTo>
                  <a:pt x="162932" y="142925"/>
                </a:lnTo>
                <a:lnTo>
                  <a:pt x="165235" y="145885"/>
                </a:lnTo>
                <a:lnTo>
                  <a:pt x="167795" y="151820"/>
                </a:lnTo>
                <a:lnTo>
                  <a:pt x="168932" y="157764"/>
                </a:lnTo>
                <a:lnTo>
                  <a:pt x="169438" y="163714"/>
                </a:lnTo>
                <a:lnTo>
                  <a:pt x="169662" y="169665"/>
                </a:lnTo>
                <a:lnTo>
                  <a:pt x="169819" y="183555"/>
                </a:lnTo>
                <a:lnTo>
                  <a:pt x="169840" y="191741"/>
                </a:lnTo>
                <a:lnTo>
                  <a:pt x="168847" y="194304"/>
                </a:lnTo>
                <a:lnTo>
                  <a:pt x="165096" y="199798"/>
                </a:lnTo>
                <a:lnTo>
                  <a:pt x="160738" y="205271"/>
                </a:lnTo>
                <a:lnTo>
                  <a:pt x="153316" y="212926"/>
                </a:lnTo>
                <a:lnTo>
                  <a:pt x="151872" y="213388"/>
                </a:lnTo>
                <a:lnTo>
                  <a:pt x="147620" y="213902"/>
                </a:lnTo>
                <a:lnTo>
                  <a:pt x="145095" y="215031"/>
                </a:lnTo>
                <a:lnTo>
                  <a:pt x="142419" y="216775"/>
                </a:lnTo>
                <a:lnTo>
                  <a:pt x="139641" y="218931"/>
                </a:lnTo>
                <a:lnTo>
                  <a:pt x="136796" y="220368"/>
                </a:lnTo>
                <a:lnTo>
                  <a:pt x="133906" y="221326"/>
                </a:lnTo>
                <a:lnTo>
                  <a:pt x="130986" y="221965"/>
                </a:lnTo>
                <a:lnTo>
                  <a:pt x="128047" y="222391"/>
                </a:lnTo>
                <a:lnTo>
                  <a:pt x="125093" y="222674"/>
                </a:lnTo>
                <a:lnTo>
                  <a:pt x="122132" y="222864"/>
                </a:lnTo>
                <a:lnTo>
                  <a:pt x="119164" y="222990"/>
                </a:lnTo>
                <a:lnTo>
                  <a:pt x="109032" y="223209"/>
                </a:lnTo>
                <a:lnTo>
                  <a:pt x="31502" y="223242"/>
                </a:lnTo>
                <a:lnTo>
                  <a:pt x="29940" y="222250"/>
                </a:lnTo>
                <a:lnTo>
                  <a:pt x="28899" y="220596"/>
                </a:lnTo>
                <a:lnTo>
                  <a:pt x="28206" y="218502"/>
                </a:lnTo>
                <a:lnTo>
                  <a:pt x="26749" y="217106"/>
                </a:lnTo>
                <a:lnTo>
                  <a:pt x="24785" y="216174"/>
                </a:lnTo>
                <a:lnTo>
                  <a:pt x="19243" y="214680"/>
                </a:lnTo>
                <a:lnTo>
                  <a:pt x="15836" y="214476"/>
                </a:lnTo>
                <a:lnTo>
                  <a:pt x="10301" y="214345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375"/>
          <p:cNvSpPr/>
          <p:nvPr/>
        </p:nvSpPr>
        <p:spPr>
          <a:xfrm>
            <a:off x="6726332" y="4107656"/>
            <a:ext cx="53635" cy="107157"/>
          </a:xfrm>
          <a:custGeom>
            <a:avLst/>
            <a:gdLst/>
            <a:ahLst/>
            <a:cxnLst/>
            <a:rect l="0" t="0" r="0" b="0"/>
            <a:pathLst>
              <a:path w="53635" h="107157">
                <a:moveTo>
                  <a:pt x="53634" y="0"/>
                </a:moveTo>
                <a:lnTo>
                  <a:pt x="53634" y="22200"/>
                </a:lnTo>
                <a:lnTo>
                  <a:pt x="52641" y="24721"/>
                </a:lnTo>
                <a:lnTo>
                  <a:pt x="50986" y="27395"/>
                </a:lnTo>
                <a:lnTo>
                  <a:pt x="48890" y="30169"/>
                </a:lnTo>
                <a:lnTo>
                  <a:pt x="47491" y="33011"/>
                </a:lnTo>
                <a:lnTo>
                  <a:pt x="46559" y="35898"/>
                </a:lnTo>
                <a:lnTo>
                  <a:pt x="45938" y="38815"/>
                </a:lnTo>
                <a:lnTo>
                  <a:pt x="44531" y="41751"/>
                </a:lnTo>
                <a:lnTo>
                  <a:pt x="42599" y="44701"/>
                </a:lnTo>
                <a:lnTo>
                  <a:pt x="40318" y="47660"/>
                </a:lnTo>
                <a:lnTo>
                  <a:pt x="37804" y="50625"/>
                </a:lnTo>
                <a:lnTo>
                  <a:pt x="35135" y="53594"/>
                </a:lnTo>
                <a:lnTo>
                  <a:pt x="32363" y="56565"/>
                </a:lnTo>
                <a:lnTo>
                  <a:pt x="30514" y="59538"/>
                </a:lnTo>
                <a:lnTo>
                  <a:pt x="29282" y="62512"/>
                </a:lnTo>
                <a:lnTo>
                  <a:pt x="28461" y="65488"/>
                </a:lnTo>
                <a:lnTo>
                  <a:pt x="26919" y="68463"/>
                </a:lnTo>
                <a:lnTo>
                  <a:pt x="24900" y="71439"/>
                </a:lnTo>
                <a:lnTo>
                  <a:pt x="22559" y="74415"/>
                </a:lnTo>
                <a:lnTo>
                  <a:pt x="20005" y="78383"/>
                </a:lnTo>
                <a:lnTo>
                  <a:pt x="17310" y="83013"/>
                </a:lnTo>
                <a:lnTo>
                  <a:pt x="14520" y="88084"/>
                </a:lnTo>
                <a:lnTo>
                  <a:pt x="11666" y="92457"/>
                </a:lnTo>
                <a:lnTo>
                  <a:pt x="8771" y="96364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376"/>
          <p:cNvSpPr/>
          <p:nvPr/>
        </p:nvSpPr>
        <p:spPr>
          <a:xfrm>
            <a:off x="7003446" y="3580804"/>
            <a:ext cx="134086" cy="187525"/>
          </a:xfrm>
          <a:custGeom>
            <a:avLst/>
            <a:gdLst/>
            <a:ahLst/>
            <a:cxnLst/>
            <a:rect l="0" t="0" r="0" b="0"/>
            <a:pathLst>
              <a:path w="134086" h="187525">
                <a:moveTo>
                  <a:pt x="134085" y="0"/>
                </a:moveTo>
                <a:lnTo>
                  <a:pt x="126389" y="0"/>
                </a:lnTo>
                <a:lnTo>
                  <a:pt x="125975" y="992"/>
                </a:lnTo>
                <a:lnTo>
                  <a:pt x="125392" y="6137"/>
                </a:lnTo>
                <a:lnTo>
                  <a:pt x="125256" y="7688"/>
                </a:lnTo>
                <a:lnTo>
                  <a:pt x="122547" y="11024"/>
                </a:lnTo>
                <a:lnTo>
                  <a:pt x="120434" y="13302"/>
                </a:lnTo>
                <a:lnTo>
                  <a:pt x="108882" y="25148"/>
                </a:lnTo>
                <a:lnTo>
                  <a:pt x="103001" y="31043"/>
                </a:lnTo>
                <a:lnTo>
                  <a:pt x="100450" y="32602"/>
                </a:lnTo>
                <a:lnTo>
                  <a:pt x="97757" y="33641"/>
                </a:lnTo>
                <a:lnTo>
                  <a:pt x="94968" y="34333"/>
                </a:lnTo>
                <a:lnTo>
                  <a:pt x="92115" y="35788"/>
                </a:lnTo>
                <a:lnTo>
                  <a:pt x="89220" y="37749"/>
                </a:lnTo>
                <a:lnTo>
                  <a:pt x="86297" y="40049"/>
                </a:lnTo>
                <a:lnTo>
                  <a:pt x="83356" y="42574"/>
                </a:lnTo>
                <a:lnTo>
                  <a:pt x="80401" y="45250"/>
                </a:lnTo>
                <a:lnTo>
                  <a:pt x="74470" y="50869"/>
                </a:lnTo>
                <a:lnTo>
                  <a:pt x="64335" y="60779"/>
                </a:lnTo>
                <a:lnTo>
                  <a:pt x="62754" y="61355"/>
                </a:lnTo>
                <a:lnTo>
                  <a:pt x="60707" y="61739"/>
                </a:lnTo>
                <a:lnTo>
                  <a:pt x="58350" y="61996"/>
                </a:lnTo>
                <a:lnTo>
                  <a:pt x="55784" y="63159"/>
                </a:lnTo>
                <a:lnTo>
                  <a:pt x="53080" y="64926"/>
                </a:lnTo>
                <a:lnTo>
                  <a:pt x="50286" y="67097"/>
                </a:lnTo>
                <a:lnTo>
                  <a:pt x="47429" y="69536"/>
                </a:lnTo>
                <a:lnTo>
                  <a:pt x="44531" y="72154"/>
                </a:lnTo>
                <a:lnTo>
                  <a:pt x="41606" y="74892"/>
                </a:lnTo>
                <a:lnTo>
                  <a:pt x="38662" y="76717"/>
                </a:lnTo>
                <a:lnTo>
                  <a:pt x="35707" y="77934"/>
                </a:lnTo>
                <a:lnTo>
                  <a:pt x="32743" y="78745"/>
                </a:lnTo>
                <a:lnTo>
                  <a:pt x="30768" y="80278"/>
                </a:lnTo>
                <a:lnTo>
                  <a:pt x="29451" y="82292"/>
                </a:lnTo>
                <a:lnTo>
                  <a:pt x="28572" y="84627"/>
                </a:lnTo>
                <a:lnTo>
                  <a:pt x="26994" y="86184"/>
                </a:lnTo>
                <a:lnTo>
                  <a:pt x="24949" y="87222"/>
                </a:lnTo>
                <a:lnTo>
                  <a:pt x="19274" y="88887"/>
                </a:lnTo>
                <a:lnTo>
                  <a:pt x="15850" y="91760"/>
                </a:lnTo>
                <a:lnTo>
                  <a:pt x="10304" y="96950"/>
                </a:lnTo>
                <a:lnTo>
                  <a:pt x="6896" y="97659"/>
                </a:lnTo>
                <a:lnTo>
                  <a:pt x="4597" y="97848"/>
                </a:lnTo>
                <a:lnTo>
                  <a:pt x="3065" y="98967"/>
                </a:lnTo>
                <a:lnTo>
                  <a:pt x="2042" y="100705"/>
                </a:lnTo>
                <a:lnTo>
                  <a:pt x="118" y="106779"/>
                </a:lnTo>
                <a:lnTo>
                  <a:pt x="34" y="111785"/>
                </a:lnTo>
                <a:lnTo>
                  <a:pt x="0" y="120793"/>
                </a:lnTo>
                <a:lnTo>
                  <a:pt x="993" y="122201"/>
                </a:lnTo>
                <a:lnTo>
                  <a:pt x="2648" y="123139"/>
                </a:lnTo>
                <a:lnTo>
                  <a:pt x="4744" y="123765"/>
                </a:lnTo>
                <a:lnTo>
                  <a:pt x="7135" y="125174"/>
                </a:lnTo>
                <a:lnTo>
                  <a:pt x="9723" y="127106"/>
                </a:lnTo>
                <a:lnTo>
                  <a:pt x="12441" y="129386"/>
                </a:lnTo>
                <a:lnTo>
                  <a:pt x="15246" y="130905"/>
                </a:lnTo>
                <a:lnTo>
                  <a:pt x="18109" y="131919"/>
                </a:lnTo>
                <a:lnTo>
                  <a:pt x="21012" y="132594"/>
                </a:lnTo>
                <a:lnTo>
                  <a:pt x="22946" y="134037"/>
                </a:lnTo>
                <a:lnTo>
                  <a:pt x="24236" y="135991"/>
                </a:lnTo>
                <a:lnTo>
                  <a:pt x="25097" y="138286"/>
                </a:lnTo>
                <a:lnTo>
                  <a:pt x="26662" y="139816"/>
                </a:lnTo>
                <a:lnTo>
                  <a:pt x="28700" y="140835"/>
                </a:lnTo>
                <a:lnTo>
                  <a:pt x="31052" y="141516"/>
                </a:lnTo>
                <a:lnTo>
                  <a:pt x="33612" y="141969"/>
                </a:lnTo>
                <a:lnTo>
                  <a:pt x="36314" y="142271"/>
                </a:lnTo>
                <a:lnTo>
                  <a:pt x="39107" y="142472"/>
                </a:lnTo>
                <a:lnTo>
                  <a:pt x="41963" y="143599"/>
                </a:lnTo>
                <a:lnTo>
                  <a:pt x="44860" y="145342"/>
                </a:lnTo>
                <a:lnTo>
                  <a:pt x="47784" y="147497"/>
                </a:lnTo>
                <a:lnTo>
                  <a:pt x="50728" y="148932"/>
                </a:lnTo>
                <a:lnTo>
                  <a:pt x="53683" y="149890"/>
                </a:lnTo>
                <a:lnTo>
                  <a:pt x="56646" y="150529"/>
                </a:lnTo>
                <a:lnTo>
                  <a:pt x="59615" y="151946"/>
                </a:lnTo>
                <a:lnTo>
                  <a:pt x="62588" y="153883"/>
                </a:lnTo>
                <a:lnTo>
                  <a:pt x="65562" y="156167"/>
                </a:lnTo>
                <a:lnTo>
                  <a:pt x="68539" y="157690"/>
                </a:lnTo>
                <a:lnTo>
                  <a:pt x="71516" y="158705"/>
                </a:lnTo>
                <a:lnTo>
                  <a:pt x="78686" y="160334"/>
                </a:lnTo>
                <a:lnTo>
                  <a:pt x="82316" y="163203"/>
                </a:lnTo>
                <a:lnTo>
                  <a:pt x="84674" y="165356"/>
                </a:lnTo>
                <a:lnTo>
                  <a:pt x="87239" y="166792"/>
                </a:lnTo>
                <a:lnTo>
                  <a:pt x="89942" y="167750"/>
                </a:lnTo>
                <a:lnTo>
                  <a:pt x="92738" y="168388"/>
                </a:lnTo>
                <a:lnTo>
                  <a:pt x="95595" y="168814"/>
                </a:lnTo>
                <a:lnTo>
                  <a:pt x="98493" y="169097"/>
                </a:lnTo>
                <a:lnTo>
                  <a:pt x="105535" y="169552"/>
                </a:lnTo>
                <a:lnTo>
                  <a:pt x="109147" y="172260"/>
                </a:lnTo>
                <a:lnTo>
                  <a:pt x="115795" y="178223"/>
                </a:lnTo>
                <a:lnTo>
                  <a:pt x="125147" y="187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377"/>
          <p:cNvSpPr/>
          <p:nvPr/>
        </p:nvSpPr>
        <p:spPr>
          <a:xfrm>
            <a:off x="7039202" y="3652242"/>
            <a:ext cx="581045" cy="26790"/>
          </a:xfrm>
          <a:custGeom>
            <a:avLst/>
            <a:gdLst/>
            <a:ahLst/>
            <a:cxnLst/>
            <a:rect l="0" t="0" r="0" b="0"/>
            <a:pathLst>
              <a:path w="581045" h="26790">
                <a:moveTo>
                  <a:pt x="0" y="0"/>
                </a:moveTo>
                <a:lnTo>
                  <a:pt x="22511" y="0"/>
                </a:lnTo>
                <a:lnTo>
                  <a:pt x="24939" y="992"/>
                </a:lnTo>
                <a:lnTo>
                  <a:pt x="27552" y="2646"/>
                </a:lnTo>
                <a:lnTo>
                  <a:pt x="34136" y="7688"/>
                </a:lnTo>
                <a:lnTo>
                  <a:pt x="35669" y="7110"/>
                </a:lnTo>
                <a:lnTo>
                  <a:pt x="37684" y="5732"/>
                </a:lnTo>
                <a:lnTo>
                  <a:pt x="40020" y="3822"/>
                </a:lnTo>
                <a:lnTo>
                  <a:pt x="42572" y="2548"/>
                </a:lnTo>
                <a:lnTo>
                  <a:pt x="45266" y="1699"/>
                </a:lnTo>
                <a:lnTo>
                  <a:pt x="48056" y="1133"/>
                </a:lnTo>
                <a:lnTo>
                  <a:pt x="50908" y="1747"/>
                </a:lnTo>
                <a:lnTo>
                  <a:pt x="53803" y="3149"/>
                </a:lnTo>
                <a:lnTo>
                  <a:pt x="56726" y="5076"/>
                </a:lnTo>
                <a:lnTo>
                  <a:pt x="59669" y="6361"/>
                </a:lnTo>
                <a:lnTo>
                  <a:pt x="62623" y="7217"/>
                </a:lnTo>
                <a:lnTo>
                  <a:pt x="65586" y="7788"/>
                </a:lnTo>
                <a:lnTo>
                  <a:pt x="74502" y="8591"/>
                </a:lnTo>
                <a:lnTo>
                  <a:pt x="92041" y="8885"/>
                </a:lnTo>
                <a:lnTo>
                  <a:pt x="189338" y="8930"/>
                </a:lnTo>
                <a:lnTo>
                  <a:pt x="193766" y="9922"/>
                </a:lnTo>
                <a:lnTo>
                  <a:pt x="198704" y="11576"/>
                </a:lnTo>
                <a:lnTo>
                  <a:pt x="203982" y="13670"/>
                </a:lnTo>
                <a:lnTo>
                  <a:pt x="209488" y="15067"/>
                </a:lnTo>
                <a:lnTo>
                  <a:pt x="215144" y="15998"/>
                </a:lnTo>
                <a:lnTo>
                  <a:pt x="220902" y="16618"/>
                </a:lnTo>
                <a:lnTo>
                  <a:pt x="232596" y="17308"/>
                </a:lnTo>
                <a:lnTo>
                  <a:pt x="250349" y="17696"/>
                </a:lnTo>
                <a:lnTo>
                  <a:pt x="557573" y="17859"/>
                </a:lnTo>
                <a:lnTo>
                  <a:pt x="559437" y="18852"/>
                </a:lnTo>
                <a:lnTo>
                  <a:pt x="560680" y="20505"/>
                </a:lnTo>
                <a:lnTo>
                  <a:pt x="561508" y="22600"/>
                </a:lnTo>
                <a:lnTo>
                  <a:pt x="563054" y="23996"/>
                </a:lnTo>
                <a:lnTo>
                  <a:pt x="565078" y="24927"/>
                </a:lnTo>
                <a:lnTo>
                  <a:pt x="570716" y="26421"/>
                </a:lnTo>
                <a:lnTo>
                  <a:pt x="581044" y="2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378"/>
          <p:cNvSpPr/>
          <p:nvPr/>
        </p:nvSpPr>
        <p:spPr>
          <a:xfrm>
            <a:off x="7575550" y="3562945"/>
            <a:ext cx="168556" cy="169665"/>
          </a:xfrm>
          <a:custGeom>
            <a:avLst/>
            <a:gdLst/>
            <a:ahLst/>
            <a:cxnLst/>
            <a:rect l="0" t="0" r="0" b="0"/>
            <a:pathLst>
              <a:path w="168556" h="169665">
                <a:moveTo>
                  <a:pt x="0" y="0"/>
                </a:moveTo>
                <a:lnTo>
                  <a:pt x="22145" y="0"/>
                </a:lnTo>
                <a:lnTo>
                  <a:pt x="24696" y="992"/>
                </a:lnTo>
                <a:lnTo>
                  <a:pt x="27390" y="2646"/>
                </a:lnTo>
                <a:lnTo>
                  <a:pt x="30179" y="4741"/>
                </a:lnTo>
                <a:lnTo>
                  <a:pt x="33031" y="6137"/>
                </a:lnTo>
                <a:lnTo>
                  <a:pt x="35925" y="7068"/>
                </a:lnTo>
                <a:lnTo>
                  <a:pt x="38849" y="7688"/>
                </a:lnTo>
                <a:lnTo>
                  <a:pt x="42784" y="8102"/>
                </a:lnTo>
                <a:lnTo>
                  <a:pt x="47394" y="8378"/>
                </a:lnTo>
                <a:lnTo>
                  <a:pt x="52454" y="8562"/>
                </a:lnTo>
                <a:lnTo>
                  <a:pt x="56820" y="9676"/>
                </a:lnTo>
                <a:lnTo>
                  <a:pt x="60725" y="11412"/>
                </a:lnTo>
                <a:lnTo>
                  <a:pt x="64320" y="13561"/>
                </a:lnTo>
                <a:lnTo>
                  <a:pt x="67712" y="14994"/>
                </a:lnTo>
                <a:lnTo>
                  <a:pt x="70965" y="15949"/>
                </a:lnTo>
                <a:lnTo>
                  <a:pt x="74128" y="16586"/>
                </a:lnTo>
                <a:lnTo>
                  <a:pt x="78222" y="18002"/>
                </a:lnTo>
                <a:lnTo>
                  <a:pt x="82939" y="19939"/>
                </a:lnTo>
                <a:lnTo>
                  <a:pt x="88069" y="22222"/>
                </a:lnTo>
                <a:lnTo>
                  <a:pt x="92483" y="23744"/>
                </a:lnTo>
                <a:lnTo>
                  <a:pt x="96419" y="24760"/>
                </a:lnTo>
                <a:lnTo>
                  <a:pt x="100035" y="25436"/>
                </a:lnTo>
                <a:lnTo>
                  <a:pt x="103440" y="25887"/>
                </a:lnTo>
                <a:lnTo>
                  <a:pt x="106703" y="26188"/>
                </a:lnTo>
                <a:lnTo>
                  <a:pt x="109871" y="26388"/>
                </a:lnTo>
                <a:lnTo>
                  <a:pt x="112977" y="27514"/>
                </a:lnTo>
                <a:lnTo>
                  <a:pt x="116040" y="29257"/>
                </a:lnTo>
                <a:lnTo>
                  <a:pt x="119076" y="31411"/>
                </a:lnTo>
                <a:lnTo>
                  <a:pt x="122094" y="32846"/>
                </a:lnTo>
                <a:lnTo>
                  <a:pt x="125097" y="33804"/>
                </a:lnTo>
                <a:lnTo>
                  <a:pt x="128093" y="34442"/>
                </a:lnTo>
                <a:lnTo>
                  <a:pt x="131085" y="35860"/>
                </a:lnTo>
                <a:lnTo>
                  <a:pt x="134071" y="37797"/>
                </a:lnTo>
                <a:lnTo>
                  <a:pt x="137057" y="40081"/>
                </a:lnTo>
                <a:lnTo>
                  <a:pt x="140040" y="41603"/>
                </a:lnTo>
                <a:lnTo>
                  <a:pt x="143022" y="42619"/>
                </a:lnTo>
                <a:lnTo>
                  <a:pt x="146002" y="43295"/>
                </a:lnTo>
                <a:lnTo>
                  <a:pt x="148983" y="43746"/>
                </a:lnTo>
                <a:lnTo>
                  <a:pt x="151964" y="44047"/>
                </a:lnTo>
                <a:lnTo>
                  <a:pt x="154944" y="44247"/>
                </a:lnTo>
                <a:lnTo>
                  <a:pt x="156931" y="45373"/>
                </a:lnTo>
                <a:lnTo>
                  <a:pt x="158255" y="47116"/>
                </a:lnTo>
                <a:lnTo>
                  <a:pt x="160381" y="52302"/>
                </a:lnTo>
                <a:lnTo>
                  <a:pt x="161549" y="52727"/>
                </a:lnTo>
                <a:lnTo>
                  <a:pt x="165495" y="53200"/>
                </a:lnTo>
                <a:lnTo>
                  <a:pt x="166944" y="54318"/>
                </a:lnTo>
                <a:lnTo>
                  <a:pt x="167911" y="56056"/>
                </a:lnTo>
                <a:lnTo>
                  <a:pt x="168555" y="58206"/>
                </a:lnTo>
                <a:lnTo>
                  <a:pt x="167991" y="59640"/>
                </a:lnTo>
                <a:lnTo>
                  <a:pt x="166623" y="60596"/>
                </a:lnTo>
                <a:lnTo>
                  <a:pt x="164717" y="61233"/>
                </a:lnTo>
                <a:lnTo>
                  <a:pt x="163445" y="62650"/>
                </a:lnTo>
                <a:lnTo>
                  <a:pt x="162599" y="64587"/>
                </a:lnTo>
                <a:lnTo>
                  <a:pt x="162034" y="66871"/>
                </a:lnTo>
                <a:lnTo>
                  <a:pt x="158758" y="72053"/>
                </a:lnTo>
                <a:lnTo>
                  <a:pt x="153306" y="78725"/>
                </a:lnTo>
                <a:lnTo>
                  <a:pt x="149913" y="82283"/>
                </a:lnTo>
                <a:lnTo>
                  <a:pt x="130987" y="101316"/>
                </a:lnTo>
                <a:lnTo>
                  <a:pt x="128047" y="103262"/>
                </a:lnTo>
                <a:lnTo>
                  <a:pt x="125094" y="104560"/>
                </a:lnTo>
                <a:lnTo>
                  <a:pt x="122132" y="105425"/>
                </a:lnTo>
                <a:lnTo>
                  <a:pt x="118171" y="106995"/>
                </a:lnTo>
                <a:lnTo>
                  <a:pt x="113544" y="109033"/>
                </a:lnTo>
                <a:lnTo>
                  <a:pt x="108473" y="111384"/>
                </a:lnTo>
                <a:lnTo>
                  <a:pt x="104099" y="112951"/>
                </a:lnTo>
                <a:lnTo>
                  <a:pt x="100190" y="113996"/>
                </a:lnTo>
                <a:lnTo>
                  <a:pt x="96590" y="114693"/>
                </a:lnTo>
                <a:lnTo>
                  <a:pt x="93197" y="116149"/>
                </a:lnTo>
                <a:lnTo>
                  <a:pt x="89942" y="118112"/>
                </a:lnTo>
                <a:lnTo>
                  <a:pt x="86779" y="120413"/>
                </a:lnTo>
                <a:lnTo>
                  <a:pt x="83677" y="122940"/>
                </a:lnTo>
                <a:lnTo>
                  <a:pt x="80616" y="125616"/>
                </a:lnTo>
                <a:lnTo>
                  <a:pt x="77581" y="128392"/>
                </a:lnTo>
                <a:lnTo>
                  <a:pt x="74565" y="130243"/>
                </a:lnTo>
                <a:lnTo>
                  <a:pt x="71561" y="131477"/>
                </a:lnTo>
                <a:lnTo>
                  <a:pt x="68565" y="132300"/>
                </a:lnTo>
                <a:lnTo>
                  <a:pt x="65575" y="133840"/>
                </a:lnTo>
                <a:lnTo>
                  <a:pt x="62588" y="135860"/>
                </a:lnTo>
                <a:lnTo>
                  <a:pt x="59604" y="138198"/>
                </a:lnTo>
                <a:lnTo>
                  <a:pt x="54633" y="142734"/>
                </a:lnTo>
                <a:lnTo>
                  <a:pt x="26817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379"/>
          <p:cNvSpPr/>
          <p:nvPr/>
        </p:nvSpPr>
        <p:spPr>
          <a:xfrm>
            <a:off x="7075071" y="3849063"/>
            <a:ext cx="169721" cy="222875"/>
          </a:xfrm>
          <a:custGeom>
            <a:avLst/>
            <a:gdLst/>
            <a:ahLst/>
            <a:cxnLst/>
            <a:rect l="0" t="0" r="0" b="0"/>
            <a:pathLst>
              <a:path w="169721" h="222875">
                <a:moveTo>
                  <a:pt x="151852" y="35351"/>
                </a:moveTo>
                <a:lnTo>
                  <a:pt x="151852" y="21681"/>
                </a:lnTo>
                <a:lnTo>
                  <a:pt x="150859" y="20284"/>
                </a:lnTo>
                <a:lnTo>
                  <a:pt x="149205" y="19354"/>
                </a:lnTo>
                <a:lnTo>
                  <a:pt x="144155" y="17859"/>
                </a:lnTo>
                <a:lnTo>
                  <a:pt x="143741" y="16744"/>
                </a:lnTo>
                <a:lnTo>
                  <a:pt x="143281" y="12860"/>
                </a:lnTo>
                <a:lnTo>
                  <a:pt x="142166" y="11427"/>
                </a:lnTo>
                <a:lnTo>
                  <a:pt x="140428" y="10472"/>
                </a:lnTo>
                <a:lnTo>
                  <a:pt x="135249" y="8939"/>
                </a:lnTo>
                <a:lnTo>
                  <a:pt x="131892" y="8729"/>
                </a:lnTo>
                <a:lnTo>
                  <a:pt x="127089" y="8636"/>
                </a:lnTo>
                <a:lnTo>
                  <a:pt x="117740" y="8571"/>
                </a:lnTo>
                <a:lnTo>
                  <a:pt x="114177" y="5920"/>
                </a:lnTo>
                <a:lnTo>
                  <a:pt x="111837" y="3824"/>
                </a:lnTo>
                <a:lnTo>
                  <a:pt x="109284" y="2427"/>
                </a:lnTo>
                <a:lnTo>
                  <a:pt x="106588" y="1495"/>
                </a:lnTo>
                <a:lnTo>
                  <a:pt x="103797" y="874"/>
                </a:lnTo>
                <a:lnTo>
                  <a:pt x="100944" y="460"/>
                </a:lnTo>
                <a:lnTo>
                  <a:pt x="98049" y="184"/>
                </a:lnTo>
                <a:lnTo>
                  <a:pt x="95126" y="0"/>
                </a:lnTo>
                <a:lnTo>
                  <a:pt x="92183" y="870"/>
                </a:lnTo>
                <a:lnTo>
                  <a:pt x="89228" y="2441"/>
                </a:lnTo>
                <a:lnTo>
                  <a:pt x="86266" y="4482"/>
                </a:lnTo>
                <a:lnTo>
                  <a:pt x="83297" y="5841"/>
                </a:lnTo>
                <a:lnTo>
                  <a:pt x="80324" y="6748"/>
                </a:lnTo>
                <a:lnTo>
                  <a:pt x="77349" y="7353"/>
                </a:lnTo>
                <a:lnTo>
                  <a:pt x="74373" y="7756"/>
                </a:lnTo>
                <a:lnTo>
                  <a:pt x="71395" y="8024"/>
                </a:lnTo>
                <a:lnTo>
                  <a:pt x="64226" y="8456"/>
                </a:lnTo>
                <a:lnTo>
                  <a:pt x="60597" y="8515"/>
                </a:lnTo>
                <a:lnTo>
                  <a:pt x="58238" y="8530"/>
                </a:lnTo>
                <a:lnTo>
                  <a:pt x="55673" y="9533"/>
                </a:lnTo>
                <a:lnTo>
                  <a:pt x="52970" y="11194"/>
                </a:lnTo>
                <a:lnTo>
                  <a:pt x="50174" y="13293"/>
                </a:lnTo>
                <a:lnTo>
                  <a:pt x="47317" y="14693"/>
                </a:lnTo>
                <a:lnTo>
                  <a:pt x="44420" y="15626"/>
                </a:lnTo>
                <a:lnTo>
                  <a:pt x="41494" y="16247"/>
                </a:lnTo>
                <a:lnTo>
                  <a:pt x="38551" y="16662"/>
                </a:lnTo>
                <a:lnTo>
                  <a:pt x="35595" y="16939"/>
                </a:lnTo>
                <a:lnTo>
                  <a:pt x="32631" y="17123"/>
                </a:lnTo>
                <a:lnTo>
                  <a:pt x="30655" y="18238"/>
                </a:lnTo>
                <a:lnTo>
                  <a:pt x="29339" y="19974"/>
                </a:lnTo>
                <a:lnTo>
                  <a:pt x="28462" y="22123"/>
                </a:lnTo>
                <a:lnTo>
                  <a:pt x="26883" y="23556"/>
                </a:lnTo>
                <a:lnTo>
                  <a:pt x="24836" y="24511"/>
                </a:lnTo>
                <a:lnTo>
                  <a:pt x="22480" y="25147"/>
                </a:lnTo>
                <a:lnTo>
                  <a:pt x="20909" y="26564"/>
                </a:lnTo>
                <a:lnTo>
                  <a:pt x="19861" y="28501"/>
                </a:lnTo>
                <a:lnTo>
                  <a:pt x="19162" y="30784"/>
                </a:lnTo>
                <a:lnTo>
                  <a:pt x="17703" y="32307"/>
                </a:lnTo>
                <a:lnTo>
                  <a:pt x="15738" y="33321"/>
                </a:lnTo>
                <a:lnTo>
                  <a:pt x="13434" y="33998"/>
                </a:lnTo>
                <a:lnTo>
                  <a:pt x="11898" y="35441"/>
                </a:lnTo>
                <a:lnTo>
                  <a:pt x="10875" y="37395"/>
                </a:lnTo>
                <a:lnTo>
                  <a:pt x="9230" y="42921"/>
                </a:lnTo>
                <a:lnTo>
                  <a:pt x="8103" y="43374"/>
                </a:lnTo>
                <a:lnTo>
                  <a:pt x="4200" y="43878"/>
                </a:lnTo>
                <a:lnTo>
                  <a:pt x="2762" y="45004"/>
                </a:lnTo>
                <a:lnTo>
                  <a:pt x="1804" y="46748"/>
                </a:lnTo>
                <a:lnTo>
                  <a:pt x="266" y="51934"/>
                </a:lnTo>
                <a:lnTo>
                  <a:pt x="0" y="57572"/>
                </a:lnTo>
                <a:lnTo>
                  <a:pt x="956" y="59094"/>
                </a:lnTo>
                <a:lnTo>
                  <a:pt x="2586" y="60110"/>
                </a:lnTo>
                <a:lnTo>
                  <a:pt x="4666" y="60787"/>
                </a:lnTo>
                <a:lnTo>
                  <a:pt x="6053" y="62230"/>
                </a:lnTo>
                <a:lnTo>
                  <a:pt x="6978" y="64184"/>
                </a:lnTo>
                <a:lnTo>
                  <a:pt x="8460" y="69710"/>
                </a:lnTo>
                <a:lnTo>
                  <a:pt x="9576" y="70163"/>
                </a:lnTo>
                <a:lnTo>
                  <a:pt x="13464" y="70667"/>
                </a:lnTo>
                <a:lnTo>
                  <a:pt x="15890" y="71793"/>
                </a:lnTo>
                <a:lnTo>
                  <a:pt x="18502" y="73537"/>
                </a:lnTo>
                <a:lnTo>
                  <a:pt x="25084" y="78723"/>
                </a:lnTo>
                <a:lnTo>
                  <a:pt x="28633" y="82078"/>
                </a:lnTo>
                <a:lnTo>
                  <a:pt x="30970" y="84361"/>
                </a:lnTo>
                <a:lnTo>
                  <a:pt x="33522" y="85884"/>
                </a:lnTo>
                <a:lnTo>
                  <a:pt x="36215" y="86899"/>
                </a:lnTo>
                <a:lnTo>
                  <a:pt x="39004" y="87576"/>
                </a:lnTo>
                <a:lnTo>
                  <a:pt x="41857" y="88026"/>
                </a:lnTo>
                <a:lnTo>
                  <a:pt x="44752" y="88328"/>
                </a:lnTo>
                <a:lnTo>
                  <a:pt x="47675" y="88528"/>
                </a:lnTo>
                <a:lnTo>
                  <a:pt x="50618" y="89653"/>
                </a:lnTo>
                <a:lnTo>
                  <a:pt x="53572" y="91396"/>
                </a:lnTo>
                <a:lnTo>
                  <a:pt x="56535" y="93550"/>
                </a:lnTo>
                <a:lnTo>
                  <a:pt x="59503" y="94987"/>
                </a:lnTo>
                <a:lnTo>
                  <a:pt x="62477" y="95944"/>
                </a:lnTo>
                <a:lnTo>
                  <a:pt x="65452" y="96582"/>
                </a:lnTo>
                <a:lnTo>
                  <a:pt x="68427" y="98000"/>
                </a:lnTo>
                <a:lnTo>
                  <a:pt x="71405" y="99937"/>
                </a:lnTo>
                <a:lnTo>
                  <a:pt x="74383" y="102221"/>
                </a:lnTo>
                <a:lnTo>
                  <a:pt x="77361" y="103743"/>
                </a:lnTo>
                <a:lnTo>
                  <a:pt x="80341" y="104758"/>
                </a:lnTo>
                <a:lnTo>
                  <a:pt x="83319" y="105435"/>
                </a:lnTo>
                <a:lnTo>
                  <a:pt x="87293" y="106878"/>
                </a:lnTo>
                <a:lnTo>
                  <a:pt x="91927" y="108833"/>
                </a:lnTo>
                <a:lnTo>
                  <a:pt x="97004" y="111128"/>
                </a:lnTo>
                <a:lnTo>
                  <a:pt x="101382" y="112658"/>
                </a:lnTo>
                <a:lnTo>
                  <a:pt x="105293" y="113678"/>
                </a:lnTo>
                <a:lnTo>
                  <a:pt x="108894" y="114358"/>
                </a:lnTo>
                <a:lnTo>
                  <a:pt x="112287" y="114811"/>
                </a:lnTo>
                <a:lnTo>
                  <a:pt x="115543" y="115114"/>
                </a:lnTo>
                <a:lnTo>
                  <a:pt x="118707" y="115315"/>
                </a:lnTo>
                <a:lnTo>
                  <a:pt x="121810" y="116441"/>
                </a:lnTo>
                <a:lnTo>
                  <a:pt x="124871" y="118185"/>
                </a:lnTo>
                <a:lnTo>
                  <a:pt x="127906" y="120339"/>
                </a:lnTo>
                <a:lnTo>
                  <a:pt x="130922" y="122767"/>
                </a:lnTo>
                <a:lnTo>
                  <a:pt x="133926" y="125378"/>
                </a:lnTo>
                <a:lnTo>
                  <a:pt x="136922" y="128112"/>
                </a:lnTo>
                <a:lnTo>
                  <a:pt x="139911" y="129933"/>
                </a:lnTo>
                <a:lnTo>
                  <a:pt x="142899" y="131148"/>
                </a:lnTo>
                <a:lnTo>
                  <a:pt x="145883" y="131958"/>
                </a:lnTo>
                <a:lnTo>
                  <a:pt x="147873" y="133490"/>
                </a:lnTo>
                <a:lnTo>
                  <a:pt x="149200" y="135503"/>
                </a:lnTo>
                <a:lnTo>
                  <a:pt x="150084" y="137838"/>
                </a:lnTo>
                <a:lnTo>
                  <a:pt x="153715" y="143078"/>
                </a:lnTo>
                <a:lnTo>
                  <a:pt x="156073" y="145864"/>
                </a:lnTo>
                <a:lnTo>
                  <a:pt x="157647" y="148714"/>
                </a:lnTo>
                <a:lnTo>
                  <a:pt x="159394" y="154526"/>
                </a:lnTo>
                <a:lnTo>
                  <a:pt x="160853" y="156473"/>
                </a:lnTo>
                <a:lnTo>
                  <a:pt x="162818" y="157771"/>
                </a:lnTo>
                <a:lnTo>
                  <a:pt x="165123" y="158636"/>
                </a:lnTo>
                <a:lnTo>
                  <a:pt x="166659" y="160205"/>
                </a:lnTo>
                <a:lnTo>
                  <a:pt x="167682" y="162243"/>
                </a:lnTo>
                <a:lnTo>
                  <a:pt x="168820" y="167153"/>
                </a:lnTo>
                <a:lnTo>
                  <a:pt x="169326" y="172643"/>
                </a:lnTo>
                <a:lnTo>
                  <a:pt x="169651" y="178115"/>
                </a:lnTo>
                <a:lnTo>
                  <a:pt x="169720" y="190509"/>
                </a:lnTo>
                <a:lnTo>
                  <a:pt x="168730" y="192368"/>
                </a:lnTo>
                <a:lnTo>
                  <a:pt x="167077" y="193607"/>
                </a:lnTo>
                <a:lnTo>
                  <a:pt x="164982" y="194433"/>
                </a:lnTo>
                <a:lnTo>
                  <a:pt x="163585" y="195976"/>
                </a:lnTo>
                <a:lnTo>
                  <a:pt x="162653" y="197996"/>
                </a:lnTo>
                <a:lnTo>
                  <a:pt x="162032" y="200336"/>
                </a:lnTo>
                <a:lnTo>
                  <a:pt x="158694" y="205581"/>
                </a:lnTo>
                <a:lnTo>
                  <a:pt x="156413" y="208369"/>
                </a:lnTo>
                <a:lnTo>
                  <a:pt x="153900" y="210227"/>
                </a:lnTo>
                <a:lnTo>
                  <a:pt x="151231" y="211466"/>
                </a:lnTo>
                <a:lnTo>
                  <a:pt x="148458" y="212292"/>
                </a:lnTo>
                <a:lnTo>
                  <a:pt x="145616" y="212843"/>
                </a:lnTo>
                <a:lnTo>
                  <a:pt x="142728" y="213210"/>
                </a:lnTo>
                <a:lnTo>
                  <a:pt x="139811" y="213455"/>
                </a:lnTo>
                <a:lnTo>
                  <a:pt x="136872" y="214610"/>
                </a:lnTo>
                <a:lnTo>
                  <a:pt x="133919" y="216372"/>
                </a:lnTo>
                <a:lnTo>
                  <a:pt x="130958" y="218540"/>
                </a:lnTo>
                <a:lnTo>
                  <a:pt x="127990" y="219985"/>
                </a:lnTo>
                <a:lnTo>
                  <a:pt x="125018" y="220948"/>
                </a:lnTo>
                <a:lnTo>
                  <a:pt x="122044" y="221590"/>
                </a:lnTo>
                <a:lnTo>
                  <a:pt x="119068" y="222018"/>
                </a:lnTo>
                <a:lnTo>
                  <a:pt x="116091" y="222303"/>
                </a:lnTo>
                <a:lnTo>
                  <a:pt x="113112" y="222494"/>
                </a:lnTo>
                <a:lnTo>
                  <a:pt x="107155" y="222705"/>
                </a:lnTo>
                <a:lnTo>
                  <a:pt x="95237" y="222841"/>
                </a:lnTo>
                <a:lnTo>
                  <a:pt x="22485" y="222874"/>
                </a:lnTo>
                <a:lnTo>
                  <a:pt x="20912" y="221882"/>
                </a:lnTo>
                <a:lnTo>
                  <a:pt x="19863" y="220228"/>
                </a:lnTo>
                <a:lnTo>
                  <a:pt x="19164" y="218134"/>
                </a:lnTo>
                <a:lnTo>
                  <a:pt x="17704" y="216738"/>
                </a:lnTo>
                <a:lnTo>
                  <a:pt x="15738" y="215806"/>
                </a:lnTo>
                <a:lnTo>
                  <a:pt x="8826" y="21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380"/>
          <p:cNvSpPr/>
          <p:nvPr/>
        </p:nvSpPr>
        <p:spPr>
          <a:xfrm>
            <a:off x="7343132" y="3893343"/>
            <a:ext cx="17879" cy="196455"/>
          </a:xfrm>
          <a:custGeom>
            <a:avLst/>
            <a:gdLst/>
            <a:ahLst/>
            <a:cxnLst/>
            <a:rect l="0" t="0" r="0" b="0"/>
            <a:pathLst>
              <a:path w="17879" h="196455">
                <a:moveTo>
                  <a:pt x="17878" y="0"/>
                </a:moveTo>
                <a:lnTo>
                  <a:pt x="17878" y="99931"/>
                </a:lnTo>
                <a:lnTo>
                  <a:pt x="16885" y="103331"/>
                </a:lnTo>
                <a:lnTo>
                  <a:pt x="15230" y="106591"/>
                </a:lnTo>
                <a:lnTo>
                  <a:pt x="13133" y="109756"/>
                </a:lnTo>
                <a:lnTo>
                  <a:pt x="11735" y="112858"/>
                </a:lnTo>
                <a:lnTo>
                  <a:pt x="10804" y="115919"/>
                </a:lnTo>
                <a:lnTo>
                  <a:pt x="10181" y="118952"/>
                </a:lnTo>
                <a:lnTo>
                  <a:pt x="9768" y="121965"/>
                </a:lnTo>
                <a:lnTo>
                  <a:pt x="9307" y="127959"/>
                </a:lnTo>
                <a:lnTo>
                  <a:pt x="9102" y="133931"/>
                </a:lnTo>
                <a:lnTo>
                  <a:pt x="8971" y="145849"/>
                </a:lnTo>
                <a:lnTo>
                  <a:pt x="7968" y="148827"/>
                </a:lnTo>
                <a:lnTo>
                  <a:pt x="6305" y="151804"/>
                </a:lnTo>
                <a:lnTo>
                  <a:pt x="4204" y="154781"/>
                </a:lnTo>
                <a:lnTo>
                  <a:pt x="2802" y="157758"/>
                </a:lnTo>
                <a:lnTo>
                  <a:pt x="1869" y="160735"/>
                </a:lnTo>
                <a:lnTo>
                  <a:pt x="1246" y="163711"/>
                </a:lnTo>
                <a:lnTo>
                  <a:pt x="830" y="166688"/>
                </a:lnTo>
                <a:lnTo>
                  <a:pt x="369" y="172641"/>
                </a:lnTo>
                <a:lnTo>
                  <a:pt x="74" y="178411"/>
                </a:lnTo>
                <a:lnTo>
                  <a:pt x="0" y="196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381"/>
          <p:cNvSpPr/>
          <p:nvPr/>
        </p:nvSpPr>
        <p:spPr>
          <a:xfrm>
            <a:off x="7316315" y="3830839"/>
            <a:ext cx="141660" cy="133943"/>
          </a:xfrm>
          <a:custGeom>
            <a:avLst/>
            <a:gdLst/>
            <a:ahLst/>
            <a:cxnLst/>
            <a:rect l="0" t="0" r="0" b="0"/>
            <a:pathLst>
              <a:path w="141660" h="133943">
                <a:moveTo>
                  <a:pt x="0" y="17856"/>
                </a:moveTo>
                <a:lnTo>
                  <a:pt x="0" y="10168"/>
                </a:lnTo>
                <a:lnTo>
                  <a:pt x="2649" y="6832"/>
                </a:lnTo>
                <a:lnTo>
                  <a:pt x="4745" y="4554"/>
                </a:lnTo>
                <a:lnTo>
                  <a:pt x="7137" y="3035"/>
                </a:lnTo>
                <a:lnTo>
                  <a:pt x="9723" y="2022"/>
                </a:lnTo>
                <a:lnTo>
                  <a:pt x="12442" y="1347"/>
                </a:lnTo>
                <a:lnTo>
                  <a:pt x="15248" y="896"/>
                </a:lnTo>
                <a:lnTo>
                  <a:pt x="18110" y="596"/>
                </a:lnTo>
                <a:lnTo>
                  <a:pt x="21013" y="396"/>
                </a:lnTo>
                <a:lnTo>
                  <a:pt x="23941" y="263"/>
                </a:lnTo>
                <a:lnTo>
                  <a:pt x="29842" y="115"/>
                </a:lnTo>
                <a:lnTo>
                  <a:pt x="61361" y="0"/>
                </a:lnTo>
                <a:lnTo>
                  <a:pt x="65739" y="991"/>
                </a:lnTo>
                <a:lnTo>
                  <a:pt x="69650" y="2644"/>
                </a:lnTo>
                <a:lnTo>
                  <a:pt x="73251" y="4738"/>
                </a:lnTo>
                <a:lnTo>
                  <a:pt x="76645" y="6134"/>
                </a:lnTo>
                <a:lnTo>
                  <a:pt x="79900" y="7065"/>
                </a:lnTo>
                <a:lnTo>
                  <a:pt x="83064" y="7686"/>
                </a:lnTo>
                <a:lnTo>
                  <a:pt x="86166" y="9091"/>
                </a:lnTo>
                <a:lnTo>
                  <a:pt x="89228" y="11021"/>
                </a:lnTo>
                <a:lnTo>
                  <a:pt x="92263" y="13299"/>
                </a:lnTo>
                <a:lnTo>
                  <a:pt x="96272" y="15810"/>
                </a:lnTo>
                <a:lnTo>
                  <a:pt x="100930" y="18476"/>
                </a:lnTo>
                <a:lnTo>
                  <a:pt x="106024" y="21246"/>
                </a:lnTo>
                <a:lnTo>
                  <a:pt x="110412" y="23093"/>
                </a:lnTo>
                <a:lnTo>
                  <a:pt x="114330" y="24324"/>
                </a:lnTo>
                <a:lnTo>
                  <a:pt x="117936" y="25145"/>
                </a:lnTo>
                <a:lnTo>
                  <a:pt x="120340" y="26684"/>
                </a:lnTo>
                <a:lnTo>
                  <a:pt x="121942" y="28702"/>
                </a:lnTo>
                <a:lnTo>
                  <a:pt x="123012" y="31040"/>
                </a:lnTo>
                <a:lnTo>
                  <a:pt x="124716" y="33591"/>
                </a:lnTo>
                <a:lnTo>
                  <a:pt x="126847" y="36283"/>
                </a:lnTo>
                <a:lnTo>
                  <a:pt x="129260" y="39070"/>
                </a:lnTo>
                <a:lnTo>
                  <a:pt x="130869" y="41921"/>
                </a:lnTo>
                <a:lnTo>
                  <a:pt x="131942" y="44813"/>
                </a:lnTo>
                <a:lnTo>
                  <a:pt x="132657" y="47734"/>
                </a:lnTo>
                <a:lnTo>
                  <a:pt x="134127" y="50673"/>
                </a:lnTo>
                <a:lnTo>
                  <a:pt x="136100" y="53625"/>
                </a:lnTo>
                <a:lnTo>
                  <a:pt x="138409" y="56585"/>
                </a:lnTo>
                <a:lnTo>
                  <a:pt x="139948" y="59550"/>
                </a:lnTo>
                <a:lnTo>
                  <a:pt x="140974" y="62519"/>
                </a:lnTo>
                <a:lnTo>
                  <a:pt x="141659" y="65491"/>
                </a:lnTo>
                <a:lnTo>
                  <a:pt x="141121" y="68464"/>
                </a:lnTo>
                <a:lnTo>
                  <a:pt x="139770" y="71439"/>
                </a:lnTo>
                <a:lnTo>
                  <a:pt x="135210" y="78601"/>
                </a:lnTo>
                <a:lnTo>
                  <a:pt x="134586" y="82226"/>
                </a:lnTo>
                <a:lnTo>
                  <a:pt x="134420" y="84582"/>
                </a:lnTo>
                <a:lnTo>
                  <a:pt x="133315" y="86153"/>
                </a:lnTo>
                <a:lnTo>
                  <a:pt x="131587" y="87200"/>
                </a:lnTo>
                <a:lnTo>
                  <a:pt x="129440" y="87897"/>
                </a:lnTo>
                <a:lnTo>
                  <a:pt x="127015" y="89355"/>
                </a:lnTo>
                <a:lnTo>
                  <a:pt x="124407" y="91319"/>
                </a:lnTo>
                <a:lnTo>
                  <a:pt x="121674" y="93620"/>
                </a:lnTo>
                <a:lnTo>
                  <a:pt x="118859" y="95155"/>
                </a:lnTo>
                <a:lnTo>
                  <a:pt x="115989" y="96177"/>
                </a:lnTo>
                <a:lnTo>
                  <a:pt x="113083" y="96860"/>
                </a:lnTo>
                <a:lnTo>
                  <a:pt x="110151" y="98306"/>
                </a:lnTo>
                <a:lnTo>
                  <a:pt x="107205" y="100263"/>
                </a:lnTo>
                <a:lnTo>
                  <a:pt x="104247" y="102560"/>
                </a:lnTo>
                <a:lnTo>
                  <a:pt x="101281" y="105083"/>
                </a:lnTo>
                <a:lnTo>
                  <a:pt x="98310" y="107757"/>
                </a:lnTo>
                <a:lnTo>
                  <a:pt x="95338" y="110532"/>
                </a:lnTo>
                <a:lnTo>
                  <a:pt x="92363" y="112382"/>
                </a:lnTo>
                <a:lnTo>
                  <a:pt x="89385" y="113615"/>
                </a:lnTo>
                <a:lnTo>
                  <a:pt x="86408" y="114438"/>
                </a:lnTo>
                <a:lnTo>
                  <a:pt x="83430" y="114986"/>
                </a:lnTo>
                <a:lnTo>
                  <a:pt x="80450" y="115352"/>
                </a:lnTo>
                <a:lnTo>
                  <a:pt x="77471" y="115595"/>
                </a:lnTo>
                <a:lnTo>
                  <a:pt x="74492" y="116750"/>
                </a:lnTo>
                <a:lnTo>
                  <a:pt x="71513" y="118512"/>
                </a:lnTo>
                <a:lnTo>
                  <a:pt x="68534" y="120679"/>
                </a:lnTo>
                <a:lnTo>
                  <a:pt x="65553" y="122123"/>
                </a:lnTo>
                <a:lnTo>
                  <a:pt x="62574" y="123086"/>
                </a:lnTo>
                <a:lnTo>
                  <a:pt x="59594" y="123728"/>
                </a:lnTo>
                <a:lnTo>
                  <a:pt x="56614" y="124156"/>
                </a:lnTo>
                <a:lnTo>
                  <a:pt x="53635" y="124442"/>
                </a:lnTo>
                <a:lnTo>
                  <a:pt x="50656" y="124632"/>
                </a:lnTo>
                <a:lnTo>
                  <a:pt x="47675" y="125751"/>
                </a:lnTo>
                <a:lnTo>
                  <a:pt x="44695" y="127489"/>
                </a:lnTo>
                <a:lnTo>
                  <a:pt x="41716" y="129640"/>
                </a:lnTo>
                <a:lnTo>
                  <a:pt x="38736" y="131074"/>
                </a:lnTo>
                <a:lnTo>
                  <a:pt x="35757" y="132030"/>
                </a:lnTo>
                <a:lnTo>
                  <a:pt x="28583" y="133564"/>
                </a:lnTo>
                <a:lnTo>
                  <a:pt x="24953" y="133774"/>
                </a:lnTo>
                <a:lnTo>
                  <a:pt x="17878" y="1339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382"/>
          <p:cNvSpPr/>
          <p:nvPr/>
        </p:nvSpPr>
        <p:spPr>
          <a:xfrm>
            <a:off x="7647063" y="4045148"/>
            <a:ext cx="62575" cy="116087"/>
          </a:xfrm>
          <a:custGeom>
            <a:avLst/>
            <a:gdLst/>
            <a:ahLst/>
            <a:cxnLst/>
            <a:rect l="0" t="0" r="0" b="0"/>
            <a:pathLst>
              <a:path w="62575" h="116087">
                <a:moveTo>
                  <a:pt x="62574" y="0"/>
                </a:moveTo>
                <a:lnTo>
                  <a:pt x="62574" y="7689"/>
                </a:lnTo>
                <a:lnTo>
                  <a:pt x="61581" y="9094"/>
                </a:lnTo>
                <a:lnTo>
                  <a:pt x="59926" y="11024"/>
                </a:lnTo>
                <a:lnTo>
                  <a:pt x="57829" y="13303"/>
                </a:lnTo>
                <a:lnTo>
                  <a:pt x="56431" y="15814"/>
                </a:lnTo>
                <a:lnTo>
                  <a:pt x="55499" y="18479"/>
                </a:lnTo>
                <a:lnTo>
                  <a:pt x="54877" y="21249"/>
                </a:lnTo>
                <a:lnTo>
                  <a:pt x="54463" y="24088"/>
                </a:lnTo>
                <a:lnTo>
                  <a:pt x="54187" y="26973"/>
                </a:lnTo>
                <a:lnTo>
                  <a:pt x="54003" y="29888"/>
                </a:lnTo>
                <a:lnTo>
                  <a:pt x="53799" y="35773"/>
                </a:lnTo>
                <a:lnTo>
                  <a:pt x="53667" y="47636"/>
                </a:lnTo>
                <a:lnTo>
                  <a:pt x="52663" y="49617"/>
                </a:lnTo>
                <a:lnTo>
                  <a:pt x="51001" y="50937"/>
                </a:lnTo>
                <a:lnTo>
                  <a:pt x="48899" y="51817"/>
                </a:lnTo>
                <a:lnTo>
                  <a:pt x="47498" y="54388"/>
                </a:lnTo>
                <a:lnTo>
                  <a:pt x="46564" y="58087"/>
                </a:lnTo>
                <a:lnTo>
                  <a:pt x="45941" y="62537"/>
                </a:lnTo>
                <a:lnTo>
                  <a:pt x="44533" y="65504"/>
                </a:lnTo>
                <a:lnTo>
                  <a:pt x="42600" y="67481"/>
                </a:lnTo>
                <a:lnTo>
                  <a:pt x="40319" y="68800"/>
                </a:lnTo>
                <a:lnTo>
                  <a:pt x="38798" y="70672"/>
                </a:lnTo>
                <a:lnTo>
                  <a:pt x="37784" y="72911"/>
                </a:lnTo>
                <a:lnTo>
                  <a:pt x="37109" y="75396"/>
                </a:lnTo>
                <a:lnTo>
                  <a:pt x="35664" y="78046"/>
                </a:lnTo>
                <a:lnTo>
                  <a:pt x="33708" y="80804"/>
                </a:lnTo>
                <a:lnTo>
                  <a:pt x="28179" y="87619"/>
                </a:lnTo>
                <a:lnTo>
                  <a:pt x="26732" y="89171"/>
                </a:lnTo>
                <a:lnTo>
                  <a:pt x="17273" y="98790"/>
                </a:lnTo>
                <a:lnTo>
                  <a:pt x="0" y="116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383"/>
          <p:cNvSpPr/>
          <p:nvPr/>
        </p:nvSpPr>
        <p:spPr>
          <a:xfrm>
            <a:off x="7906299" y="3571875"/>
            <a:ext cx="151965" cy="169665"/>
          </a:xfrm>
          <a:custGeom>
            <a:avLst/>
            <a:gdLst/>
            <a:ahLst/>
            <a:cxnLst/>
            <a:rect l="0" t="0" r="0" b="0"/>
            <a:pathLst>
              <a:path w="151965" h="169665">
                <a:moveTo>
                  <a:pt x="151964" y="0"/>
                </a:moveTo>
                <a:lnTo>
                  <a:pt x="151964" y="7688"/>
                </a:lnTo>
                <a:lnTo>
                  <a:pt x="149316" y="11024"/>
                </a:lnTo>
                <a:lnTo>
                  <a:pt x="144828" y="15813"/>
                </a:lnTo>
                <a:lnTo>
                  <a:pt x="128023" y="32824"/>
                </a:lnTo>
                <a:lnTo>
                  <a:pt x="122121" y="38731"/>
                </a:lnTo>
                <a:lnTo>
                  <a:pt x="119157" y="40704"/>
                </a:lnTo>
                <a:lnTo>
                  <a:pt x="116188" y="42018"/>
                </a:lnTo>
                <a:lnTo>
                  <a:pt x="113215" y="42895"/>
                </a:lnTo>
                <a:lnTo>
                  <a:pt x="110240" y="44472"/>
                </a:lnTo>
                <a:lnTo>
                  <a:pt x="107263" y="46515"/>
                </a:lnTo>
                <a:lnTo>
                  <a:pt x="104285" y="48869"/>
                </a:lnTo>
                <a:lnTo>
                  <a:pt x="101306" y="51431"/>
                </a:lnTo>
                <a:lnTo>
                  <a:pt x="98327" y="54131"/>
                </a:lnTo>
                <a:lnTo>
                  <a:pt x="92370" y="59776"/>
                </a:lnTo>
                <a:lnTo>
                  <a:pt x="68532" y="83353"/>
                </a:lnTo>
                <a:lnTo>
                  <a:pt x="65553" y="85334"/>
                </a:lnTo>
                <a:lnTo>
                  <a:pt x="62573" y="86655"/>
                </a:lnTo>
                <a:lnTo>
                  <a:pt x="59594" y="87536"/>
                </a:lnTo>
                <a:lnTo>
                  <a:pt x="56614" y="89115"/>
                </a:lnTo>
                <a:lnTo>
                  <a:pt x="53634" y="91160"/>
                </a:lnTo>
                <a:lnTo>
                  <a:pt x="50654" y="93515"/>
                </a:lnTo>
                <a:lnTo>
                  <a:pt x="47675" y="95086"/>
                </a:lnTo>
                <a:lnTo>
                  <a:pt x="44695" y="96132"/>
                </a:lnTo>
                <a:lnTo>
                  <a:pt x="41715" y="96831"/>
                </a:lnTo>
                <a:lnTo>
                  <a:pt x="38735" y="97295"/>
                </a:lnTo>
                <a:lnTo>
                  <a:pt x="35756" y="97606"/>
                </a:lnTo>
                <a:lnTo>
                  <a:pt x="32776" y="97813"/>
                </a:lnTo>
                <a:lnTo>
                  <a:pt x="30790" y="98943"/>
                </a:lnTo>
                <a:lnTo>
                  <a:pt x="29465" y="100689"/>
                </a:lnTo>
                <a:lnTo>
                  <a:pt x="28582" y="102844"/>
                </a:lnTo>
                <a:lnTo>
                  <a:pt x="27001" y="104282"/>
                </a:lnTo>
                <a:lnTo>
                  <a:pt x="24952" y="105240"/>
                </a:lnTo>
                <a:lnTo>
                  <a:pt x="22594" y="105879"/>
                </a:lnTo>
                <a:lnTo>
                  <a:pt x="20028" y="106304"/>
                </a:lnTo>
                <a:lnTo>
                  <a:pt x="17325" y="106588"/>
                </a:lnTo>
                <a:lnTo>
                  <a:pt x="14530" y="106777"/>
                </a:lnTo>
                <a:lnTo>
                  <a:pt x="12666" y="107896"/>
                </a:lnTo>
                <a:lnTo>
                  <a:pt x="11423" y="109634"/>
                </a:lnTo>
                <a:lnTo>
                  <a:pt x="9429" y="114811"/>
                </a:lnTo>
                <a:lnTo>
                  <a:pt x="8272" y="115236"/>
                </a:lnTo>
                <a:lnTo>
                  <a:pt x="4339" y="115708"/>
                </a:lnTo>
                <a:lnTo>
                  <a:pt x="0" y="116086"/>
                </a:lnTo>
                <a:lnTo>
                  <a:pt x="8570" y="124648"/>
                </a:lnTo>
                <a:lnTo>
                  <a:pt x="11423" y="124852"/>
                </a:lnTo>
                <a:lnTo>
                  <a:pt x="13575" y="124906"/>
                </a:lnTo>
                <a:lnTo>
                  <a:pt x="15009" y="125935"/>
                </a:lnTo>
                <a:lnTo>
                  <a:pt x="15965" y="127613"/>
                </a:lnTo>
                <a:lnTo>
                  <a:pt x="16602" y="129724"/>
                </a:lnTo>
                <a:lnTo>
                  <a:pt x="18021" y="131131"/>
                </a:lnTo>
                <a:lnTo>
                  <a:pt x="19959" y="132069"/>
                </a:lnTo>
                <a:lnTo>
                  <a:pt x="22245" y="132695"/>
                </a:lnTo>
                <a:lnTo>
                  <a:pt x="24763" y="133111"/>
                </a:lnTo>
                <a:lnTo>
                  <a:pt x="27434" y="133389"/>
                </a:lnTo>
                <a:lnTo>
                  <a:pt x="30208" y="133574"/>
                </a:lnTo>
                <a:lnTo>
                  <a:pt x="33050" y="134691"/>
                </a:lnTo>
                <a:lnTo>
                  <a:pt x="35938" y="136426"/>
                </a:lnTo>
                <a:lnTo>
                  <a:pt x="42965" y="141601"/>
                </a:lnTo>
                <a:lnTo>
                  <a:pt x="46574" y="144954"/>
                </a:lnTo>
                <a:lnTo>
                  <a:pt x="48928" y="147237"/>
                </a:lnTo>
                <a:lnTo>
                  <a:pt x="51490" y="148760"/>
                </a:lnTo>
                <a:lnTo>
                  <a:pt x="54190" y="149775"/>
                </a:lnTo>
                <a:lnTo>
                  <a:pt x="56985" y="150451"/>
                </a:lnTo>
                <a:lnTo>
                  <a:pt x="59841" y="151894"/>
                </a:lnTo>
                <a:lnTo>
                  <a:pt x="62738" y="153849"/>
                </a:lnTo>
                <a:lnTo>
                  <a:pt x="69779" y="159374"/>
                </a:lnTo>
                <a:lnTo>
                  <a:pt x="73391" y="160130"/>
                </a:lnTo>
                <a:lnTo>
                  <a:pt x="79056" y="160615"/>
                </a:lnTo>
                <a:lnTo>
                  <a:pt x="82480" y="163327"/>
                </a:lnTo>
                <a:lnTo>
                  <a:pt x="88026" y="168412"/>
                </a:lnTo>
                <a:lnTo>
                  <a:pt x="91432" y="169107"/>
                </a:lnTo>
                <a:lnTo>
                  <a:pt x="98306" y="169662"/>
                </a:lnTo>
                <a:lnTo>
                  <a:pt x="100977" y="169664"/>
                </a:lnTo>
                <a:lnTo>
                  <a:pt x="107269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384"/>
          <p:cNvSpPr/>
          <p:nvPr/>
        </p:nvSpPr>
        <p:spPr>
          <a:xfrm>
            <a:off x="7959933" y="3661171"/>
            <a:ext cx="670436" cy="44650"/>
          </a:xfrm>
          <a:custGeom>
            <a:avLst/>
            <a:gdLst/>
            <a:ahLst/>
            <a:cxnLst/>
            <a:rect l="0" t="0" r="0" b="0"/>
            <a:pathLst>
              <a:path w="670436" h="44650">
                <a:moveTo>
                  <a:pt x="0" y="0"/>
                </a:moveTo>
                <a:lnTo>
                  <a:pt x="16603" y="0"/>
                </a:lnTo>
                <a:lnTo>
                  <a:pt x="18021" y="992"/>
                </a:lnTo>
                <a:lnTo>
                  <a:pt x="19960" y="2646"/>
                </a:lnTo>
                <a:lnTo>
                  <a:pt x="22245" y="4741"/>
                </a:lnTo>
                <a:lnTo>
                  <a:pt x="24763" y="6137"/>
                </a:lnTo>
                <a:lnTo>
                  <a:pt x="27435" y="7068"/>
                </a:lnTo>
                <a:lnTo>
                  <a:pt x="34113" y="8563"/>
                </a:lnTo>
                <a:lnTo>
                  <a:pt x="53803" y="8916"/>
                </a:lnTo>
                <a:lnTo>
                  <a:pt x="100069" y="8930"/>
                </a:lnTo>
                <a:lnTo>
                  <a:pt x="103462" y="9922"/>
                </a:lnTo>
                <a:lnTo>
                  <a:pt x="106718" y="11576"/>
                </a:lnTo>
                <a:lnTo>
                  <a:pt x="109881" y="13671"/>
                </a:lnTo>
                <a:lnTo>
                  <a:pt x="113978" y="15067"/>
                </a:lnTo>
                <a:lnTo>
                  <a:pt x="118694" y="15998"/>
                </a:lnTo>
                <a:lnTo>
                  <a:pt x="132174" y="17308"/>
                </a:lnTo>
                <a:lnTo>
                  <a:pt x="150374" y="17751"/>
                </a:lnTo>
                <a:lnTo>
                  <a:pt x="203983" y="17859"/>
                </a:lnTo>
                <a:lnTo>
                  <a:pt x="209488" y="18851"/>
                </a:lnTo>
                <a:lnTo>
                  <a:pt x="215144" y="20505"/>
                </a:lnTo>
                <a:lnTo>
                  <a:pt x="220901" y="22600"/>
                </a:lnTo>
                <a:lnTo>
                  <a:pt x="226727" y="23997"/>
                </a:lnTo>
                <a:lnTo>
                  <a:pt x="232597" y="24927"/>
                </a:lnTo>
                <a:lnTo>
                  <a:pt x="250349" y="26238"/>
                </a:lnTo>
                <a:lnTo>
                  <a:pt x="268189" y="26626"/>
                </a:lnTo>
                <a:lnTo>
                  <a:pt x="292015" y="26757"/>
                </a:lnTo>
                <a:lnTo>
                  <a:pt x="297973" y="27760"/>
                </a:lnTo>
                <a:lnTo>
                  <a:pt x="303932" y="29421"/>
                </a:lnTo>
                <a:lnTo>
                  <a:pt x="309891" y="31521"/>
                </a:lnTo>
                <a:lnTo>
                  <a:pt x="315849" y="32920"/>
                </a:lnTo>
                <a:lnTo>
                  <a:pt x="321808" y="33853"/>
                </a:lnTo>
                <a:lnTo>
                  <a:pt x="339686" y="35166"/>
                </a:lnTo>
                <a:lnTo>
                  <a:pt x="357566" y="35556"/>
                </a:lnTo>
                <a:lnTo>
                  <a:pt x="452917" y="35719"/>
                </a:lnTo>
                <a:lnTo>
                  <a:pt x="458875" y="36711"/>
                </a:lnTo>
                <a:lnTo>
                  <a:pt x="464835" y="38365"/>
                </a:lnTo>
                <a:lnTo>
                  <a:pt x="470795" y="40460"/>
                </a:lnTo>
                <a:lnTo>
                  <a:pt x="476754" y="41856"/>
                </a:lnTo>
                <a:lnTo>
                  <a:pt x="482713" y="42787"/>
                </a:lnTo>
                <a:lnTo>
                  <a:pt x="500591" y="44097"/>
                </a:lnTo>
                <a:lnTo>
                  <a:pt x="518470" y="44486"/>
                </a:lnTo>
                <a:lnTo>
                  <a:pt x="670435" y="4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385"/>
          <p:cNvSpPr/>
          <p:nvPr/>
        </p:nvSpPr>
        <p:spPr>
          <a:xfrm>
            <a:off x="8567794" y="3607593"/>
            <a:ext cx="142648" cy="169665"/>
          </a:xfrm>
          <a:custGeom>
            <a:avLst/>
            <a:gdLst/>
            <a:ahLst/>
            <a:cxnLst/>
            <a:rect l="0" t="0" r="0" b="0"/>
            <a:pathLst>
              <a:path w="142648" h="169665">
                <a:moveTo>
                  <a:pt x="8939" y="0"/>
                </a:moveTo>
                <a:lnTo>
                  <a:pt x="31085" y="0"/>
                </a:lnTo>
                <a:lnTo>
                  <a:pt x="33636" y="992"/>
                </a:lnTo>
                <a:lnTo>
                  <a:pt x="36330" y="2646"/>
                </a:lnTo>
                <a:lnTo>
                  <a:pt x="39118" y="4741"/>
                </a:lnTo>
                <a:lnTo>
                  <a:pt x="41971" y="6137"/>
                </a:lnTo>
                <a:lnTo>
                  <a:pt x="44865" y="7068"/>
                </a:lnTo>
                <a:lnTo>
                  <a:pt x="47789" y="7689"/>
                </a:lnTo>
                <a:lnTo>
                  <a:pt x="50731" y="8102"/>
                </a:lnTo>
                <a:lnTo>
                  <a:pt x="53685" y="8378"/>
                </a:lnTo>
                <a:lnTo>
                  <a:pt x="56648" y="8563"/>
                </a:lnTo>
                <a:lnTo>
                  <a:pt x="62588" y="8766"/>
                </a:lnTo>
                <a:lnTo>
                  <a:pt x="74495" y="8897"/>
                </a:lnTo>
                <a:lnTo>
                  <a:pt x="77475" y="9900"/>
                </a:lnTo>
                <a:lnTo>
                  <a:pt x="80453" y="11561"/>
                </a:lnTo>
                <a:lnTo>
                  <a:pt x="83433" y="13661"/>
                </a:lnTo>
                <a:lnTo>
                  <a:pt x="86412" y="15060"/>
                </a:lnTo>
                <a:lnTo>
                  <a:pt x="89391" y="15993"/>
                </a:lnTo>
                <a:lnTo>
                  <a:pt x="92371" y="16616"/>
                </a:lnTo>
                <a:lnTo>
                  <a:pt x="95350" y="17030"/>
                </a:lnTo>
                <a:lnTo>
                  <a:pt x="98331" y="17307"/>
                </a:lnTo>
                <a:lnTo>
                  <a:pt x="101310" y="17491"/>
                </a:lnTo>
                <a:lnTo>
                  <a:pt x="107269" y="17696"/>
                </a:lnTo>
                <a:lnTo>
                  <a:pt x="110249" y="17750"/>
                </a:lnTo>
                <a:lnTo>
                  <a:pt x="113230" y="18779"/>
                </a:lnTo>
                <a:lnTo>
                  <a:pt x="116209" y="20457"/>
                </a:lnTo>
                <a:lnTo>
                  <a:pt x="123382" y="25538"/>
                </a:lnTo>
                <a:lnTo>
                  <a:pt x="127011" y="26234"/>
                </a:lnTo>
                <a:lnTo>
                  <a:pt x="133673" y="26757"/>
                </a:lnTo>
                <a:lnTo>
                  <a:pt x="136551" y="29421"/>
                </a:lnTo>
                <a:lnTo>
                  <a:pt x="142647" y="35350"/>
                </a:lnTo>
                <a:lnTo>
                  <a:pt x="140209" y="38201"/>
                </a:lnTo>
                <a:lnTo>
                  <a:pt x="135296" y="43375"/>
                </a:lnTo>
                <a:lnTo>
                  <a:pt x="121751" y="56966"/>
                </a:lnTo>
                <a:lnTo>
                  <a:pt x="119904" y="59805"/>
                </a:lnTo>
                <a:lnTo>
                  <a:pt x="118672" y="62691"/>
                </a:lnTo>
                <a:lnTo>
                  <a:pt x="117851" y="65606"/>
                </a:lnTo>
                <a:lnTo>
                  <a:pt x="116310" y="68542"/>
                </a:lnTo>
                <a:lnTo>
                  <a:pt x="114291" y="71492"/>
                </a:lnTo>
                <a:lnTo>
                  <a:pt x="111949" y="74450"/>
                </a:lnTo>
                <a:lnTo>
                  <a:pt x="109396" y="77415"/>
                </a:lnTo>
                <a:lnTo>
                  <a:pt x="106702" y="80384"/>
                </a:lnTo>
                <a:lnTo>
                  <a:pt x="103911" y="83355"/>
                </a:lnTo>
                <a:lnTo>
                  <a:pt x="101058" y="85336"/>
                </a:lnTo>
                <a:lnTo>
                  <a:pt x="98162" y="86656"/>
                </a:lnTo>
                <a:lnTo>
                  <a:pt x="95238" y="87536"/>
                </a:lnTo>
                <a:lnTo>
                  <a:pt x="92296" y="89116"/>
                </a:lnTo>
                <a:lnTo>
                  <a:pt x="89341" y="91160"/>
                </a:lnTo>
                <a:lnTo>
                  <a:pt x="86377" y="93516"/>
                </a:lnTo>
                <a:lnTo>
                  <a:pt x="83409" y="96078"/>
                </a:lnTo>
                <a:lnTo>
                  <a:pt x="80438" y="98779"/>
                </a:lnTo>
                <a:lnTo>
                  <a:pt x="74486" y="104425"/>
                </a:lnTo>
                <a:lnTo>
                  <a:pt x="50655" y="128002"/>
                </a:lnTo>
                <a:lnTo>
                  <a:pt x="47675" y="129983"/>
                </a:lnTo>
                <a:lnTo>
                  <a:pt x="44695" y="131304"/>
                </a:lnTo>
                <a:lnTo>
                  <a:pt x="41716" y="132185"/>
                </a:lnTo>
                <a:lnTo>
                  <a:pt x="39730" y="133764"/>
                </a:lnTo>
                <a:lnTo>
                  <a:pt x="38405" y="135809"/>
                </a:lnTo>
                <a:lnTo>
                  <a:pt x="37522" y="138164"/>
                </a:lnTo>
                <a:lnTo>
                  <a:pt x="35940" y="139735"/>
                </a:lnTo>
                <a:lnTo>
                  <a:pt x="33894" y="140781"/>
                </a:lnTo>
                <a:lnTo>
                  <a:pt x="31534" y="141479"/>
                </a:lnTo>
                <a:lnTo>
                  <a:pt x="28969" y="142937"/>
                </a:lnTo>
                <a:lnTo>
                  <a:pt x="26265" y="144901"/>
                </a:lnTo>
                <a:lnTo>
                  <a:pt x="23469" y="147202"/>
                </a:lnTo>
                <a:lnTo>
                  <a:pt x="20612" y="149728"/>
                </a:lnTo>
                <a:lnTo>
                  <a:pt x="14789" y="155182"/>
                </a:lnTo>
                <a:lnTo>
                  <a:pt x="0" y="1696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386"/>
          <p:cNvSpPr/>
          <p:nvPr/>
        </p:nvSpPr>
        <p:spPr>
          <a:xfrm>
            <a:off x="8067202" y="3839765"/>
            <a:ext cx="8940" cy="223244"/>
          </a:xfrm>
          <a:custGeom>
            <a:avLst/>
            <a:gdLst/>
            <a:ahLst/>
            <a:cxnLst/>
            <a:rect l="0" t="0" r="0" b="0"/>
            <a:pathLst>
              <a:path w="8940" h="223244">
                <a:moveTo>
                  <a:pt x="8939" y="0"/>
                </a:moveTo>
                <a:lnTo>
                  <a:pt x="8939" y="126748"/>
                </a:lnTo>
                <a:lnTo>
                  <a:pt x="7946" y="130140"/>
                </a:lnTo>
                <a:lnTo>
                  <a:pt x="6291" y="133393"/>
                </a:lnTo>
                <a:lnTo>
                  <a:pt x="4194" y="136553"/>
                </a:lnTo>
                <a:lnTo>
                  <a:pt x="2796" y="139653"/>
                </a:lnTo>
                <a:lnTo>
                  <a:pt x="1864" y="142712"/>
                </a:lnTo>
                <a:lnTo>
                  <a:pt x="1242" y="145743"/>
                </a:lnTo>
                <a:lnTo>
                  <a:pt x="828" y="148755"/>
                </a:lnTo>
                <a:lnTo>
                  <a:pt x="552" y="151756"/>
                </a:lnTo>
                <a:lnTo>
                  <a:pt x="369" y="154749"/>
                </a:lnTo>
                <a:lnTo>
                  <a:pt x="164" y="160720"/>
                </a:lnTo>
                <a:lnTo>
                  <a:pt x="32" y="172638"/>
                </a:lnTo>
                <a:lnTo>
                  <a:pt x="0" y="213909"/>
                </a:lnTo>
                <a:lnTo>
                  <a:pt x="993" y="215035"/>
                </a:lnTo>
                <a:lnTo>
                  <a:pt x="8939" y="223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387"/>
          <p:cNvSpPr/>
          <p:nvPr/>
        </p:nvSpPr>
        <p:spPr>
          <a:xfrm>
            <a:off x="8031446" y="3795229"/>
            <a:ext cx="169801" cy="151693"/>
          </a:xfrm>
          <a:custGeom>
            <a:avLst/>
            <a:gdLst/>
            <a:ahLst/>
            <a:cxnLst/>
            <a:rect l="0" t="0" r="0" b="0"/>
            <a:pathLst>
              <a:path w="169801" h="151693">
                <a:moveTo>
                  <a:pt x="0" y="53466"/>
                </a:moveTo>
                <a:lnTo>
                  <a:pt x="0" y="40163"/>
                </a:lnTo>
                <a:lnTo>
                  <a:pt x="993" y="38645"/>
                </a:lnTo>
                <a:lnTo>
                  <a:pt x="2648" y="37632"/>
                </a:lnTo>
                <a:lnTo>
                  <a:pt x="4744" y="36956"/>
                </a:lnTo>
                <a:lnTo>
                  <a:pt x="6143" y="35514"/>
                </a:lnTo>
                <a:lnTo>
                  <a:pt x="7075" y="33560"/>
                </a:lnTo>
                <a:lnTo>
                  <a:pt x="7696" y="31266"/>
                </a:lnTo>
                <a:lnTo>
                  <a:pt x="8111" y="28744"/>
                </a:lnTo>
                <a:lnTo>
                  <a:pt x="8386" y="26071"/>
                </a:lnTo>
                <a:lnTo>
                  <a:pt x="8570" y="23296"/>
                </a:lnTo>
                <a:lnTo>
                  <a:pt x="9686" y="21446"/>
                </a:lnTo>
                <a:lnTo>
                  <a:pt x="11424" y="20213"/>
                </a:lnTo>
                <a:lnTo>
                  <a:pt x="13575" y="19391"/>
                </a:lnTo>
                <a:lnTo>
                  <a:pt x="18613" y="15832"/>
                </a:lnTo>
                <a:lnTo>
                  <a:pt x="21348" y="13493"/>
                </a:lnTo>
                <a:lnTo>
                  <a:pt x="24165" y="11935"/>
                </a:lnTo>
                <a:lnTo>
                  <a:pt x="27034" y="10896"/>
                </a:lnTo>
                <a:lnTo>
                  <a:pt x="29942" y="10203"/>
                </a:lnTo>
                <a:lnTo>
                  <a:pt x="32873" y="9741"/>
                </a:lnTo>
                <a:lnTo>
                  <a:pt x="35820" y="9433"/>
                </a:lnTo>
                <a:lnTo>
                  <a:pt x="38779" y="9228"/>
                </a:lnTo>
                <a:lnTo>
                  <a:pt x="41744" y="8099"/>
                </a:lnTo>
                <a:lnTo>
                  <a:pt x="44714" y="6354"/>
                </a:lnTo>
                <a:lnTo>
                  <a:pt x="47687" y="4199"/>
                </a:lnTo>
                <a:lnTo>
                  <a:pt x="51656" y="2762"/>
                </a:lnTo>
                <a:lnTo>
                  <a:pt x="56289" y="1804"/>
                </a:lnTo>
                <a:lnTo>
                  <a:pt x="61363" y="1165"/>
                </a:lnTo>
                <a:lnTo>
                  <a:pt x="65740" y="739"/>
                </a:lnTo>
                <a:lnTo>
                  <a:pt x="69650" y="455"/>
                </a:lnTo>
                <a:lnTo>
                  <a:pt x="73251" y="266"/>
                </a:lnTo>
                <a:lnTo>
                  <a:pt x="82549" y="56"/>
                </a:lnTo>
                <a:lnTo>
                  <a:pt x="87809" y="0"/>
                </a:lnTo>
                <a:lnTo>
                  <a:pt x="92310" y="954"/>
                </a:lnTo>
                <a:lnTo>
                  <a:pt x="96303" y="2584"/>
                </a:lnTo>
                <a:lnTo>
                  <a:pt x="99958" y="4661"/>
                </a:lnTo>
                <a:lnTo>
                  <a:pt x="103388" y="6047"/>
                </a:lnTo>
                <a:lnTo>
                  <a:pt x="106669" y="6970"/>
                </a:lnTo>
                <a:lnTo>
                  <a:pt x="109849" y="7586"/>
                </a:lnTo>
                <a:lnTo>
                  <a:pt x="113955" y="8989"/>
                </a:lnTo>
                <a:lnTo>
                  <a:pt x="118679" y="10916"/>
                </a:lnTo>
                <a:lnTo>
                  <a:pt x="123815" y="13193"/>
                </a:lnTo>
                <a:lnTo>
                  <a:pt x="128231" y="15703"/>
                </a:lnTo>
                <a:lnTo>
                  <a:pt x="132169" y="18369"/>
                </a:lnTo>
                <a:lnTo>
                  <a:pt x="135788" y="21138"/>
                </a:lnTo>
                <a:lnTo>
                  <a:pt x="139194" y="23976"/>
                </a:lnTo>
                <a:lnTo>
                  <a:pt x="142458" y="26861"/>
                </a:lnTo>
                <a:lnTo>
                  <a:pt x="145627" y="29776"/>
                </a:lnTo>
                <a:lnTo>
                  <a:pt x="147740" y="32712"/>
                </a:lnTo>
                <a:lnTo>
                  <a:pt x="149148" y="35661"/>
                </a:lnTo>
                <a:lnTo>
                  <a:pt x="150087" y="38619"/>
                </a:lnTo>
                <a:lnTo>
                  <a:pt x="151706" y="41584"/>
                </a:lnTo>
                <a:lnTo>
                  <a:pt x="153779" y="44552"/>
                </a:lnTo>
                <a:lnTo>
                  <a:pt x="156154" y="47523"/>
                </a:lnTo>
                <a:lnTo>
                  <a:pt x="158730" y="50497"/>
                </a:lnTo>
                <a:lnTo>
                  <a:pt x="161442" y="53470"/>
                </a:lnTo>
                <a:lnTo>
                  <a:pt x="164242" y="56446"/>
                </a:lnTo>
                <a:lnTo>
                  <a:pt x="166110" y="59421"/>
                </a:lnTo>
                <a:lnTo>
                  <a:pt x="167353" y="62397"/>
                </a:lnTo>
                <a:lnTo>
                  <a:pt x="168183" y="65373"/>
                </a:lnTo>
                <a:lnTo>
                  <a:pt x="168737" y="68349"/>
                </a:lnTo>
                <a:lnTo>
                  <a:pt x="169105" y="71326"/>
                </a:lnTo>
                <a:lnTo>
                  <a:pt x="169351" y="74302"/>
                </a:lnTo>
                <a:lnTo>
                  <a:pt x="169516" y="77279"/>
                </a:lnTo>
                <a:lnTo>
                  <a:pt x="169697" y="83232"/>
                </a:lnTo>
                <a:lnTo>
                  <a:pt x="169800" y="92161"/>
                </a:lnTo>
                <a:lnTo>
                  <a:pt x="168821" y="95138"/>
                </a:lnTo>
                <a:lnTo>
                  <a:pt x="167174" y="98114"/>
                </a:lnTo>
                <a:lnTo>
                  <a:pt x="165084" y="101091"/>
                </a:lnTo>
                <a:lnTo>
                  <a:pt x="162698" y="104067"/>
                </a:lnTo>
                <a:lnTo>
                  <a:pt x="160114" y="107044"/>
                </a:lnTo>
                <a:lnTo>
                  <a:pt x="153574" y="114210"/>
                </a:lnTo>
                <a:lnTo>
                  <a:pt x="147696" y="120192"/>
                </a:lnTo>
                <a:lnTo>
                  <a:pt x="145147" y="121762"/>
                </a:lnTo>
                <a:lnTo>
                  <a:pt x="142452" y="122810"/>
                </a:lnTo>
                <a:lnTo>
                  <a:pt x="139664" y="123507"/>
                </a:lnTo>
                <a:lnTo>
                  <a:pt x="136812" y="124965"/>
                </a:lnTo>
                <a:lnTo>
                  <a:pt x="133916" y="126928"/>
                </a:lnTo>
                <a:lnTo>
                  <a:pt x="130994" y="129230"/>
                </a:lnTo>
                <a:lnTo>
                  <a:pt x="128052" y="130764"/>
                </a:lnTo>
                <a:lnTo>
                  <a:pt x="125097" y="131787"/>
                </a:lnTo>
                <a:lnTo>
                  <a:pt x="122134" y="132469"/>
                </a:lnTo>
                <a:lnTo>
                  <a:pt x="118172" y="133916"/>
                </a:lnTo>
                <a:lnTo>
                  <a:pt x="113545" y="135873"/>
                </a:lnTo>
                <a:lnTo>
                  <a:pt x="101335" y="141402"/>
                </a:lnTo>
                <a:lnTo>
                  <a:pt x="97018" y="142158"/>
                </a:lnTo>
                <a:lnTo>
                  <a:pt x="94475" y="142359"/>
                </a:lnTo>
                <a:lnTo>
                  <a:pt x="91787" y="143486"/>
                </a:lnTo>
                <a:lnTo>
                  <a:pt x="89002" y="145230"/>
                </a:lnTo>
                <a:lnTo>
                  <a:pt x="86152" y="147384"/>
                </a:lnTo>
                <a:lnTo>
                  <a:pt x="83258" y="148820"/>
                </a:lnTo>
                <a:lnTo>
                  <a:pt x="80336" y="149777"/>
                </a:lnTo>
                <a:lnTo>
                  <a:pt x="77396" y="150416"/>
                </a:lnTo>
                <a:lnTo>
                  <a:pt x="74441" y="150842"/>
                </a:lnTo>
                <a:lnTo>
                  <a:pt x="71478" y="151125"/>
                </a:lnTo>
                <a:lnTo>
                  <a:pt x="64332" y="151580"/>
                </a:lnTo>
                <a:lnTo>
                  <a:pt x="60707" y="151642"/>
                </a:lnTo>
                <a:lnTo>
                  <a:pt x="53634" y="1516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388"/>
          <p:cNvSpPr/>
          <p:nvPr/>
        </p:nvSpPr>
        <p:spPr>
          <a:xfrm>
            <a:off x="8272802" y="3848695"/>
            <a:ext cx="17880" cy="205384"/>
          </a:xfrm>
          <a:custGeom>
            <a:avLst/>
            <a:gdLst/>
            <a:ahLst/>
            <a:cxnLst/>
            <a:rect l="0" t="0" r="0" b="0"/>
            <a:pathLst>
              <a:path w="17880" h="205384">
                <a:moveTo>
                  <a:pt x="0" y="0"/>
                </a:moveTo>
                <a:lnTo>
                  <a:pt x="0" y="13302"/>
                </a:lnTo>
                <a:lnTo>
                  <a:pt x="993" y="15814"/>
                </a:lnTo>
                <a:lnTo>
                  <a:pt x="2649" y="18480"/>
                </a:lnTo>
                <a:lnTo>
                  <a:pt x="4746" y="21249"/>
                </a:lnTo>
                <a:lnTo>
                  <a:pt x="6144" y="24088"/>
                </a:lnTo>
                <a:lnTo>
                  <a:pt x="7077" y="26973"/>
                </a:lnTo>
                <a:lnTo>
                  <a:pt x="7697" y="29888"/>
                </a:lnTo>
                <a:lnTo>
                  <a:pt x="8111" y="32824"/>
                </a:lnTo>
                <a:lnTo>
                  <a:pt x="8572" y="38732"/>
                </a:lnTo>
                <a:lnTo>
                  <a:pt x="8776" y="44665"/>
                </a:lnTo>
                <a:lnTo>
                  <a:pt x="8907" y="56558"/>
                </a:lnTo>
                <a:lnTo>
                  <a:pt x="8939" y="195066"/>
                </a:lnTo>
                <a:lnTo>
                  <a:pt x="9933" y="196521"/>
                </a:lnTo>
                <a:lnTo>
                  <a:pt x="11589" y="198483"/>
                </a:lnTo>
                <a:lnTo>
                  <a:pt x="17879" y="205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389"/>
          <p:cNvSpPr/>
          <p:nvPr/>
        </p:nvSpPr>
        <p:spPr>
          <a:xfrm>
            <a:off x="8254924" y="3778617"/>
            <a:ext cx="294993" cy="284392"/>
          </a:xfrm>
          <a:custGeom>
            <a:avLst/>
            <a:gdLst/>
            <a:ahLst/>
            <a:cxnLst/>
            <a:rect l="0" t="0" r="0" b="0"/>
            <a:pathLst>
              <a:path w="294993" h="284392">
                <a:moveTo>
                  <a:pt x="0" y="25429"/>
                </a:moveTo>
                <a:lnTo>
                  <a:pt x="0" y="20689"/>
                </a:lnTo>
                <a:lnTo>
                  <a:pt x="993" y="19293"/>
                </a:lnTo>
                <a:lnTo>
                  <a:pt x="2649" y="18362"/>
                </a:lnTo>
                <a:lnTo>
                  <a:pt x="4746" y="17741"/>
                </a:lnTo>
                <a:lnTo>
                  <a:pt x="9724" y="14406"/>
                </a:lnTo>
                <a:lnTo>
                  <a:pt x="12442" y="12127"/>
                </a:lnTo>
                <a:lnTo>
                  <a:pt x="15248" y="10608"/>
                </a:lnTo>
                <a:lnTo>
                  <a:pt x="23941" y="7478"/>
                </a:lnTo>
                <a:lnTo>
                  <a:pt x="29843" y="3230"/>
                </a:lnTo>
                <a:lnTo>
                  <a:pt x="33801" y="1700"/>
                </a:lnTo>
                <a:lnTo>
                  <a:pt x="38426" y="680"/>
                </a:lnTo>
                <a:lnTo>
                  <a:pt x="43495" y="0"/>
                </a:lnTo>
                <a:lnTo>
                  <a:pt x="47869" y="539"/>
                </a:lnTo>
                <a:lnTo>
                  <a:pt x="51779" y="1891"/>
                </a:lnTo>
                <a:lnTo>
                  <a:pt x="55377" y="3783"/>
                </a:lnTo>
                <a:lnTo>
                  <a:pt x="59762" y="5046"/>
                </a:lnTo>
                <a:lnTo>
                  <a:pt x="64672" y="5887"/>
                </a:lnTo>
                <a:lnTo>
                  <a:pt x="69932" y="6448"/>
                </a:lnTo>
                <a:lnTo>
                  <a:pt x="74432" y="7814"/>
                </a:lnTo>
                <a:lnTo>
                  <a:pt x="82081" y="11978"/>
                </a:lnTo>
                <a:lnTo>
                  <a:pt x="86504" y="13486"/>
                </a:lnTo>
                <a:lnTo>
                  <a:pt x="91439" y="14490"/>
                </a:lnTo>
                <a:lnTo>
                  <a:pt x="96716" y="15160"/>
                </a:lnTo>
                <a:lnTo>
                  <a:pt x="105228" y="18550"/>
                </a:lnTo>
                <a:lnTo>
                  <a:pt x="112321" y="23364"/>
                </a:lnTo>
                <a:lnTo>
                  <a:pt x="118785" y="28811"/>
                </a:lnTo>
                <a:lnTo>
                  <a:pt x="121899" y="30660"/>
                </a:lnTo>
                <a:lnTo>
                  <a:pt x="128008" y="32715"/>
                </a:lnTo>
                <a:lnTo>
                  <a:pt x="130034" y="34255"/>
                </a:lnTo>
                <a:lnTo>
                  <a:pt x="131386" y="36274"/>
                </a:lnTo>
                <a:lnTo>
                  <a:pt x="132887" y="41163"/>
                </a:lnTo>
                <a:lnTo>
                  <a:pt x="133554" y="46644"/>
                </a:lnTo>
                <a:lnTo>
                  <a:pt x="134725" y="49494"/>
                </a:lnTo>
                <a:lnTo>
                  <a:pt x="140124" y="58246"/>
                </a:lnTo>
                <a:lnTo>
                  <a:pt x="141737" y="64158"/>
                </a:lnTo>
                <a:lnTo>
                  <a:pt x="141173" y="67124"/>
                </a:lnTo>
                <a:lnTo>
                  <a:pt x="137899" y="73064"/>
                </a:lnTo>
                <a:lnTo>
                  <a:pt x="135782" y="79012"/>
                </a:lnTo>
                <a:lnTo>
                  <a:pt x="134311" y="87754"/>
                </a:lnTo>
                <a:lnTo>
                  <a:pt x="134186" y="92156"/>
                </a:lnTo>
                <a:lnTo>
                  <a:pt x="133160" y="94718"/>
                </a:lnTo>
                <a:lnTo>
                  <a:pt x="129371" y="100211"/>
                </a:lnTo>
                <a:lnTo>
                  <a:pt x="126970" y="102073"/>
                </a:lnTo>
                <a:lnTo>
                  <a:pt x="124376" y="103315"/>
                </a:lnTo>
                <a:lnTo>
                  <a:pt x="117823" y="105306"/>
                </a:lnTo>
                <a:lnTo>
                  <a:pt x="109391" y="111837"/>
                </a:lnTo>
                <a:lnTo>
                  <a:pt x="103909" y="113442"/>
                </a:lnTo>
                <a:lnTo>
                  <a:pt x="102049" y="114863"/>
                </a:lnTo>
                <a:lnTo>
                  <a:pt x="100810" y="116801"/>
                </a:lnTo>
                <a:lnTo>
                  <a:pt x="99983" y="119086"/>
                </a:lnTo>
                <a:lnTo>
                  <a:pt x="98439" y="120610"/>
                </a:lnTo>
                <a:lnTo>
                  <a:pt x="96417" y="121625"/>
                </a:lnTo>
                <a:lnTo>
                  <a:pt x="91520" y="122753"/>
                </a:lnTo>
                <a:lnTo>
                  <a:pt x="86034" y="123255"/>
                </a:lnTo>
                <a:lnTo>
                  <a:pt x="84173" y="124381"/>
                </a:lnTo>
                <a:lnTo>
                  <a:pt x="82933" y="126124"/>
                </a:lnTo>
                <a:lnTo>
                  <a:pt x="82106" y="128277"/>
                </a:lnTo>
                <a:lnTo>
                  <a:pt x="80561" y="129714"/>
                </a:lnTo>
                <a:lnTo>
                  <a:pt x="78538" y="130671"/>
                </a:lnTo>
                <a:lnTo>
                  <a:pt x="73642" y="131735"/>
                </a:lnTo>
                <a:lnTo>
                  <a:pt x="65054" y="132417"/>
                </a:lnTo>
                <a:lnTo>
                  <a:pt x="56459" y="132584"/>
                </a:lnTo>
                <a:lnTo>
                  <a:pt x="54890" y="132585"/>
                </a:lnTo>
                <a:lnTo>
                  <a:pt x="54472" y="133577"/>
                </a:lnTo>
                <a:lnTo>
                  <a:pt x="53745" y="140274"/>
                </a:lnTo>
                <a:lnTo>
                  <a:pt x="54702" y="140688"/>
                </a:lnTo>
                <a:lnTo>
                  <a:pt x="62209" y="141483"/>
                </a:lnTo>
                <a:lnTo>
                  <a:pt x="62466" y="146246"/>
                </a:lnTo>
                <a:lnTo>
                  <a:pt x="63495" y="147646"/>
                </a:lnTo>
                <a:lnTo>
                  <a:pt x="65175" y="148579"/>
                </a:lnTo>
                <a:lnTo>
                  <a:pt x="70261" y="150076"/>
                </a:lnTo>
                <a:lnTo>
                  <a:pt x="75887" y="155076"/>
                </a:lnTo>
                <a:lnTo>
                  <a:pt x="78403" y="156509"/>
                </a:lnTo>
                <a:lnTo>
                  <a:pt x="83846" y="158101"/>
                </a:lnTo>
                <a:lnTo>
                  <a:pt x="85694" y="159518"/>
                </a:lnTo>
                <a:lnTo>
                  <a:pt x="86928" y="161454"/>
                </a:lnTo>
                <a:lnTo>
                  <a:pt x="87748" y="163738"/>
                </a:lnTo>
                <a:lnTo>
                  <a:pt x="89289" y="165260"/>
                </a:lnTo>
                <a:lnTo>
                  <a:pt x="91309" y="166275"/>
                </a:lnTo>
                <a:lnTo>
                  <a:pt x="93650" y="166952"/>
                </a:lnTo>
                <a:lnTo>
                  <a:pt x="98899" y="170349"/>
                </a:lnTo>
                <a:lnTo>
                  <a:pt x="101689" y="172644"/>
                </a:lnTo>
                <a:lnTo>
                  <a:pt x="104543" y="174174"/>
                </a:lnTo>
                <a:lnTo>
                  <a:pt x="113304" y="177320"/>
                </a:lnTo>
                <a:lnTo>
                  <a:pt x="122191" y="184095"/>
                </a:lnTo>
                <a:lnTo>
                  <a:pt x="131114" y="192386"/>
                </a:lnTo>
                <a:lnTo>
                  <a:pt x="137069" y="198190"/>
                </a:lnTo>
                <a:lnTo>
                  <a:pt x="140048" y="200135"/>
                </a:lnTo>
                <a:lnTo>
                  <a:pt x="148986" y="203863"/>
                </a:lnTo>
                <a:lnTo>
                  <a:pt x="157926" y="210811"/>
                </a:lnTo>
                <a:lnTo>
                  <a:pt x="163884" y="216301"/>
                </a:lnTo>
                <a:lnTo>
                  <a:pt x="166864" y="218161"/>
                </a:lnTo>
                <a:lnTo>
                  <a:pt x="175804" y="221772"/>
                </a:lnTo>
                <a:lnTo>
                  <a:pt x="184743" y="228685"/>
                </a:lnTo>
                <a:lnTo>
                  <a:pt x="190701" y="234166"/>
                </a:lnTo>
                <a:lnTo>
                  <a:pt x="194674" y="236025"/>
                </a:lnTo>
                <a:lnTo>
                  <a:pt x="199311" y="237264"/>
                </a:lnTo>
                <a:lnTo>
                  <a:pt x="204386" y="238090"/>
                </a:lnTo>
                <a:lnTo>
                  <a:pt x="212676" y="241654"/>
                </a:lnTo>
                <a:lnTo>
                  <a:pt x="219671" y="245552"/>
                </a:lnTo>
                <a:lnTo>
                  <a:pt x="226090" y="247286"/>
                </a:lnTo>
                <a:lnTo>
                  <a:pt x="232254" y="250702"/>
                </a:lnTo>
                <a:lnTo>
                  <a:pt x="235287" y="253002"/>
                </a:lnTo>
                <a:lnTo>
                  <a:pt x="241308" y="255557"/>
                </a:lnTo>
                <a:lnTo>
                  <a:pt x="244304" y="256239"/>
                </a:lnTo>
                <a:lnTo>
                  <a:pt x="250281" y="259641"/>
                </a:lnTo>
                <a:lnTo>
                  <a:pt x="257467" y="265171"/>
                </a:lnTo>
                <a:lnTo>
                  <a:pt x="261097" y="265926"/>
                </a:lnTo>
                <a:lnTo>
                  <a:pt x="263456" y="266128"/>
                </a:lnTo>
                <a:lnTo>
                  <a:pt x="266023" y="267255"/>
                </a:lnTo>
                <a:lnTo>
                  <a:pt x="274628" y="273546"/>
                </a:lnTo>
                <a:lnTo>
                  <a:pt x="275457" y="274184"/>
                </a:lnTo>
                <a:lnTo>
                  <a:pt x="279027" y="274893"/>
                </a:lnTo>
                <a:lnTo>
                  <a:pt x="284665" y="275349"/>
                </a:lnTo>
                <a:lnTo>
                  <a:pt x="292945" y="282514"/>
                </a:lnTo>
                <a:lnTo>
                  <a:pt x="294992" y="2843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390"/>
          <p:cNvSpPr/>
          <p:nvPr/>
        </p:nvSpPr>
        <p:spPr>
          <a:xfrm>
            <a:off x="5868175" y="4286250"/>
            <a:ext cx="8930" cy="232173"/>
          </a:xfrm>
          <a:custGeom>
            <a:avLst/>
            <a:gdLst/>
            <a:ahLst/>
            <a:cxnLst/>
            <a:rect l="0" t="0" r="0" b="0"/>
            <a:pathLst>
              <a:path w="8930" h="232173">
                <a:moveTo>
                  <a:pt x="0" y="0"/>
                </a:moveTo>
                <a:lnTo>
                  <a:pt x="0" y="8561"/>
                </a:lnTo>
                <a:lnTo>
                  <a:pt x="993" y="9676"/>
                </a:lnTo>
                <a:lnTo>
                  <a:pt x="4745" y="13561"/>
                </a:lnTo>
                <a:lnTo>
                  <a:pt x="6143" y="15986"/>
                </a:lnTo>
                <a:lnTo>
                  <a:pt x="7075" y="18594"/>
                </a:lnTo>
                <a:lnTo>
                  <a:pt x="7696" y="21326"/>
                </a:lnTo>
                <a:lnTo>
                  <a:pt x="8110" y="24139"/>
                </a:lnTo>
                <a:lnTo>
                  <a:pt x="8386" y="27007"/>
                </a:lnTo>
                <a:lnTo>
                  <a:pt x="8570" y="29911"/>
                </a:lnTo>
                <a:lnTo>
                  <a:pt x="8775" y="35783"/>
                </a:lnTo>
                <a:lnTo>
                  <a:pt x="8890" y="47313"/>
                </a:lnTo>
                <a:lnTo>
                  <a:pt x="8929" y="64247"/>
                </a:lnTo>
                <a:lnTo>
                  <a:pt x="7939" y="68628"/>
                </a:lnTo>
                <a:lnTo>
                  <a:pt x="6286" y="73533"/>
                </a:lnTo>
                <a:lnTo>
                  <a:pt x="4190" y="78787"/>
                </a:lnTo>
                <a:lnTo>
                  <a:pt x="2794" y="83283"/>
                </a:lnTo>
                <a:lnTo>
                  <a:pt x="1862" y="87272"/>
                </a:lnTo>
                <a:lnTo>
                  <a:pt x="1241" y="90923"/>
                </a:lnTo>
                <a:lnTo>
                  <a:pt x="828" y="95342"/>
                </a:lnTo>
                <a:lnTo>
                  <a:pt x="552" y="100272"/>
                </a:lnTo>
                <a:lnTo>
                  <a:pt x="245" y="111042"/>
                </a:lnTo>
                <a:lnTo>
                  <a:pt x="2" y="154637"/>
                </a:lnTo>
                <a:lnTo>
                  <a:pt x="0" y="232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391"/>
          <p:cNvSpPr/>
          <p:nvPr/>
        </p:nvSpPr>
        <p:spPr>
          <a:xfrm>
            <a:off x="5751965" y="4241634"/>
            <a:ext cx="205564" cy="133914"/>
          </a:xfrm>
          <a:custGeom>
            <a:avLst/>
            <a:gdLst/>
            <a:ahLst/>
            <a:cxnLst/>
            <a:rect l="0" t="0" r="0" b="0"/>
            <a:pathLst>
              <a:path w="205564" h="133914">
                <a:moveTo>
                  <a:pt x="0" y="17826"/>
                </a:moveTo>
                <a:lnTo>
                  <a:pt x="0" y="10138"/>
                </a:lnTo>
                <a:lnTo>
                  <a:pt x="994" y="9724"/>
                </a:lnTo>
                <a:lnTo>
                  <a:pt x="7137" y="9142"/>
                </a:lnTo>
                <a:lnTo>
                  <a:pt x="12442" y="9005"/>
                </a:lnTo>
                <a:lnTo>
                  <a:pt x="15248" y="7977"/>
                </a:lnTo>
                <a:lnTo>
                  <a:pt x="21013" y="4189"/>
                </a:lnTo>
                <a:lnTo>
                  <a:pt x="26887" y="1843"/>
                </a:lnTo>
                <a:lnTo>
                  <a:pt x="29843" y="1218"/>
                </a:lnTo>
                <a:lnTo>
                  <a:pt x="33801" y="801"/>
                </a:lnTo>
                <a:lnTo>
                  <a:pt x="38426" y="523"/>
                </a:lnTo>
                <a:lnTo>
                  <a:pt x="47869" y="214"/>
                </a:lnTo>
                <a:lnTo>
                  <a:pt x="59763" y="40"/>
                </a:lnTo>
                <a:lnTo>
                  <a:pt x="69933" y="0"/>
                </a:lnTo>
                <a:lnTo>
                  <a:pt x="75425" y="981"/>
                </a:lnTo>
                <a:lnTo>
                  <a:pt x="81075" y="2627"/>
                </a:lnTo>
                <a:lnTo>
                  <a:pt x="86827" y="4718"/>
                </a:lnTo>
                <a:lnTo>
                  <a:pt x="91655" y="6110"/>
                </a:lnTo>
                <a:lnTo>
                  <a:pt x="95867" y="7039"/>
                </a:lnTo>
                <a:lnTo>
                  <a:pt x="99668" y="7658"/>
                </a:lnTo>
                <a:lnTo>
                  <a:pt x="105182" y="9063"/>
                </a:lnTo>
                <a:lnTo>
                  <a:pt x="111837" y="10992"/>
                </a:lnTo>
                <a:lnTo>
                  <a:pt x="119254" y="13271"/>
                </a:lnTo>
                <a:lnTo>
                  <a:pt x="125192" y="14789"/>
                </a:lnTo>
                <a:lnTo>
                  <a:pt x="130144" y="15801"/>
                </a:lnTo>
                <a:lnTo>
                  <a:pt x="134438" y="16477"/>
                </a:lnTo>
                <a:lnTo>
                  <a:pt x="139287" y="17919"/>
                </a:lnTo>
                <a:lnTo>
                  <a:pt x="144507" y="19872"/>
                </a:lnTo>
                <a:lnTo>
                  <a:pt x="149973" y="22167"/>
                </a:lnTo>
                <a:lnTo>
                  <a:pt x="154610" y="24689"/>
                </a:lnTo>
                <a:lnTo>
                  <a:pt x="158695" y="27362"/>
                </a:lnTo>
                <a:lnTo>
                  <a:pt x="162411" y="30137"/>
                </a:lnTo>
                <a:lnTo>
                  <a:pt x="166876" y="32979"/>
                </a:lnTo>
                <a:lnTo>
                  <a:pt x="171838" y="35866"/>
                </a:lnTo>
                <a:lnTo>
                  <a:pt x="177133" y="38782"/>
                </a:lnTo>
                <a:lnTo>
                  <a:pt x="181656" y="41719"/>
                </a:lnTo>
                <a:lnTo>
                  <a:pt x="185665" y="44669"/>
                </a:lnTo>
                <a:lnTo>
                  <a:pt x="189330" y="47628"/>
                </a:lnTo>
                <a:lnTo>
                  <a:pt x="191774" y="50593"/>
                </a:lnTo>
                <a:lnTo>
                  <a:pt x="193403" y="53561"/>
                </a:lnTo>
                <a:lnTo>
                  <a:pt x="194489" y="56533"/>
                </a:lnTo>
                <a:lnTo>
                  <a:pt x="196207" y="58514"/>
                </a:lnTo>
                <a:lnTo>
                  <a:pt x="198345" y="59834"/>
                </a:lnTo>
                <a:lnTo>
                  <a:pt x="200763" y="60714"/>
                </a:lnTo>
                <a:lnTo>
                  <a:pt x="202376" y="62293"/>
                </a:lnTo>
                <a:lnTo>
                  <a:pt x="203451" y="64338"/>
                </a:lnTo>
                <a:lnTo>
                  <a:pt x="204167" y="66694"/>
                </a:lnTo>
                <a:lnTo>
                  <a:pt x="204645" y="69257"/>
                </a:lnTo>
                <a:lnTo>
                  <a:pt x="204964" y="71957"/>
                </a:lnTo>
                <a:lnTo>
                  <a:pt x="205475" y="78679"/>
                </a:lnTo>
                <a:lnTo>
                  <a:pt x="205545" y="82245"/>
                </a:lnTo>
                <a:lnTo>
                  <a:pt x="205563" y="84585"/>
                </a:lnTo>
                <a:lnTo>
                  <a:pt x="204583" y="87137"/>
                </a:lnTo>
                <a:lnTo>
                  <a:pt x="202936" y="89830"/>
                </a:lnTo>
                <a:lnTo>
                  <a:pt x="197901" y="96542"/>
                </a:lnTo>
                <a:lnTo>
                  <a:pt x="194564" y="100106"/>
                </a:lnTo>
                <a:lnTo>
                  <a:pt x="184328" y="110478"/>
                </a:lnTo>
                <a:lnTo>
                  <a:pt x="180493" y="112337"/>
                </a:lnTo>
                <a:lnTo>
                  <a:pt x="175951" y="113575"/>
                </a:lnTo>
                <a:lnTo>
                  <a:pt x="170935" y="114402"/>
                </a:lnTo>
                <a:lnTo>
                  <a:pt x="166599" y="114952"/>
                </a:lnTo>
                <a:lnTo>
                  <a:pt x="162715" y="115319"/>
                </a:lnTo>
                <a:lnTo>
                  <a:pt x="159132" y="115563"/>
                </a:lnTo>
                <a:lnTo>
                  <a:pt x="155749" y="116719"/>
                </a:lnTo>
                <a:lnTo>
                  <a:pt x="149343" y="120649"/>
                </a:lnTo>
                <a:lnTo>
                  <a:pt x="145251" y="122093"/>
                </a:lnTo>
                <a:lnTo>
                  <a:pt x="140537" y="123057"/>
                </a:lnTo>
                <a:lnTo>
                  <a:pt x="135408" y="123699"/>
                </a:lnTo>
                <a:lnTo>
                  <a:pt x="130994" y="124127"/>
                </a:lnTo>
                <a:lnTo>
                  <a:pt x="127059" y="124413"/>
                </a:lnTo>
                <a:lnTo>
                  <a:pt x="118353" y="124870"/>
                </a:lnTo>
                <a:lnTo>
                  <a:pt x="114514" y="127579"/>
                </a:lnTo>
                <a:lnTo>
                  <a:pt x="112099" y="129690"/>
                </a:lnTo>
                <a:lnTo>
                  <a:pt x="109496" y="131098"/>
                </a:lnTo>
                <a:lnTo>
                  <a:pt x="103956" y="132662"/>
                </a:lnTo>
                <a:lnTo>
                  <a:pt x="98182" y="133357"/>
                </a:lnTo>
                <a:lnTo>
                  <a:pt x="89392" y="1339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392"/>
          <p:cNvSpPr/>
          <p:nvPr/>
        </p:nvSpPr>
        <p:spPr>
          <a:xfrm>
            <a:off x="6020140" y="4259460"/>
            <a:ext cx="17879" cy="223244"/>
          </a:xfrm>
          <a:custGeom>
            <a:avLst/>
            <a:gdLst/>
            <a:ahLst/>
            <a:cxnLst/>
            <a:rect l="0" t="0" r="0" b="0"/>
            <a:pathLst>
              <a:path w="17879" h="223244">
                <a:moveTo>
                  <a:pt x="0" y="0"/>
                </a:moveTo>
                <a:lnTo>
                  <a:pt x="0" y="118686"/>
                </a:lnTo>
                <a:lnTo>
                  <a:pt x="993" y="121788"/>
                </a:lnTo>
                <a:lnTo>
                  <a:pt x="2648" y="124849"/>
                </a:lnTo>
                <a:lnTo>
                  <a:pt x="4745" y="127881"/>
                </a:lnTo>
                <a:lnTo>
                  <a:pt x="6143" y="131887"/>
                </a:lnTo>
                <a:lnTo>
                  <a:pt x="7075" y="136542"/>
                </a:lnTo>
                <a:lnTo>
                  <a:pt x="7697" y="141630"/>
                </a:lnTo>
                <a:lnTo>
                  <a:pt x="8111" y="146014"/>
                </a:lnTo>
                <a:lnTo>
                  <a:pt x="8387" y="149929"/>
                </a:lnTo>
                <a:lnTo>
                  <a:pt x="8571" y="153531"/>
                </a:lnTo>
                <a:lnTo>
                  <a:pt x="8775" y="160179"/>
                </a:lnTo>
                <a:lnTo>
                  <a:pt x="8917" y="175545"/>
                </a:lnTo>
                <a:lnTo>
                  <a:pt x="8938" y="191739"/>
                </a:lnTo>
                <a:lnTo>
                  <a:pt x="9931" y="194303"/>
                </a:lnTo>
                <a:lnTo>
                  <a:pt x="11587" y="197004"/>
                </a:lnTo>
                <a:lnTo>
                  <a:pt x="16635" y="203728"/>
                </a:lnTo>
                <a:lnTo>
                  <a:pt x="17050" y="205272"/>
                </a:lnTo>
                <a:lnTo>
                  <a:pt x="17510" y="209634"/>
                </a:lnTo>
                <a:lnTo>
                  <a:pt x="17829" y="216343"/>
                </a:lnTo>
                <a:lnTo>
                  <a:pt x="17878" y="2232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393"/>
          <p:cNvSpPr/>
          <p:nvPr/>
        </p:nvSpPr>
        <p:spPr>
          <a:xfrm>
            <a:off x="6055932" y="4339828"/>
            <a:ext cx="125113" cy="151806"/>
          </a:xfrm>
          <a:custGeom>
            <a:avLst/>
            <a:gdLst/>
            <a:ahLst/>
            <a:cxnLst/>
            <a:rect l="0" t="0" r="0" b="0"/>
            <a:pathLst>
              <a:path w="125113" h="151806">
                <a:moveTo>
                  <a:pt x="80417" y="0"/>
                </a:moveTo>
                <a:lnTo>
                  <a:pt x="72720" y="0"/>
                </a:lnTo>
                <a:lnTo>
                  <a:pt x="69381" y="2645"/>
                </a:lnTo>
                <a:lnTo>
                  <a:pt x="63890" y="7688"/>
                </a:lnTo>
                <a:lnTo>
                  <a:pt x="58193" y="13302"/>
                </a:lnTo>
                <a:lnTo>
                  <a:pt x="55669" y="14821"/>
                </a:lnTo>
                <a:lnTo>
                  <a:pt x="52993" y="15834"/>
                </a:lnTo>
                <a:lnTo>
                  <a:pt x="50215" y="16509"/>
                </a:lnTo>
                <a:lnTo>
                  <a:pt x="48364" y="17951"/>
                </a:lnTo>
                <a:lnTo>
                  <a:pt x="47129" y="19905"/>
                </a:lnTo>
                <a:lnTo>
                  <a:pt x="46306" y="22200"/>
                </a:lnTo>
                <a:lnTo>
                  <a:pt x="44765" y="24722"/>
                </a:lnTo>
                <a:lnTo>
                  <a:pt x="42743" y="27395"/>
                </a:lnTo>
                <a:lnTo>
                  <a:pt x="40402" y="30169"/>
                </a:lnTo>
                <a:lnTo>
                  <a:pt x="37849" y="33011"/>
                </a:lnTo>
                <a:lnTo>
                  <a:pt x="32363" y="38815"/>
                </a:lnTo>
                <a:lnTo>
                  <a:pt x="23690" y="47660"/>
                </a:lnTo>
                <a:lnTo>
                  <a:pt x="21741" y="50625"/>
                </a:lnTo>
                <a:lnTo>
                  <a:pt x="20442" y="53594"/>
                </a:lnTo>
                <a:lnTo>
                  <a:pt x="19576" y="56565"/>
                </a:lnTo>
                <a:lnTo>
                  <a:pt x="18005" y="59538"/>
                </a:lnTo>
                <a:lnTo>
                  <a:pt x="15964" y="62513"/>
                </a:lnTo>
                <a:lnTo>
                  <a:pt x="13611" y="65487"/>
                </a:lnTo>
                <a:lnTo>
                  <a:pt x="12042" y="68463"/>
                </a:lnTo>
                <a:lnTo>
                  <a:pt x="10996" y="71439"/>
                </a:lnTo>
                <a:lnTo>
                  <a:pt x="10298" y="74415"/>
                </a:lnTo>
                <a:lnTo>
                  <a:pt x="8840" y="77391"/>
                </a:lnTo>
                <a:lnTo>
                  <a:pt x="6875" y="80367"/>
                </a:lnTo>
                <a:lnTo>
                  <a:pt x="4572" y="83344"/>
                </a:lnTo>
                <a:lnTo>
                  <a:pt x="3036" y="86320"/>
                </a:lnTo>
                <a:lnTo>
                  <a:pt x="2012" y="89297"/>
                </a:lnTo>
                <a:lnTo>
                  <a:pt x="1330" y="92273"/>
                </a:lnTo>
                <a:lnTo>
                  <a:pt x="875" y="95250"/>
                </a:lnTo>
                <a:lnTo>
                  <a:pt x="571" y="98227"/>
                </a:lnTo>
                <a:lnTo>
                  <a:pt x="369" y="101203"/>
                </a:lnTo>
                <a:lnTo>
                  <a:pt x="234" y="104179"/>
                </a:lnTo>
                <a:lnTo>
                  <a:pt x="85" y="110133"/>
                </a:lnTo>
                <a:lnTo>
                  <a:pt x="0" y="119063"/>
                </a:lnTo>
                <a:lnTo>
                  <a:pt x="982" y="121047"/>
                </a:lnTo>
                <a:lnTo>
                  <a:pt x="2629" y="122370"/>
                </a:lnTo>
                <a:lnTo>
                  <a:pt x="4720" y="123252"/>
                </a:lnTo>
                <a:lnTo>
                  <a:pt x="6115" y="124832"/>
                </a:lnTo>
                <a:lnTo>
                  <a:pt x="7045" y="126878"/>
                </a:lnTo>
                <a:lnTo>
                  <a:pt x="7664" y="129233"/>
                </a:lnTo>
                <a:lnTo>
                  <a:pt x="9071" y="130804"/>
                </a:lnTo>
                <a:lnTo>
                  <a:pt x="11001" y="131851"/>
                </a:lnTo>
                <a:lnTo>
                  <a:pt x="16491" y="133531"/>
                </a:lnTo>
                <a:lnTo>
                  <a:pt x="16942" y="134662"/>
                </a:lnTo>
                <a:lnTo>
                  <a:pt x="17442" y="138563"/>
                </a:lnTo>
                <a:lnTo>
                  <a:pt x="18569" y="140000"/>
                </a:lnTo>
                <a:lnTo>
                  <a:pt x="20313" y="140958"/>
                </a:lnTo>
                <a:lnTo>
                  <a:pt x="25504" y="142496"/>
                </a:lnTo>
                <a:lnTo>
                  <a:pt x="28862" y="140060"/>
                </a:lnTo>
                <a:lnTo>
                  <a:pt x="34366" y="135153"/>
                </a:lnTo>
                <a:lnTo>
                  <a:pt x="37767" y="134482"/>
                </a:lnTo>
                <a:lnTo>
                  <a:pt x="40065" y="134303"/>
                </a:lnTo>
                <a:lnTo>
                  <a:pt x="41596" y="133191"/>
                </a:lnTo>
                <a:lnTo>
                  <a:pt x="42618" y="131458"/>
                </a:lnTo>
                <a:lnTo>
                  <a:pt x="43299" y="129311"/>
                </a:lnTo>
                <a:lnTo>
                  <a:pt x="44746" y="126887"/>
                </a:lnTo>
                <a:lnTo>
                  <a:pt x="46704" y="124279"/>
                </a:lnTo>
                <a:lnTo>
                  <a:pt x="49003" y="121548"/>
                </a:lnTo>
                <a:lnTo>
                  <a:pt x="50535" y="118735"/>
                </a:lnTo>
                <a:lnTo>
                  <a:pt x="51556" y="115867"/>
                </a:lnTo>
                <a:lnTo>
                  <a:pt x="52237" y="112964"/>
                </a:lnTo>
                <a:lnTo>
                  <a:pt x="53684" y="111028"/>
                </a:lnTo>
                <a:lnTo>
                  <a:pt x="55643" y="109738"/>
                </a:lnTo>
                <a:lnTo>
                  <a:pt x="57941" y="108877"/>
                </a:lnTo>
                <a:lnTo>
                  <a:pt x="60467" y="107311"/>
                </a:lnTo>
                <a:lnTo>
                  <a:pt x="63143" y="105275"/>
                </a:lnTo>
                <a:lnTo>
                  <a:pt x="65921" y="102926"/>
                </a:lnTo>
                <a:lnTo>
                  <a:pt x="67774" y="99375"/>
                </a:lnTo>
                <a:lnTo>
                  <a:pt x="69008" y="95023"/>
                </a:lnTo>
                <a:lnTo>
                  <a:pt x="70990" y="83262"/>
                </a:lnTo>
                <a:lnTo>
                  <a:pt x="73909" y="79008"/>
                </a:lnTo>
                <a:lnTo>
                  <a:pt x="76078" y="76485"/>
                </a:lnTo>
                <a:lnTo>
                  <a:pt x="77525" y="73810"/>
                </a:lnTo>
                <a:lnTo>
                  <a:pt x="78488" y="71035"/>
                </a:lnTo>
                <a:lnTo>
                  <a:pt x="79131" y="68192"/>
                </a:lnTo>
                <a:lnTo>
                  <a:pt x="79559" y="65305"/>
                </a:lnTo>
                <a:lnTo>
                  <a:pt x="79845" y="62388"/>
                </a:lnTo>
                <a:lnTo>
                  <a:pt x="80036" y="59452"/>
                </a:lnTo>
                <a:lnTo>
                  <a:pt x="80163" y="56501"/>
                </a:lnTo>
                <a:lnTo>
                  <a:pt x="80407" y="45169"/>
                </a:lnTo>
                <a:lnTo>
                  <a:pt x="80417" y="35752"/>
                </a:lnTo>
                <a:lnTo>
                  <a:pt x="80417" y="83456"/>
                </a:lnTo>
                <a:lnTo>
                  <a:pt x="81410" y="85403"/>
                </a:lnTo>
                <a:lnTo>
                  <a:pt x="83065" y="86701"/>
                </a:lnTo>
                <a:lnTo>
                  <a:pt x="85162" y="87566"/>
                </a:lnTo>
                <a:lnTo>
                  <a:pt x="86560" y="89135"/>
                </a:lnTo>
                <a:lnTo>
                  <a:pt x="87492" y="91173"/>
                </a:lnTo>
                <a:lnTo>
                  <a:pt x="88113" y="93524"/>
                </a:lnTo>
                <a:lnTo>
                  <a:pt x="89521" y="96084"/>
                </a:lnTo>
                <a:lnTo>
                  <a:pt x="91453" y="98783"/>
                </a:lnTo>
                <a:lnTo>
                  <a:pt x="93733" y="101574"/>
                </a:lnTo>
                <a:lnTo>
                  <a:pt x="95254" y="104427"/>
                </a:lnTo>
                <a:lnTo>
                  <a:pt x="96268" y="107321"/>
                </a:lnTo>
                <a:lnTo>
                  <a:pt x="96943" y="110243"/>
                </a:lnTo>
                <a:lnTo>
                  <a:pt x="97394" y="113183"/>
                </a:lnTo>
                <a:lnTo>
                  <a:pt x="97694" y="116135"/>
                </a:lnTo>
                <a:lnTo>
                  <a:pt x="97894" y="119095"/>
                </a:lnTo>
                <a:lnTo>
                  <a:pt x="99021" y="121068"/>
                </a:lnTo>
                <a:lnTo>
                  <a:pt x="100765" y="122384"/>
                </a:lnTo>
                <a:lnTo>
                  <a:pt x="102922" y="123261"/>
                </a:lnTo>
                <a:lnTo>
                  <a:pt x="104359" y="124839"/>
                </a:lnTo>
                <a:lnTo>
                  <a:pt x="105317" y="126882"/>
                </a:lnTo>
                <a:lnTo>
                  <a:pt x="105956" y="129236"/>
                </a:lnTo>
                <a:lnTo>
                  <a:pt x="107375" y="130806"/>
                </a:lnTo>
                <a:lnTo>
                  <a:pt x="109314" y="131852"/>
                </a:lnTo>
                <a:lnTo>
                  <a:pt x="111601" y="132550"/>
                </a:lnTo>
                <a:lnTo>
                  <a:pt x="113125" y="134007"/>
                </a:lnTo>
                <a:lnTo>
                  <a:pt x="114141" y="135971"/>
                </a:lnTo>
                <a:lnTo>
                  <a:pt x="115772" y="141511"/>
                </a:lnTo>
                <a:lnTo>
                  <a:pt x="118643" y="144914"/>
                </a:lnTo>
                <a:lnTo>
                  <a:pt x="125112" y="1518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394"/>
          <p:cNvSpPr/>
          <p:nvPr/>
        </p:nvSpPr>
        <p:spPr>
          <a:xfrm>
            <a:off x="6234679" y="4366620"/>
            <a:ext cx="143028" cy="151803"/>
          </a:xfrm>
          <a:custGeom>
            <a:avLst/>
            <a:gdLst/>
            <a:ahLst/>
            <a:cxnLst/>
            <a:rect l="0" t="0" r="0" b="0"/>
            <a:pathLst>
              <a:path w="143028" h="151803">
                <a:moveTo>
                  <a:pt x="0" y="17856"/>
                </a:moveTo>
                <a:lnTo>
                  <a:pt x="0" y="83342"/>
                </a:lnTo>
                <a:lnTo>
                  <a:pt x="993" y="86318"/>
                </a:lnTo>
                <a:lnTo>
                  <a:pt x="2648" y="89294"/>
                </a:lnTo>
                <a:lnTo>
                  <a:pt x="4745" y="92271"/>
                </a:lnTo>
                <a:lnTo>
                  <a:pt x="6143" y="95247"/>
                </a:lnTo>
                <a:lnTo>
                  <a:pt x="7076" y="98224"/>
                </a:lnTo>
                <a:lnTo>
                  <a:pt x="7697" y="101200"/>
                </a:lnTo>
                <a:lnTo>
                  <a:pt x="8111" y="104176"/>
                </a:lnTo>
                <a:lnTo>
                  <a:pt x="8387" y="107153"/>
                </a:lnTo>
                <a:lnTo>
                  <a:pt x="8571" y="110130"/>
                </a:lnTo>
                <a:lnTo>
                  <a:pt x="8775" y="116083"/>
                </a:lnTo>
                <a:lnTo>
                  <a:pt x="8936" y="133420"/>
                </a:lnTo>
                <a:lnTo>
                  <a:pt x="8939" y="151690"/>
                </a:lnTo>
                <a:lnTo>
                  <a:pt x="8939" y="104065"/>
                </a:lnTo>
                <a:lnTo>
                  <a:pt x="9932" y="100133"/>
                </a:lnTo>
                <a:lnTo>
                  <a:pt x="11587" y="95528"/>
                </a:lnTo>
                <a:lnTo>
                  <a:pt x="13684" y="90473"/>
                </a:lnTo>
                <a:lnTo>
                  <a:pt x="15082" y="86111"/>
                </a:lnTo>
                <a:lnTo>
                  <a:pt x="16015" y="82212"/>
                </a:lnTo>
                <a:lnTo>
                  <a:pt x="16636" y="78619"/>
                </a:lnTo>
                <a:lnTo>
                  <a:pt x="18043" y="75232"/>
                </a:lnTo>
                <a:lnTo>
                  <a:pt x="19975" y="71982"/>
                </a:lnTo>
                <a:lnTo>
                  <a:pt x="22256" y="68823"/>
                </a:lnTo>
                <a:lnTo>
                  <a:pt x="23776" y="65725"/>
                </a:lnTo>
                <a:lnTo>
                  <a:pt x="24790" y="62667"/>
                </a:lnTo>
                <a:lnTo>
                  <a:pt x="25466" y="59636"/>
                </a:lnTo>
                <a:lnTo>
                  <a:pt x="26910" y="56623"/>
                </a:lnTo>
                <a:lnTo>
                  <a:pt x="28866" y="53623"/>
                </a:lnTo>
                <a:lnTo>
                  <a:pt x="31162" y="50631"/>
                </a:lnTo>
                <a:lnTo>
                  <a:pt x="32694" y="47644"/>
                </a:lnTo>
                <a:lnTo>
                  <a:pt x="33715" y="44659"/>
                </a:lnTo>
                <a:lnTo>
                  <a:pt x="34395" y="41678"/>
                </a:lnTo>
                <a:lnTo>
                  <a:pt x="35842" y="38699"/>
                </a:lnTo>
                <a:lnTo>
                  <a:pt x="37800" y="35720"/>
                </a:lnTo>
                <a:lnTo>
                  <a:pt x="40099" y="32742"/>
                </a:lnTo>
                <a:lnTo>
                  <a:pt x="41631" y="29765"/>
                </a:lnTo>
                <a:lnTo>
                  <a:pt x="42652" y="26788"/>
                </a:lnTo>
                <a:lnTo>
                  <a:pt x="43333" y="23811"/>
                </a:lnTo>
                <a:lnTo>
                  <a:pt x="44781" y="20834"/>
                </a:lnTo>
                <a:lnTo>
                  <a:pt x="46739" y="17857"/>
                </a:lnTo>
                <a:lnTo>
                  <a:pt x="49037" y="14880"/>
                </a:lnTo>
                <a:lnTo>
                  <a:pt x="51563" y="12896"/>
                </a:lnTo>
                <a:lnTo>
                  <a:pt x="54240" y="11573"/>
                </a:lnTo>
                <a:lnTo>
                  <a:pt x="57018" y="10691"/>
                </a:lnTo>
                <a:lnTo>
                  <a:pt x="59863" y="9111"/>
                </a:lnTo>
                <a:lnTo>
                  <a:pt x="62754" y="7065"/>
                </a:lnTo>
                <a:lnTo>
                  <a:pt x="69783" y="1393"/>
                </a:lnTo>
                <a:lnTo>
                  <a:pt x="73392" y="618"/>
                </a:lnTo>
                <a:lnTo>
                  <a:pt x="79058" y="120"/>
                </a:lnTo>
                <a:lnTo>
                  <a:pt x="82481" y="52"/>
                </a:lnTo>
                <a:lnTo>
                  <a:pt x="96683" y="0"/>
                </a:lnTo>
                <a:lnTo>
                  <a:pt x="100247" y="2644"/>
                </a:lnTo>
                <a:lnTo>
                  <a:pt x="102588" y="4738"/>
                </a:lnTo>
                <a:lnTo>
                  <a:pt x="104149" y="7127"/>
                </a:lnTo>
                <a:lnTo>
                  <a:pt x="105190" y="9711"/>
                </a:lnTo>
                <a:lnTo>
                  <a:pt x="105883" y="12426"/>
                </a:lnTo>
                <a:lnTo>
                  <a:pt x="107339" y="15228"/>
                </a:lnTo>
                <a:lnTo>
                  <a:pt x="109302" y="18089"/>
                </a:lnTo>
                <a:lnTo>
                  <a:pt x="111604" y="20988"/>
                </a:lnTo>
                <a:lnTo>
                  <a:pt x="113140" y="23913"/>
                </a:lnTo>
                <a:lnTo>
                  <a:pt x="114163" y="26855"/>
                </a:lnTo>
                <a:lnTo>
                  <a:pt x="114845" y="29808"/>
                </a:lnTo>
                <a:lnTo>
                  <a:pt x="115299" y="32770"/>
                </a:lnTo>
                <a:lnTo>
                  <a:pt x="115603" y="35736"/>
                </a:lnTo>
                <a:lnTo>
                  <a:pt x="115805" y="38706"/>
                </a:lnTo>
                <a:lnTo>
                  <a:pt x="116933" y="41678"/>
                </a:lnTo>
                <a:lnTo>
                  <a:pt x="118678" y="44651"/>
                </a:lnTo>
                <a:lnTo>
                  <a:pt x="120834" y="47626"/>
                </a:lnTo>
                <a:lnTo>
                  <a:pt x="122272" y="50601"/>
                </a:lnTo>
                <a:lnTo>
                  <a:pt x="123230" y="53577"/>
                </a:lnTo>
                <a:lnTo>
                  <a:pt x="123870" y="56553"/>
                </a:lnTo>
                <a:lnTo>
                  <a:pt x="124296" y="59529"/>
                </a:lnTo>
                <a:lnTo>
                  <a:pt x="124580" y="62505"/>
                </a:lnTo>
                <a:lnTo>
                  <a:pt x="124769" y="65482"/>
                </a:lnTo>
                <a:lnTo>
                  <a:pt x="124980" y="71435"/>
                </a:lnTo>
                <a:lnTo>
                  <a:pt x="125098" y="83009"/>
                </a:lnTo>
                <a:lnTo>
                  <a:pt x="125139" y="99959"/>
                </a:lnTo>
                <a:lnTo>
                  <a:pt x="126135" y="103349"/>
                </a:lnTo>
                <a:lnTo>
                  <a:pt x="127792" y="106601"/>
                </a:lnTo>
                <a:lnTo>
                  <a:pt x="132844" y="114210"/>
                </a:lnTo>
                <a:lnTo>
                  <a:pt x="133534" y="117896"/>
                </a:lnTo>
                <a:lnTo>
                  <a:pt x="133719" y="120268"/>
                </a:lnTo>
                <a:lnTo>
                  <a:pt x="133841" y="122842"/>
                </a:lnTo>
                <a:lnTo>
                  <a:pt x="134055" y="132284"/>
                </a:lnTo>
                <a:lnTo>
                  <a:pt x="134077" y="138191"/>
                </a:lnTo>
                <a:lnTo>
                  <a:pt x="135074" y="140744"/>
                </a:lnTo>
                <a:lnTo>
                  <a:pt x="136731" y="143438"/>
                </a:lnTo>
                <a:lnTo>
                  <a:pt x="143027" y="1518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395"/>
          <p:cNvSpPr/>
          <p:nvPr/>
        </p:nvSpPr>
        <p:spPr>
          <a:xfrm>
            <a:off x="6413462" y="4358939"/>
            <a:ext cx="98322" cy="150554"/>
          </a:xfrm>
          <a:custGeom>
            <a:avLst/>
            <a:gdLst/>
            <a:ahLst/>
            <a:cxnLst/>
            <a:rect l="0" t="0" r="0" b="0"/>
            <a:pathLst>
              <a:path w="98322" h="150554">
                <a:moveTo>
                  <a:pt x="0" y="79116"/>
                </a:moveTo>
                <a:lnTo>
                  <a:pt x="13317" y="79116"/>
                </a:lnTo>
                <a:lnTo>
                  <a:pt x="15831" y="78123"/>
                </a:lnTo>
                <a:lnTo>
                  <a:pt x="18500" y="76470"/>
                </a:lnTo>
                <a:lnTo>
                  <a:pt x="25174" y="71427"/>
                </a:lnTo>
                <a:lnTo>
                  <a:pt x="26716" y="71013"/>
                </a:lnTo>
                <a:lnTo>
                  <a:pt x="28736" y="70738"/>
                </a:lnTo>
                <a:lnTo>
                  <a:pt x="31077" y="70554"/>
                </a:lnTo>
                <a:lnTo>
                  <a:pt x="33630" y="69439"/>
                </a:lnTo>
                <a:lnTo>
                  <a:pt x="36325" y="67703"/>
                </a:lnTo>
                <a:lnTo>
                  <a:pt x="39115" y="65554"/>
                </a:lnTo>
                <a:lnTo>
                  <a:pt x="41969" y="64122"/>
                </a:lnTo>
                <a:lnTo>
                  <a:pt x="44864" y="63167"/>
                </a:lnTo>
                <a:lnTo>
                  <a:pt x="47787" y="62529"/>
                </a:lnTo>
                <a:lnTo>
                  <a:pt x="50730" y="62105"/>
                </a:lnTo>
                <a:lnTo>
                  <a:pt x="53686" y="61822"/>
                </a:lnTo>
                <a:lnTo>
                  <a:pt x="56648" y="61633"/>
                </a:lnTo>
                <a:lnTo>
                  <a:pt x="62589" y="61424"/>
                </a:lnTo>
                <a:lnTo>
                  <a:pt x="65565" y="61368"/>
                </a:lnTo>
                <a:lnTo>
                  <a:pt x="67547" y="60338"/>
                </a:lnTo>
                <a:lnTo>
                  <a:pt x="68870" y="58660"/>
                </a:lnTo>
                <a:lnTo>
                  <a:pt x="69750" y="56548"/>
                </a:lnTo>
                <a:lnTo>
                  <a:pt x="71332" y="55141"/>
                </a:lnTo>
                <a:lnTo>
                  <a:pt x="73379" y="54202"/>
                </a:lnTo>
                <a:lnTo>
                  <a:pt x="75736" y="53577"/>
                </a:lnTo>
                <a:lnTo>
                  <a:pt x="78302" y="52168"/>
                </a:lnTo>
                <a:lnTo>
                  <a:pt x="81005" y="50237"/>
                </a:lnTo>
                <a:lnTo>
                  <a:pt x="83800" y="47957"/>
                </a:lnTo>
                <a:lnTo>
                  <a:pt x="85664" y="45444"/>
                </a:lnTo>
                <a:lnTo>
                  <a:pt x="86906" y="42777"/>
                </a:lnTo>
                <a:lnTo>
                  <a:pt x="88900" y="36109"/>
                </a:lnTo>
                <a:lnTo>
                  <a:pt x="91822" y="32551"/>
                </a:lnTo>
                <a:lnTo>
                  <a:pt x="97045" y="26922"/>
                </a:lnTo>
                <a:lnTo>
                  <a:pt x="97759" y="23507"/>
                </a:lnTo>
                <a:lnTo>
                  <a:pt x="98218" y="17970"/>
                </a:lnTo>
                <a:lnTo>
                  <a:pt x="98280" y="14568"/>
                </a:lnTo>
                <a:lnTo>
                  <a:pt x="98321" y="9039"/>
                </a:lnTo>
                <a:lnTo>
                  <a:pt x="97330" y="8585"/>
                </a:lnTo>
                <a:lnTo>
                  <a:pt x="95677" y="8283"/>
                </a:lnTo>
                <a:lnTo>
                  <a:pt x="90633" y="7797"/>
                </a:lnTo>
                <a:lnTo>
                  <a:pt x="89227" y="6765"/>
                </a:lnTo>
                <a:lnTo>
                  <a:pt x="87294" y="5085"/>
                </a:lnTo>
                <a:lnTo>
                  <a:pt x="81803" y="0"/>
                </a:lnTo>
                <a:lnTo>
                  <a:pt x="80361" y="575"/>
                </a:lnTo>
                <a:lnTo>
                  <a:pt x="78404" y="1951"/>
                </a:lnTo>
                <a:lnTo>
                  <a:pt x="76107" y="3860"/>
                </a:lnTo>
                <a:lnTo>
                  <a:pt x="73583" y="5132"/>
                </a:lnTo>
                <a:lnTo>
                  <a:pt x="70906" y="5981"/>
                </a:lnTo>
                <a:lnTo>
                  <a:pt x="68129" y="6546"/>
                </a:lnTo>
                <a:lnTo>
                  <a:pt x="65284" y="6923"/>
                </a:lnTo>
                <a:lnTo>
                  <a:pt x="62394" y="7175"/>
                </a:lnTo>
                <a:lnTo>
                  <a:pt x="55365" y="7578"/>
                </a:lnTo>
                <a:lnTo>
                  <a:pt x="53795" y="8604"/>
                </a:lnTo>
                <a:lnTo>
                  <a:pt x="51755" y="10279"/>
                </a:lnTo>
                <a:lnTo>
                  <a:pt x="49402" y="12389"/>
                </a:lnTo>
                <a:lnTo>
                  <a:pt x="44139" y="17378"/>
                </a:lnTo>
                <a:lnTo>
                  <a:pt x="41344" y="20098"/>
                </a:lnTo>
                <a:lnTo>
                  <a:pt x="38489" y="21911"/>
                </a:lnTo>
                <a:lnTo>
                  <a:pt x="35592" y="23120"/>
                </a:lnTo>
                <a:lnTo>
                  <a:pt x="32667" y="23926"/>
                </a:lnTo>
                <a:lnTo>
                  <a:pt x="29724" y="25455"/>
                </a:lnTo>
                <a:lnTo>
                  <a:pt x="26769" y="27467"/>
                </a:lnTo>
                <a:lnTo>
                  <a:pt x="23806" y="29800"/>
                </a:lnTo>
                <a:lnTo>
                  <a:pt x="21830" y="32348"/>
                </a:lnTo>
                <a:lnTo>
                  <a:pt x="20513" y="35038"/>
                </a:lnTo>
                <a:lnTo>
                  <a:pt x="19634" y="37824"/>
                </a:lnTo>
                <a:lnTo>
                  <a:pt x="18055" y="40675"/>
                </a:lnTo>
                <a:lnTo>
                  <a:pt x="16011" y="43566"/>
                </a:lnTo>
                <a:lnTo>
                  <a:pt x="13653" y="46486"/>
                </a:lnTo>
                <a:lnTo>
                  <a:pt x="12082" y="49425"/>
                </a:lnTo>
                <a:lnTo>
                  <a:pt x="11035" y="52377"/>
                </a:lnTo>
                <a:lnTo>
                  <a:pt x="10336" y="55336"/>
                </a:lnTo>
                <a:lnTo>
                  <a:pt x="8877" y="58302"/>
                </a:lnTo>
                <a:lnTo>
                  <a:pt x="6912" y="61271"/>
                </a:lnTo>
                <a:lnTo>
                  <a:pt x="4608" y="64242"/>
                </a:lnTo>
                <a:lnTo>
                  <a:pt x="3072" y="67216"/>
                </a:lnTo>
                <a:lnTo>
                  <a:pt x="2049" y="70190"/>
                </a:lnTo>
                <a:lnTo>
                  <a:pt x="1366" y="73165"/>
                </a:lnTo>
                <a:lnTo>
                  <a:pt x="910" y="76141"/>
                </a:lnTo>
                <a:lnTo>
                  <a:pt x="607" y="79117"/>
                </a:lnTo>
                <a:lnTo>
                  <a:pt x="404" y="82093"/>
                </a:lnTo>
                <a:lnTo>
                  <a:pt x="270" y="85069"/>
                </a:lnTo>
                <a:lnTo>
                  <a:pt x="120" y="91022"/>
                </a:lnTo>
                <a:lnTo>
                  <a:pt x="1073" y="93998"/>
                </a:lnTo>
                <a:lnTo>
                  <a:pt x="2702" y="96975"/>
                </a:lnTo>
                <a:lnTo>
                  <a:pt x="4781" y="99952"/>
                </a:lnTo>
                <a:lnTo>
                  <a:pt x="6167" y="102928"/>
                </a:lnTo>
                <a:lnTo>
                  <a:pt x="7091" y="105905"/>
                </a:lnTo>
                <a:lnTo>
                  <a:pt x="8575" y="113070"/>
                </a:lnTo>
                <a:lnTo>
                  <a:pt x="11426" y="116696"/>
                </a:lnTo>
                <a:lnTo>
                  <a:pt x="13577" y="119052"/>
                </a:lnTo>
                <a:lnTo>
                  <a:pt x="18615" y="124316"/>
                </a:lnTo>
                <a:lnTo>
                  <a:pt x="44696" y="1505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396"/>
          <p:cNvSpPr/>
          <p:nvPr/>
        </p:nvSpPr>
        <p:spPr>
          <a:xfrm>
            <a:off x="6502853" y="4205882"/>
            <a:ext cx="339689" cy="62509"/>
          </a:xfrm>
          <a:custGeom>
            <a:avLst/>
            <a:gdLst/>
            <a:ahLst/>
            <a:cxnLst/>
            <a:rect l="0" t="0" r="0" b="0"/>
            <a:pathLst>
              <a:path w="339689" h="62509">
                <a:moveTo>
                  <a:pt x="0" y="26789"/>
                </a:moveTo>
                <a:lnTo>
                  <a:pt x="0" y="13228"/>
                </a:lnTo>
                <a:lnTo>
                  <a:pt x="993" y="11795"/>
                </a:lnTo>
                <a:lnTo>
                  <a:pt x="2649" y="10841"/>
                </a:lnTo>
                <a:lnTo>
                  <a:pt x="7696" y="9307"/>
                </a:lnTo>
                <a:lnTo>
                  <a:pt x="8111" y="8189"/>
                </a:lnTo>
                <a:lnTo>
                  <a:pt x="8387" y="6452"/>
                </a:lnTo>
                <a:lnTo>
                  <a:pt x="8906" y="378"/>
                </a:lnTo>
                <a:lnTo>
                  <a:pt x="18626" y="7"/>
                </a:lnTo>
                <a:lnTo>
                  <a:pt x="61212" y="0"/>
                </a:lnTo>
                <a:lnTo>
                  <a:pt x="62660" y="993"/>
                </a:lnTo>
                <a:lnTo>
                  <a:pt x="64617" y="2646"/>
                </a:lnTo>
                <a:lnTo>
                  <a:pt x="66916" y="4741"/>
                </a:lnTo>
                <a:lnTo>
                  <a:pt x="69441" y="6137"/>
                </a:lnTo>
                <a:lnTo>
                  <a:pt x="74897" y="7689"/>
                </a:lnTo>
                <a:lnTo>
                  <a:pt x="76749" y="9095"/>
                </a:lnTo>
                <a:lnTo>
                  <a:pt x="77984" y="11024"/>
                </a:lnTo>
                <a:lnTo>
                  <a:pt x="78806" y="13303"/>
                </a:lnTo>
                <a:lnTo>
                  <a:pt x="80349" y="14822"/>
                </a:lnTo>
                <a:lnTo>
                  <a:pt x="82369" y="15835"/>
                </a:lnTo>
                <a:lnTo>
                  <a:pt x="84711" y="16509"/>
                </a:lnTo>
                <a:lnTo>
                  <a:pt x="87264" y="17952"/>
                </a:lnTo>
                <a:lnTo>
                  <a:pt x="89960" y="19906"/>
                </a:lnTo>
                <a:lnTo>
                  <a:pt x="96677" y="25430"/>
                </a:lnTo>
                <a:lnTo>
                  <a:pt x="100245" y="26185"/>
                </a:lnTo>
                <a:lnTo>
                  <a:pt x="102586" y="26387"/>
                </a:lnTo>
                <a:lnTo>
                  <a:pt x="104147" y="27513"/>
                </a:lnTo>
                <a:lnTo>
                  <a:pt x="105189" y="29256"/>
                </a:lnTo>
                <a:lnTo>
                  <a:pt x="105883" y="31411"/>
                </a:lnTo>
                <a:lnTo>
                  <a:pt x="107338" y="32847"/>
                </a:lnTo>
                <a:lnTo>
                  <a:pt x="109302" y="33804"/>
                </a:lnTo>
                <a:lnTo>
                  <a:pt x="111604" y="34442"/>
                </a:lnTo>
                <a:lnTo>
                  <a:pt x="114133" y="35860"/>
                </a:lnTo>
                <a:lnTo>
                  <a:pt x="116811" y="37797"/>
                </a:lnTo>
                <a:lnTo>
                  <a:pt x="119590" y="40081"/>
                </a:lnTo>
                <a:lnTo>
                  <a:pt x="122436" y="41604"/>
                </a:lnTo>
                <a:lnTo>
                  <a:pt x="128246" y="43295"/>
                </a:lnTo>
                <a:lnTo>
                  <a:pt x="130194" y="44739"/>
                </a:lnTo>
                <a:lnTo>
                  <a:pt x="131491" y="46693"/>
                </a:lnTo>
                <a:lnTo>
                  <a:pt x="132357" y="48988"/>
                </a:lnTo>
                <a:lnTo>
                  <a:pt x="133927" y="50519"/>
                </a:lnTo>
                <a:lnTo>
                  <a:pt x="135967" y="51538"/>
                </a:lnTo>
                <a:lnTo>
                  <a:pt x="140883" y="52672"/>
                </a:lnTo>
                <a:lnTo>
                  <a:pt x="149233" y="53309"/>
                </a:lnTo>
                <a:lnTo>
                  <a:pt x="157998" y="53499"/>
                </a:lnTo>
                <a:lnTo>
                  <a:pt x="163917" y="53543"/>
                </a:lnTo>
                <a:lnTo>
                  <a:pt x="166886" y="54547"/>
                </a:lnTo>
                <a:lnTo>
                  <a:pt x="169859" y="56209"/>
                </a:lnTo>
                <a:lnTo>
                  <a:pt x="172833" y="58309"/>
                </a:lnTo>
                <a:lnTo>
                  <a:pt x="175810" y="59708"/>
                </a:lnTo>
                <a:lnTo>
                  <a:pt x="181766" y="61264"/>
                </a:lnTo>
                <a:lnTo>
                  <a:pt x="190703" y="62140"/>
                </a:lnTo>
                <a:lnTo>
                  <a:pt x="199310" y="62345"/>
                </a:lnTo>
                <a:lnTo>
                  <a:pt x="289032" y="62508"/>
                </a:lnTo>
                <a:lnTo>
                  <a:pt x="292012" y="61516"/>
                </a:lnTo>
                <a:lnTo>
                  <a:pt x="294993" y="59863"/>
                </a:lnTo>
                <a:lnTo>
                  <a:pt x="297972" y="57768"/>
                </a:lnTo>
                <a:lnTo>
                  <a:pt x="300952" y="56371"/>
                </a:lnTo>
                <a:lnTo>
                  <a:pt x="306911" y="54820"/>
                </a:lnTo>
                <a:lnTo>
                  <a:pt x="315850" y="53946"/>
                </a:lnTo>
                <a:lnTo>
                  <a:pt x="326032" y="53611"/>
                </a:lnTo>
                <a:lnTo>
                  <a:pt x="339688" y="535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397"/>
          <p:cNvSpPr/>
          <p:nvPr/>
        </p:nvSpPr>
        <p:spPr>
          <a:xfrm>
            <a:off x="6610122" y="4232671"/>
            <a:ext cx="53637" cy="241103"/>
          </a:xfrm>
          <a:custGeom>
            <a:avLst/>
            <a:gdLst/>
            <a:ahLst/>
            <a:cxnLst/>
            <a:rect l="0" t="0" r="0" b="0"/>
            <a:pathLst>
              <a:path w="53637" h="241103">
                <a:moveTo>
                  <a:pt x="53636" y="0"/>
                </a:moveTo>
                <a:lnTo>
                  <a:pt x="53636" y="31153"/>
                </a:lnTo>
                <a:lnTo>
                  <a:pt x="52642" y="33667"/>
                </a:lnTo>
                <a:lnTo>
                  <a:pt x="50988" y="36335"/>
                </a:lnTo>
                <a:lnTo>
                  <a:pt x="45939" y="43007"/>
                </a:lnTo>
                <a:lnTo>
                  <a:pt x="45249" y="46565"/>
                </a:lnTo>
                <a:lnTo>
                  <a:pt x="44943" y="51453"/>
                </a:lnTo>
                <a:lnTo>
                  <a:pt x="44806" y="56934"/>
                </a:lnTo>
                <a:lnTo>
                  <a:pt x="43777" y="59784"/>
                </a:lnTo>
                <a:lnTo>
                  <a:pt x="42097" y="62676"/>
                </a:lnTo>
                <a:lnTo>
                  <a:pt x="39984" y="65597"/>
                </a:lnTo>
                <a:lnTo>
                  <a:pt x="38575" y="68537"/>
                </a:lnTo>
                <a:lnTo>
                  <a:pt x="37009" y="74448"/>
                </a:lnTo>
                <a:lnTo>
                  <a:pt x="36314" y="80383"/>
                </a:lnTo>
                <a:lnTo>
                  <a:pt x="36128" y="83354"/>
                </a:lnTo>
                <a:lnTo>
                  <a:pt x="35011" y="86327"/>
                </a:lnTo>
                <a:lnTo>
                  <a:pt x="33274" y="89302"/>
                </a:lnTo>
                <a:lnTo>
                  <a:pt x="31122" y="92277"/>
                </a:lnTo>
                <a:lnTo>
                  <a:pt x="29688" y="96245"/>
                </a:lnTo>
                <a:lnTo>
                  <a:pt x="28730" y="100874"/>
                </a:lnTo>
                <a:lnTo>
                  <a:pt x="28093" y="105945"/>
                </a:lnTo>
                <a:lnTo>
                  <a:pt x="27668" y="110318"/>
                </a:lnTo>
                <a:lnTo>
                  <a:pt x="27196" y="117822"/>
                </a:lnTo>
                <a:lnTo>
                  <a:pt x="26986" y="124465"/>
                </a:lnTo>
                <a:lnTo>
                  <a:pt x="26930" y="127625"/>
                </a:lnTo>
                <a:lnTo>
                  <a:pt x="25900" y="130724"/>
                </a:lnTo>
                <a:lnTo>
                  <a:pt x="24219" y="133783"/>
                </a:lnTo>
                <a:lnTo>
                  <a:pt x="22106" y="136813"/>
                </a:lnTo>
                <a:lnTo>
                  <a:pt x="20697" y="139826"/>
                </a:lnTo>
                <a:lnTo>
                  <a:pt x="19131" y="145820"/>
                </a:lnTo>
                <a:lnTo>
                  <a:pt x="17721" y="148807"/>
                </a:lnTo>
                <a:lnTo>
                  <a:pt x="15786" y="151791"/>
                </a:lnTo>
                <a:lnTo>
                  <a:pt x="13504" y="154772"/>
                </a:lnTo>
                <a:lnTo>
                  <a:pt x="11983" y="157752"/>
                </a:lnTo>
                <a:lnTo>
                  <a:pt x="10969" y="160730"/>
                </a:lnTo>
                <a:lnTo>
                  <a:pt x="9842" y="166686"/>
                </a:lnTo>
                <a:lnTo>
                  <a:pt x="9341" y="172640"/>
                </a:lnTo>
                <a:lnTo>
                  <a:pt x="9118" y="178593"/>
                </a:lnTo>
                <a:lnTo>
                  <a:pt x="8976" y="190500"/>
                </a:lnTo>
                <a:lnTo>
                  <a:pt x="8950" y="199430"/>
                </a:lnTo>
                <a:lnTo>
                  <a:pt x="7953" y="202407"/>
                </a:lnTo>
                <a:lnTo>
                  <a:pt x="6296" y="205384"/>
                </a:lnTo>
                <a:lnTo>
                  <a:pt x="1244" y="212549"/>
                </a:lnTo>
                <a:lnTo>
                  <a:pt x="554" y="216175"/>
                </a:lnTo>
                <a:lnTo>
                  <a:pt x="246" y="221093"/>
                </a:lnTo>
                <a:lnTo>
                  <a:pt x="10" y="231682"/>
                </a:lnTo>
                <a:lnTo>
                  <a:pt x="0" y="2411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6556597" y="4321968"/>
            <a:ext cx="9631" cy="1"/>
          </a:xfrm>
          <a:custGeom>
            <a:avLst/>
            <a:gdLst/>
            <a:ahLst/>
            <a:cxnLst/>
            <a:rect l="0" t="0" r="0" b="0"/>
            <a:pathLst>
              <a:path w="9631" h="1">
                <a:moveTo>
                  <a:pt x="8830" y="0"/>
                </a:moveTo>
                <a:lnTo>
                  <a:pt x="0" y="0"/>
                </a:lnTo>
                <a:lnTo>
                  <a:pt x="9630" y="0"/>
                </a:lnTo>
                <a:close/>
              </a:path>
            </a:pathLst>
          </a:custGeom>
          <a:ln w="38100" cap="flat" cmpd="thickThin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399"/>
          <p:cNvSpPr/>
          <p:nvPr/>
        </p:nvSpPr>
        <p:spPr>
          <a:xfrm>
            <a:off x="6610122" y="4339828"/>
            <a:ext cx="151967" cy="26790"/>
          </a:xfrm>
          <a:custGeom>
            <a:avLst/>
            <a:gdLst/>
            <a:ahLst/>
            <a:cxnLst/>
            <a:rect l="0" t="0" r="0" b="0"/>
            <a:pathLst>
              <a:path w="151967" h="26790">
                <a:moveTo>
                  <a:pt x="0" y="0"/>
                </a:moveTo>
                <a:lnTo>
                  <a:pt x="12443" y="0"/>
                </a:lnTo>
                <a:lnTo>
                  <a:pt x="15248" y="992"/>
                </a:lnTo>
                <a:lnTo>
                  <a:pt x="18112" y="2645"/>
                </a:lnTo>
                <a:lnTo>
                  <a:pt x="25099" y="7688"/>
                </a:lnTo>
                <a:lnTo>
                  <a:pt x="27659" y="8102"/>
                </a:lnTo>
                <a:lnTo>
                  <a:pt x="31351" y="8377"/>
                </a:lnTo>
                <a:lnTo>
                  <a:pt x="35800" y="8562"/>
                </a:lnTo>
                <a:lnTo>
                  <a:pt x="38765" y="9676"/>
                </a:lnTo>
                <a:lnTo>
                  <a:pt x="40742" y="11412"/>
                </a:lnTo>
                <a:lnTo>
                  <a:pt x="42061" y="13561"/>
                </a:lnTo>
                <a:lnTo>
                  <a:pt x="43933" y="14994"/>
                </a:lnTo>
                <a:lnTo>
                  <a:pt x="46174" y="15949"/>
                </a:lnTo>
                <a:lnTo>
                  <a:pt x="48661" y="16586"/>
                </a:lnTo>
                <a:lnTo>
                  <a:pt x="52306" y="17010"/>
                </a:lnTo>
                <a:lnTo>
                  <a:pt x="56722" y="17294"/>
                </a:lnTo>
                <a:lnTo>
                  <a:pt x="65934" y="17607"/>
                </a:lnTo>
                <a:lnTo>
                  <a:pt x="76703" y="17785"/>
                </a:lnTo>
                <a:lnTo>
                  <a:pt x="83090" y="17826"/>
                </a:lnTo>
                <a:lnTo>
                  <a:pt x="86184" y="18829"/>
                </a:lnTo>
                <a:lnTo>
                  <a:pt x="89240" y="20490"/>
                </a:lnTo>
                <a:lnTo>
                  <a:pt x="92271" y="22590"/>
                </a:lnTo>
                <a:lnTo>
                  <a:pt x="95284" y="23990"/>
                </a:lnTo>
                <a:lnTo>
                  <a:pt x="98287" y="24923"/>
                </a:lnTo>
                <a:lnTo>
                  <a:pt x="101281" y="25545"/>
                </a:lnTo>
                <a:lnTo>
                  <a:pt x="104271" y="25959"/>
                </a:lnTo>
                <a:lnTo>
                  <a:pt x="107257" y="26236"/>
                </a:lnTo>
                <a:lnTo>
                  <a:pt x="110242" y="26420"/>
                </a:lnTo>
                <a:lnTo>
                  <a:pt x="116206" y="26625"/>
                </a:lnTo>
                <a:lnTo>
                  <a:pt x="132323" y="26779"/>
                </a:lnTo>
                <a:lnTo>
                  <a:pt x="151966" y="267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400"/>
          <p:cNvSpPr/>
          <p:nvPr/>
        </p:nvSpPr>
        <p:spPr>
          <a:xfrm>
            <a:off x="6842541" y="4473773"/>
            <a:ext cx="26818" cy="98228"/>
          </a:xfrm>
          <a:custGeom>
            <a:avLst/>
            <a:gdLst/>
            <a:ahLst/>
            <a:cxnLst/>
            <a:rect l="0" t="0" r="0" b="0"/>
            <a:pathLst>
              <a:path w="26818" h="98228">
                <a:moveTo>
                  <a:pt x="26817" y="0"/>
                </a:moveTo>
                <a:lnTo>
                  <a:pt x="26817" y="34552"/>
                </a:lnTo>
                <a:lnTo>
                  <a:pt x="25825" y="38910"/>
                </a:lnTo>
                <a:lnTo>
                  <a:pt x="24169" y="42807"/>
                </a:lnTo>
                <a:lnTo>
                  <a:pt x="22071" y="46398"/>
                </a:lnTo>
                <a:lnTo>
                  <a:pt x="20674" y="49783"/>
                </a:lnTo>
                <a:lnTo>
                  <a:pt x="19742" y="53033"/>
                </a:lnTo>
                <a:lnTo>
                  <a:pt x="19120" y="56191"/>
                </a:lnTo>
                <a:lnTo>
                  <a:pt x="17713" y="59289"/>
                </a:lnTo>
                <a:lnTo>
                  <a:pt x="15781" y="62346"/>
                </a:lnTo>
                <a:lnTo>
                  <a:pt x="13500" y="65377"/>
                </a:lnTo>
                <a:lnTo>
                  <a:pt x="11980" y="68389"/>
                </a:lnTo>
                <a:lnTo>
                  <a:pt x="10967" y="71390"/>
                </a:lnTo>
                <a:lnTo>
                  <a:pt x="10291" y="74382"/>
                </a:lnTo>
                <a:lnTo>
                  <a:pt x="8847" y="78361"/>
                </a:lnTo>
                <a:lnTo>
                  <a:pt x="6891" y="82999"/>
                </a:lnTo>
                <a:lnTo>
                  <a:pt x="0" y="982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401"/>
          <p:cNvSpPr/>
          <p:nvPr/>
        </p:nvSpPr>
        <p:spPr>
          <a:xfrm>
            <a:off x="7048141" y="4286250"/>
            <a:ext cx="35757" cy="250032"/>
          </a:xfrm>
          <a:custGeom>
            <a:avLst/>
            <a:gdLst/>
            <a:ahLst/>
            <a:cxnLst/>
            <a:rect l="0" t="0" r="0" b="0"/>
            <a:pathLst>
              <a:path w="35757" h="250032">
                <a:moveTo>
                  <a:pt x="35756" y="0"/>
                </a:moveTo>
                <a:lnTo>
                  <a:pt x="31011" y="0"/>
                </a:lnTo>
                <a:lnTo>
                  <a:pt x="29613" y="992"/>
                </a:lnTo>
                <a:lnTo>
                  <a:pt x="28681" y="2645"/>
                </a:lnTo>
                <a:lnTo>
                  <a:pt x="27645" y="7129"/>
                </a:lnTo>
                <a:lnTo>
                  <a:pt x="27186" y="12428"/>
                </a:lnTo>
                <a:lnTo>
                  <a:pt x="26981" y="18091"/>
                </a:lnTo>
                <a:lnTo>
                  <a:pt x="26849" y="29811"/>
                </a:lnTo>
                <a:lnTo>
                  <a:pt x="26820" y="47629"/>
                </a:lnTo>
                <a:lnTo>
                  <a:pt x="25826" y="51596"/>
                </a:lnTo>
                <a:lnTo>
                  <a:pt x="24170" y="56226"/>
                </a:lnTo>
                <a:lnTo>
                  <a:pt x="22073" y="61296"/>
                </a:lnTo>
                <a:lnTo>
                  <a:pt x="20674" y="65669"/>
                </a:lnTo>
                <a:lnTo>
                  <a:pt x="19743" y="69576"/>
                </a:lnTo>
                <a:lnTo>
                  <a:pt x="19121" y="73173"/>
                </a:lnTo>
                <a:lnTo>
                  <a:pt x="18707" y="77555"/>
                </a:lnTo>
                <a:lnTo>
                  <a:pt x="18429" y="82461"/>
                </a:lnTo>
                <a:lnTo>
                  <a:pt x="18123" y="92212"/>
                </a:lnTo>
                <a:lnTo>
                  <a:pt x="17987" y="99853"/>
                </a:lnTo>
                <a:lnTo>
                  <a:pt x="16957" y="104272"/>
                </a:lnTo>
                <a:lnTo>
                  <a:pt x="15279" y="109202"/>
                </a:lnTo>
                <a:lnTo>
                  <a:pt x="13165" y="114473"/>
                </a:lnTo>
                <a:lnTo>
                  <a:pt x="11756" y="118979"/>
                </a:lnTo>
                <a:lnTo>
                  <a:pt x="10818" y="122976"/>
                </a:lnTo>
                <a:lnTo>
                  <a:pt x="10191" y="126632"/>
                </a:lnTo>
                <a:lnTo>
                  <a:pt x="9773" y="131054"/>
                </a:lnTo>
                <a:lnTo>
                  <a:pt x="9495" y="135987"/>
                </a:lnTo>
                <a:lnTo>
                  <a:pt x="9187" y="145767"/>
                </a:lnTo>
                <a:lnTo>
                  <a:pt x="9048" y="153420"/>
                </a:lnTo>
                <a:lnTo>
                  <a:pt x="8018" y="157843"/>
                </a:lnTo>
                <a:lnTo>
                  <a:pt x="6339" y="162775"/>
                </a:lnTo>
                <a:lnTo>
                  <a:pt x="4226" y="168048"/>
                </a:lnTo>
                <a:lnTo>
                  <a:pt x="2816" y="172556"/>
                </a:lnTo>
                <a:lnTo>
                  <a:pt x="1878" y="176552"/>
                </a:lnTo>
                <a:lnTo>
                  <a:pt x="834" y="183640"/>
                </a:lnTo>
                <a:lnTo>
                  <a:pt x="371" y="190097"/>
                </a:lnTo>
                <a:lnTo>
                  <a:pt x="165" y="196274"/>
                </a:lnTo>
                <a:lnTo>
                  <a:pt x="32" y="208324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402"/>
          <p:cNvSpPr/>
          <p:nvPr/>
        </p:nvSpPr>
        <p:spPr>
          <a:xfrm>
            <a:off x="6967688" y="4233050"/>
            <a:ext cx="213140" cy="160357"/>
          </a:xfrm>
          <a:custGeom>
            <a:avLst/>
            <a:gdLst/>
            <a:ahLst/>
            <a:cxnLst/>
            <a:rect l="0" t="0" r="0" b="0"/>
            <a:pathLst>
              <a:path w="213140" h="160357">
                <a:moveTo>
                  <a:pt x="0" y="44270"/>
                </a:moveTo>
                <a:lnTo>
                  <a:pt x="0" y="39529"/>
                </a:lnTo>
                <a:lnTo>
                  <a:pt x="994" y="38133"/>
                </a:lnTo>
                <a:lnTo>
                  <a:pt x="2650" y="37202"/>
                </a:lnTo>
                <a:lnTo>
                  <a:pt x="4746" y="36582"/>
                </a:lnTo>
                <a:lnTo>
                  <a:pt x="6144" y="35175"/>
                </a:lnTo>
                <a:lnTo>
                  <a:pt x="7076" y="33246"/>
                </a:lnTo>
                <a:lnTo>
                  <a:pt x="7697" y="30968"/>
                </a:lnTo>
                <a:lnTo>
                  <a:pt x="9105" y="29449"/>
                </a:lnTo>
                <a:lnTo>
                  <a:pt x="11037" y="28436"/>
                </a:lnTo>
                <a:lnTo>
                  <a:pt x="13317" y="27761"/>
                </a:lnTo>
                <a:lnTo>
                  <a:pt x="14837" y="26319"/>
                </a:lnTo>
                <a:lnTo>
                  <a:pt x="15852" y="24364"/>
                </a:lnTo>
                <a:lnTo>
                  <a:pt x="16528" y="22070"/>
                </a:lnTo>
                <a:lnTo>
                  <a:pt x="18965" y="20540"/>
                </a:lnTo>
                <a:lnTo>
                  <a:pt x="22576" y="19521"/>
                </a:lnTo>
                <a:lnTo>
                  <a:pt x="26969" y="18841"/>
                </a:lnTo>
                <a:lnTo>
                  <a:pt x="30892" y="17395"/>
                </a:lnTo>
                <a:lnTo>
                  <a:pt x="34500" y="15439"/>
                </a:lnTo>
                <a:lnTo>
                  <a:pt x="37899" y="13143"/>
                </a:lnTo>
                <a:lnTo>
                  <a:pt x="44324" y="10592"/>
                </a:lnTo>
                <a:lnTo>
                  <a:pt x="47427" y="9912"/>
                </a:lnTo>
                <a:lnTo>
                  <a:pt x="51484" y="9458"/>
                </a:lnTo>
                <a:lnTo>
                  <a:pt x="56173" y="9156"/>
                </a:lnTo>
                <a:lnTo>
                  <a:pt x="61286" y="8954"/>
                </a:lnTo>
                <a:lnTo>
                  <a:pt x="66683" y="7827"/>
                </a:lnTo>
                <a:lnTo>
                  <a:pt x="72266" y="6084"/>
                </a:lnTo>
                <a:lnTo>
                  <a:pt x="77975" y="3930"/>
                </a:lnTo>
                <a:lnTo>
                  <a:pt x="82773" y="2494"/>
                </a:lnTo>
                <a:lnTo>
                  <a:pt x="86965" y="1537"/>
                </a:lnTo>
                <a:lnTo>
                  <a:pt x="90754" y="898"/>
                </a:lnTo>
                <a:lnTo>
                  <a:pt x="95266" y="473"/>
                </a:lnTo>
                <a:lnTo>
                  <a:pt x="100261" y="189"/>
                </a:lnTo>
                <a:lnTo>
                  <a:pt x="105577" y="0"/>
                </a:lnTo>
                <a:lnTo>
                  <a:pt x="111108" y="866"/>
                </a:lnTo>
                <a:lnTo>
                  <a:pt x="116781" y="2435"/>
                </a:lnTo>
                <a:lnTo>
                  <a:pt x="122550" y="4474"/>
                </a:lnTo>
                <a:lnTo>
                  <a:pt x="128382" y="5833"/>
                </a:lnTo>
                <a:lnTo>
                  <a:pt x="134257" y="6739"/>
                </a:lnTo>
                <a:lnTo>
                  <a:pt x="140159" y="7343"/>
                </a:lnTo>
                <a:lnTo>
                  <a:pt x="145088" y="8738"/>
                </a:lnTo>
                <a:lnTo>
                  <a:pt x="149367" y="10660"/>
                </a:lnTo>
                <a:lnTo>
                  <a:pt x="153213" y="12934"/>
                </a:lnTo>
                <a:lnTo>
                  <a:pt x="157763" y="15442"/>
                </a:lnTo>
                <a:lnTo>
                  <a:pt x="168117" y="20874"/>
                </a:lnTo>
                <a:lnTo>
                  <a:pt x="172665" y="22720"/>
                </a:lnTo>
                <a:lnTo>
                  <a:pt x="176692" y="23950"/>
                </a:lnTo>
                <a:lnTo>
                  <a:pt x="180367" y="24770"/>
                </a:lnTo>
                <a:lnTo>
                  <a:pt x="183813" y="26309"/>
                </a:lnTo>
                <a:lnTo>
                  <a:pt x="190289" y="30665"/>
                </a:lnTo>
                <a:lnTo>
                  <a:pt x="193406" y="33215"/>
                </a:lnTo>
                <a:lnTo>
                  <a:pt x="196477" y="35908"/>
                </a:lnTo>
                <a:lnTo>
                  <a:pt x="199519" y="38695"/>
                </a:lnTo>
                <a:lnTo>
                  <a:pt x="201546" y="41546"/>
                </a:lnTo>
                <a:lnTo>
                  <a:pt x="202898" y="44438"/>
                </a:lnTo>
                <a:lnTo>
                  <a:pt x="203799" y="47358"/>
                </a:lnTo>
                <a:lnTo>
                  <a:pt x="205392" y="50298"/>
                </a:lnTo>
                <a:lnTo>
                  <a:pt x="207448" y="53249"/>
                </a:lnTo>
                <a:lnTo>
                  <a:pt x="209812" y="56210"/>
                </a:lnTo>
                <a:lnTo>
                  <a:pt x="211388" y="59175"/>
                </a:lnTo>
                <a:lnTo>
                  <a:pt x="212438" y="62144"/>
                </a:lnTo>
                <a:lnTo>
                  <a:pt x="213139" y="65116"/>
                </a:lnTo>
                <a:lnTo>
                  <a:pt x="212613" y="68089"/>
                </a:lnTo>
                <a:lnTo>
                  <a:pt x="211268" y="71064"/>
                </a:lnTo>
                <a:lnTo>
                  <a:pt x="209380" y="74038"/>
                </a:lnTo>
                <a:lnTo>
                  <a:pt x="207127" y="77014"/>
                </a:lnTo>
                <a:lnTo>
                  <a:pt x="204631" y="79990"/>
                </a:lnTo>
                <a:lnTo>
                  <a:pt x="201975" y="82966"/>
                </a:lnTo>
                <a:lnTo>
                  <a:pt x="200203" y="85942"/>
                </a:lnTo>
                <a:lnTo>
                  <a:pt x="199023" y="88919"/>
                </a:lnTo>
                <a:lnTo>
                  <a:pt x="198235" y="91895"/>
                </a:lnTo>
                <a:lnTo>
                  <a:pt x="195725" y="94872"/>
                </a:lnTo>
                <a:lnTo>
                  <a:pt x="192064" y="97848"/>
                </a:lnTo>
                <a:lnTo>
                  <a:pt x="187638" y="100825"/>
                </a:lnTo>
                <a:lnTo>
                  <a:pt x="183693" y="102809"/>
                </a:lnTo>
                <a:lnTo>
                  <a:pt x="180069" y="104132"/>
                </a:lnTo>
                <a:lnTo>
                  <a:pt x="176661" y="105014"/>
                </a:lnTo>
                <a:lnTo>
                  <a:pt x="170225" y="108640"/>
                </a:lnTo>
                <a:lnTo>
                  <a:pt x="164054" y="113558"/>
                </a:lnTo>
                <a:lnTo>
                  <a:pt x="161017" y="116260"/>
                </a:lnTo>
                <a:lnTo>
                  <a:pt x="158001" y="119052"/>
                </a:lnTo>
                <a:lnTo>
                  <a:pt x="154002" y="121906"/>
                </a:lnTo>
                <a:lnTo>
                  <a:pt x="149351" y="124801"/>
                </a:lnTo>
                <a:lnTo>
                  <a:pt x="144263" y="127722"/>
                </a:lnTo>
                <a:lnTo>
                  <a:pt x="139878" y="129671"/>
                </a:lnTo>
                <a:lnTo>
                  <a:pt x="135962" y="130970"/>
                </a:lnTo>
                <a:lnTo>
                  <a:pt x="132356" y="131835"/>
                </a:lnTo>
                <a:lnTo>
                  <a:pt x="125703" y="132797"/>
                </a:lnTo>
                <a:lnTo>
                  <a:pt x="122539" y="133054"/>
                </a:lnTo>
                <a:lnTo>
                  <a:pt x="119436" y="134217"/>
                </a:lnTo>
                <a:lnTo>
                  <a:pt x="113339" y="138155"/>
                </a:lnTo>
                <a:lnTo>
                  <a:pt x="107319" y="140567"/>
                </a:lnTo>
                <a:lnTo>
                  <a:pt x="104322" y="141210"/>
                </a:lnTo>
                <a:lnTo>
                  <a:pt x="98346" y="144571"/>
                </a:lnTo>
                <a:lnTo>
                  <a:pt x="91160" y="150072"/>
                </a:lnTo>
                <a:lnTo>
                  <a:pt x="87529" y="153470"/>
                </a:lnTo>
                <a:lnTo>
                  <a:pt x="80453" y="1603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403"/>
          <p:cNvSpPr/>
          <p:nvPr/>
        </p:nvSpPr>
        <p:spPr>
          <a:xfrm>
            <a:off x="7217985" y="4259460"/>
            <a:ext cx="26818" cy="258963"/>
          </a:xfrm>
          <a:custGeom>
            <a:avLst/>
            <a:gdLst/>
            <a:ahLst/>
            <a:cxnLst/>
            <a:rect l="0" t="0" r="0" b="0"/>
            <a:pathLst>
              <a:path w="26818" h="258963">
                <a:moveTo>
                  <a:pt x="0" y="0"/>
                </a:moveTo>
                <a:lnTo>
                  <a:pt x="0" y="7689"/>
                </a:lnTo>
                <a:lnTo>
                  <a:pt x="992" y="9095"/>
                </a:lnTo>
                <a:lnTo>
                  <a:pt x="2648" y="11024"/>
                </a:lnTo>
                <a:lnTo>
                  <a:pt x="4744" y="13303"/>
                </a:lnTo>
                <a:lnTo>
                  <a:pt x="6143" y="15814"/>
                </a:lnTo>
                <a:lnTo>
                  <a:pt x="7075" y="18480"/>
                </a:lnTo>
                <a:lnTo>
                  <a:pt x="7696" y="21250"/>
                </a:lnTo>
                <a:lnTo>
                  <a:pt x="7117" y="25081"/>
                </a:lnTo>
                <a:lnTo>
                  <a:pt x="5737" y="29619"/>
                </a:lnTo>
                <a:lnTo>
                  <a:pt x="3826" y="34629"/>
                </a:lnTo>
                <a:lnTo>
                  <a:pt x="2550" y="38962"/>
                </a:lnTo>
                <a:lnTo>
                  <a:pt x="1699" y="42842"/>
                </a:lnTo>
                <a:lnTo>
                  <a:pt x="1134" y="46421"/>
                </a:lnTo>
                <a:lnTo>
                  <a:pt x="1749" y="49799"/>
                </a:lnTo>
                <a:lnTo>
                  <a:pt x="3153" y="53043"/>
                </a:lnTo>
                <a:lnTo>
                  <a:pt x="5081" y="56199"/>
                </a:lnTo>
                <a:lnTo>
                  <a:pt x="6367" y="60286"/>
                </a:lnTo>
                <a:lnTo>
                  <a:pt x="7225" y="64996"/>
                </a:lnTo>
                <a:lnTo>
                  <a:pt x="7795" y="70120"/>
                </a:lnTo>
                <a:lnTo>
                  <a:pt x="8177" y="74528"/>
                </a:lnTo>
                <a:lnTo>
                  <a:pt x="8601" y="82072"/>
                </a:lnTo>
                <a:lnTo>
                  <a:pt x="8788" y="91378"/>
                </a:lnTo>
                <a:lnTo>
                  <a:pt x="8938" y="150190"/>
                </a:lnTo>
                <a:lnTo>
                  <a:pt x="9932" y="154697"/>
                </a:lnTo>
                <a:lnTo>
                  <a:pt x="11587" y="158694"/>
                </a:lnTo>
                <a:lnTo>
                  <a:pt x="13684" y="162351"/>
                </a:lnTo>
                <a:lnTo>
                  <a:pt x="15082" y="165781"/>
                </a:lnTo>
                <a:lnTo>
                  <a:pt x="16014" y="169060"/>
                </a:lnTo>
                <a:lnTo>
                  <a:pt x="16636" y="172238"/>
                </a:lnTo>
                <a:lnTo>
                  <a:pt x="17326" y="178415"/>
                </a:lnTo>
                <a:lnTo>
                  <a:pt x="17633" y="185460"/>
                </a:lnTo>
                <a:lnTo>
                  <a:pt x="17868" y="212178"/>
                </a:lnTo>
                <a:lnTo>
                  <a:pt x="18864" y="213882"/>
                </a:lnTo>
                <a:lnTo>
                  <a:pt x="20522" y="216011"/>
                </a:lnTo>
                <a:lnTo>
                  <a:pt x="22621" y="218421"/>
                </a:lnTo>
                <a:lnTo>
                  <a:pt x="24020" y="221021"/>
                </a:lnTo>
                <a:lnTo>
                  <a:pt x="24951" y="223746"/>
                </a:lnTo>
                <a:lnTo>
                  <a:pt x="25573" y="226554"/>
                </a:lnTo>
                <a:lnTo>
                  <a:pt x="26265" y="232322"/>
                </a:lnTo>
                <a:lnTo>
                  <a:pt x="26572" y="238192"/>
                </a:lnTo>
                <a:lnTo>
                  <a:pt x="26708" y="244108"/>
                </a:lnTo>
                <a:lnTo>
                  <a:pt x="26817" y="2589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404"/>
          <p:cNvSpPr/>
          <p:nvPr/>
        </p:nvSpPr>
        <p:spPr>
          <a:xfrm>
            <a:off x="7298841" y="4357720"/>
            <a:ext cx="160501" cy="169632"/>
          </a:xfrm>
          <a:custGeom>
            <a:avLst/>
            <a:gdLst/>
            <a:ahLst/>
            <a:cxnLst/>
            <a:rect l="0" t="0" r="0" b="0"/>
            <a:pathLst>
              <a:path w="160501" h="169632">
                <a:moveTo>
                  <a:pt x="80048" y="8897"/>
                </a:moveTo>
                <a:lnTo>
                  <a:pt x="80048" y="76"/>
                </a:lnTo>
                <a:lnTo>
                  <a:pt x="75302" y="0"/>
                </a:lnTo>
                <a:lnTo>
                  <a:pt x="73905" y="981"/>
                </a:lnTo>
                <a:lnTo>
                  <a:pt x="72973" y="2627"/>
                </a:lnTo>
                <a:lnTo>
                  <a:pt x="72351" y="4717"/>
                </a:lnTo>
                <a:lnTo>
                  <a:pt x="70944" y="6110"/>
                </a:lnTo>
                <a:lnTo>
                  <a:pt x="69012" y="7039"/>
                </a:lnTo>
                <a:lnTo>
                  <a:pt x="64218" y="8072"/>
                </a:lnTo>
                <a:lnTo>
                  <a:pt x="61548" y="8346"/>
                </a:lnTo>
                <a:lnTo>
                  <a:pt x="58776" y="8530"/>
                </a:lnTo>
                <a:lnTo>
                  <a:pt x="56927" y="9644"/>
                </a:lnTo>
                <a:lnTo>
                  <a:pt x="55695" y="11379"/>
                </a:lnTo>
                <a:lnTo>
                  <a:pt x="54874" y="13529"/>
                </a:lnTo>
                <a:lnTo>
                  <a:pt x="51312" y="18562"/>
                </a:lnTo>
                <a:lnTo>
                  <a:pt x="48971" y="21294"/>
                </a:lnTo>
                <a:lnTo>
                  <a:pt x="46418" y="24107"/>
                </a:lnTo>
                <a:lnTo>
                  <a:pt x="40933" y="29878"/>
                </a:lnTo>
                <a:lnTo>
                  <a:pt x="23401" y="47605"/>
                </a:lnTo>
                <a:lnTo>
                  <a:pt x="21425" y="50577"/>
                </a:lnTo>
                <a:lnTo>
                  <a:pt x="20109" y="53551"/>
                </a:lnTo>
                <a:lnTo>
                  <a:pt x="19230" y="56526"/>
                </a:lnTo>
                <a:lnTo>
                  <a:pt x="17651" y="59501"/>
                </a:lnTo>
                <a:lnTo>
                  <a:pt x="15606" y="62477"/>
                </a:lnTo>
                <a:lnTo>
                  <a:pt x="13249" y="65453"/>
                </a:lnTo>
                <a:lnTo>
                  <a:pt x="11677" y="68429"/>
                </a:lnTo>
                <a:lnTo>
                  <a:pt x="10629" y="71405"/>
                </a:lnTo>
                <a:lnTo>
                  <a:pt x="9932" y="74381"/>
                </a:lnTo>
                <a:lnTo>
                  <a:pt x="8472" y="77358"/>
                </a:lnTo>
                <a:lnTo>
                  <a:pt x="6507" y="80335"/>
                </a:lnTo>
                <a:lnTo>
                  <a:pt x="4203" y="83311"/>
                </a:lnTo>
                <a:lnTo>
                  <a:pt x="2667" y="86287"/>
                </a:lnTo>
                <a:lnTo>
                  <a:pt x="1644" y="89264"/>
                </a:lnTo>
                <a:lnTo>
                  <a:pt x="961" y="92240"/>
                </a:lnTo>
                <a:lnTo>
                  <a:pt x="506" y="95217"/>
                </a:lnTo>
                <a:lnTo>
                  <a:pt x="202" y="98194"/>
                </a:lnTo>
                <a:lnTo>
                  <a:pt x="0" y="101171"/>
                </a:lnTo>
                <a:lnTo>
                  <a:pt x="858" y="104147"/>
                </a:lnTo>
                <a:lnTo>
                  <a:pt x="2424" y="107124"/>
                </a:lnTo>
                <a:lnTo>
                  <a:pt x="4460" y="110100"/>
                </a:lnTo>
                <a:lnTo>
                  <a:pt x="5818" y="113076"/>
                </a:lnTo>
                <a:lnTo>
                  <a:pt x="6724" y="116053"/>
                </a:lnTo>
                <a:lnTo>
                  <a:pt x="7328" y="119030"/>
                </a:lnTo>
                <a:lnTo>
                  <a:pt x="7730" y="122006"/>
                </a:lnTo>
                <a:lnTo>
                  <a:pt x="7999" y="124983"/>
                </a:lnTo>
                <a:lnTo>
                  <a:pt x="8178" y="127960"/>
                </a:lnTo>
                <a:lnTo>
                  <a:pt x="9290" y="129944"/>
                </a:lnTo>
                <a:lnTo>
                  <a:pt x="11025" y="131267"/>
                </a:lnTo>
                <a:lnTo>
                  <a:pt x="13175" y="132149"/>
                </a:lnTo>
                <a:lnTo>
                  <a:pt x="14607" y="133729"/>
                </a:lnTo>
                <a:lnTo>
                  <a:pt x="15563" y="135774"/>
                </a:lnTo>
                <a:lnTo>
                  <a:pt x="16200" y="138130"/>
                </a:lnTo>
                <a:lnTo>
                  <a:pt x="17618" y="139701"/>
                </a:lnTo>
                <a:lnTo>
                  <a:pt x="19557" y="140748"/>
                </a:lnTo>
                <a:lnTo>
                  <a:pt x="25059" y="142428"/>
                </a:lnTo>
                <a:lnTo>
                  <a:pt x="28459" y="142658"/>
                </a:lnTo>
                <a:lnTo>
                  <a:pt x="30757" y="142720"/>
                </a:lnTo>
                <a:lnTo>
                  <a:pt x="32289" y="143753"/>
                </a:lnTo>
                <a:lnTo>
                  <a:pt x="33310" y="145433"/>
                </a:lnTo>
                <a:lnTo>
                  <a:pt x="33991" y="147546"/>
                </a:lnTo>
                <a:lnTo>
                  <a:pt x="35438" y="147963"/>
                </a:lnTo>
                <a:lnTo>
                  <a:pt x="37395" y="147248"/>
                </a:lnTo>
                <a:lnTo>
                  <a:pt x="39694" y="145779"/>
                </a:lnTo>
                <a:lnTo>
                  <a:pt x="42220" y="144800"/>
                </a:lnTo>
                <a:lnTo>
                  <a:pt x="44897" y="144148"/>
                </a:lnTo>
                <a:lnTo>
                  <a:pt x="47674" y="143712"/>
                </a:lnTo>
                <a:lnTo>
                  <a:pt x="50520" y="143422"/>
                </a:lnTo>
                <a:lnTo>
                  <a:pt x="53410" y="143229"/>
                </a:lnTo>
                <a:lnTo>
                  <a:pt x="60439" y="142919"/>
                </a:lnTo>
                <a:lnTo>
                  <a:pt x="64049" y="140230"/>
                </a:lnTo>
                <a:lnTo>
                  <a:pt x="66402" y="138124"/>
                </a:lnTo>
                <a:lnTo>
                  <a:pt x="67971" y="135728"/>
                </a:lnTo>
                <a:lnTo>
                  <a:pt x="69017" y="133139"/>
                </a:lnTo>
                <a:lnTo>
                  <a:pt x="69714" y="130420"/>
                </a:lnTo>
                <a:lnTo>
                  <a:pt x="71172" y="127615"/>
                </a:lnTo>
                <a:lnTo>
                  <a:pt x="73137" y="124754"/>
                </a:lnTo>
                <a:lnTo>
                  <a:pt x="78683" y="117772"/>
                </a:lnTo>
                <a:lnTo>
                  <a:pt x="82089" y="114171"/>
                </a:lnTo>
                <a:lnTo>
                  <a:pt x="84389" y="111822"/>
                </a:lnTo>
                <a:lnTo>
                  <a:pt x="85922" y="108271"/>
                </a:lnTo>
                <a:lnTo>
                  <a:pt x="86943" y="103920"/>
                </a:lnTo>
                <a:lnTo>
                  <a:pt x="87625" y="99035"/>
                </a:lnTo>
                <a:lnTo>
                  <a:pt x="89073" y="94786"/>
                </a:lnTo>
                <a:lnTo>
                  <a:pt x="91031" y="90961"/>
                </a:lnTo>
                <a:lnTo>
                  <a:pt x="93329" y="87419"/>
                </a:lnTo>
                <a:lnTo>
                  <a:pt x="94861" y="84065"/>
                </a:lnTo>
                <a:lnTo>
                  <a:pt x="95883" y="80837"/>
                </a:lnTo>
                <a:lnTo>
                  <a:pt x="96564" y="77693"/>
                </a:lnTo>
                <a:lnTo>
                  <a:pt x="97018" y="74605"/>
                </a:lnTo>
                <a:lnTo>
                  <a:pt x="97321" y="71554"/>
                </a:lnTo>
                <a:lnTo>
                  <a:pt x="97522" y="68528"/>
                </a:lnTo>
                <a:lnTo>
                  <a:pt x="97657" y="65518"/>
                </a:lnTo>
                <a:lnTo>
                  <a:pt x="97806" y="59528"/>
                </a:lnTo>
                <a:lnTo>
                  <a:pt x="97926" y="10175"/>
                </a:lnTo>
                <a:lnTo>
                  <a:pt x="97926" y="65485"/>
                </a:lnTo>
                <a:lnTo>
                  <a:pt x="98919" y="69443"/>
                </a:lnTo>
                <a:lnTo>
                  <a:pt x="100575" y="74066"/>
                </a:lnTo>
                <a:lnTo>
                  <a:pt x="105624" y="86262"/>
                </a:lnTo>
                <a:lnTo>
                  <a:pt x="106038" y="89247"/>
                </a:lnTo>
                <a:lnTo>
                  <a:pt x="106313" y="93222"/>
                </a:lnTo>
                <a:lnTo>
                  <a:pt x="106497" y="97856"/>
                </a:lnTo>
                <a:lnTo>
                  <a:pt x="107613" y="101937"/>
                </a:lnTo>
                <a:lnTo>
                  <a:pt x="109350" y="105650"/>
                </a:lnTo>
                <a:lnTo>
                  <a:pt x="111502" y="109118"/>
                </a:lnTo>
                <a:lnTo>
                  <a:pt x="112936" y="112422"/>
                </a:lnTo>
                <a:lnTo>
                  <a:pt x="113892" y="115617"/>
                </a:lnTo>
                <a:lnTo>
                  <a:pt x="114529" y="118739"/>
                </a:lnTo>
                <a:lnTo>
                  <a:pt x="115949" y="120820"/>
                </a:lnTo>
                <a:lnTo>
                  <a:pt x="117886" y="122208"/>
                </a:lnTo>
                <a:lnTo>
                  <a:pt x="120172" y="123133"/>
                </a:lnTo>
                <a:lnTo>
                  <a:pt x="121696" y="124742"/>
                </a:lnTo>
                <a:lnTo>
                  <a:pt x="122712" y="126807"/>
                </a:lnTo>
                <a:lnTo>
                  <a:pt x="123390" y="129175"/>
                </a:lnTo>
                <a:lnTo>
                  <a:pt x="126790" y="134453"/>
                </a:lnTo>
                <a:lnTo>
                  <a:pt x="129088" y="137249"/>
                </a:lnTo>
                <a:lnTo>
                  <a:pt x="130620" y="140105"/>
                </a:lnTo>
                <a:lnTo>
                  <a:pt x="131641" y="143002"/>
                </a:lnTo>
                <a:lnTo>
                  <a:pt x="132321" y="145925"/>
                </a:lnTo>
                <a:lnTo>
                  <a:pt x="133769" y="147874"/>
                </a:lnTo>
                <a:lnTo>
                  <a:pt x="135726" y="149173"/>
                </a:lnTo>
                <a:lnTo>
                  <a:pt x="138025" y="150039"/>
                </a:lnTo>
                <a:lnTo>
                  <a:pt x="139557" y="151609"/>
                </a:lnTo>
                <a:lnTo>
                  <a:pt x="140579" y="153648"/>
                </a:lnTo>
                <a:lnTo>
                  <a:pt x="141260" y="155999"/>
                </a:lnTo>
                <a:lnTo>
                  <a:pt x="143700" y="158559"/>
                </a:lnTo>
                <a:lnTo>
                  <a:pt x="147314" y="161257"/>
                </a:lnTo>
                <a:lnTo>
                  <a:pt x="160500" y="1696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405"/>
          <p:cNvSpPr/>
          <p:nvPr/>
        </p:nvSpPr>
        <p:spPr>
          <a:xfrm>
            <a:off x="7486159" y="4367021"/>
            <a:ext cx="125148" cy="169261"/>
          </a:xfrm>
          <a:custGeom>
            <a:avLst/>
            <a:gdLst/>
            <a:ahLst/>
            <a:cxnLst/>
            <a:rect l="0" t="0" r="0" b="0"/>
            <a:pathLst>
              <a:path w="125148" h="169261">
                <a:moveTo>
                  <a:pt x="0" y="17455"/>
                </a:moveTo>
                <a:lnTo>
                  <a:pt x="0" y="30758"/>
                </a:lnTo>
                <a:lnTo>
                  <a:pt x="993" y="33269"/>
                </a:lnTo>
                <a:lnTo>
                  <a:pt x="2649" y="35935"/>
                </a:lnTo>
                <a:lnTo>
                  <a:pt x="4745" y="38705"/>
                </a:lnTo>
                <a:lnTo>
                  <a:pt x="6144" y="41544"/>
                </a:lnTo>
                <a:lnTo>
                  <a:pt x="7075" y="44429"/>
                </a:lnTo>
                <a:lnTo>
                  <a:pt x="8571" y="51446"/>
                </a:lnTo>
                <a:lnTo>
                  <a:pt x="8693" y="54007"/>
                </a:lnTo>
                <a:lnTo>
                  <a:pt x="8867" y="66099"/>
                </a:lnTo>
                <a:lnTo>
                  <a:pt x="8939" y="133541"/>
                </a:lnTo>
                <a:lnTo>
                  <a:pt x="8939" y="112292"/>
                </a:lnTo>
                <a:lnTo>
                  <a:pt x="9933" y="109453"/>
                </a:lnTo>
                <a:lnTo>
                  <a:pt x="11587" y="106568"/>
                </a:lnTo>
                <a:lnTo>
                  <a:pt x="13684" y="103653"/>
                </a:lnTo>
                <a:lnTo>
                  <a:pt x="15082" y="100717"/>
                </a:lnTo>
                <a:lnTo>
                  <a:pt x="16014" y="97768"/>
                </a:lnTo>
                <a:lnTo>
                  <a:pt x="16636" y="94809"/>
                </a:lnTo>
                <a:lnTo>
                  <a:pt x="17049" y="91845"/>
                </a:lnTo>
                <a:lnTo>
                  <a:pt x="17326" y="88877"/>
                </a:lnTo>
                <a:lnTo>
                  <a:pt x="17510" y="85906"/>
                </a:lnTo>
                <a:lnTo>
                  <a:pt x="17715" y="79959"/>
                </a:lnTo>
                <a:lnTo>
                  <a:pt x="17769" y="76983"/>
                </a:lnTo>
                <a:lnTo>
                  <a:pt x="18798" y="74008"/>
                </a:lnTo>
                <a:lnTo>
                  <a:pt x="20478" y="71032"/>
                </a:lnTo>
                <a:lnTo>
                  <a:pt x="22591" y="68056"/>
                </a:lnTo>
                <a:lnTo>
                  <a:pt x="24000" y="65080"/>
                </a:lnTo>
                <a:lnTo>
                  <a:pt x="24938" y="62104"/>
                </a:lnTo>
                <a:lnTo>
                  <a:pt x="25564" y="59127"/>
                </a:lnTo>
                <a:lnTo>
                  <a:pt x="26976" y="56150"/>
                </a:lnTo>
                <a:lnTo>
                  <a:pt x="28910" y="53174"/>
                </a:lnTo>
                <a:lnTo>
                  <a:pt x="31192" y="50197"/>
                </a:lnTo>
                <a:lnTo>
                  <a:pt x="32713" y="47221"/>
                </a:lnTo>
                <a:lnTo>
                  <a:pt x="33728" y="44245"/>
                </a:lnTo>
                <a:lnTo>
                  <a:pt x="34404" y="41268"/>
                </a:lnTo>
                <a:lnTo>
                  <a:pt x="35848" y="38291"/>
                </a:lnTo>
                <a:lnTo>
                  <a:pt x="37804" y="35315"/>
                </a:lnTo>
                <a:lnTo>
                  <a:pt x="40101" y="32338"/>
                </a:lnTo>
                <a:lnTo>
                  <a:pt x="42626" y="29362"/>
                </a:lnTo>
                <a:lnTo>
                  <a:pt x="45302" y="26385"/>
                </a:lnTo>
                <a:lnTo>
                  <a:pt x="51989" y="19219"/>
                </a:lnTo>
                <a:lnTo>
                  <a:pt x="52537" y="17639"/>
                </a:lnTo>
                <a:lnTo>
                  <a:pt x="53146" y="13238"/>
                </a:lnTo>
                <a:lnTo>
                  <a:pt x="54303" y="11667"/>
                </a:lnTo>
                <a:lnTo>
                  <a:pt x="56066" y="10620"/>
                </a:lnTo>
                <a:lnTo>
                  <a:pt x="58236" y="9922"/>
                </a:lnTo>
                <a:lnTo>
                  <a:pt x="60674" y="8464"/>
                </a:lnTo>
                <a:lnTo>
                  <a:pt x="63294" y="6501"/>
                </a:lnTo>
                <a:lnTo>
                  <a:pt x="69889" y="960"/>
                </a:lnTo>
                <a:lnTo>
                  <a:pt x="73440" y="202"/>
                </a:lnTo>
                <a:lnTo>
                  <a:pt x="75777" y="0"/>
                </a:lnTo>
                <a:lnTo>
                  <a:pt x="77335" y="858"/>
                </a:lnTo>
                <a:lnTo>
                  <a:pt x="78373" y="2421"/>
                </a:lnTo>
                <a:lnTo>
                  <a:pt x="80041" y="7320"/>
                </a:lnTo>
                <a:lnTo>
                  <a:pt x="82918" y="10635"/>
                </a:lnTo>
                <a:lnTo>
                  <a:pt x="88112" y="16109"/>
                </a:lnTo>
                <a:lnTo>
                  <a:pt x="93757" y="21796"/>
                </a:lnTo>
                <a:lnTo>
                  <a:pt x="95282" y="24319"/>
                </a:lnTo>
                <a:lnTo>
                  <a:pt x="96298" y="26992"/>
                </a:lnTo>
                <a:lnTo>
                  <a:pt x="96975" y="29766"/>
                </a:lnTo>
                <a:lnTo>
                  <a:pt x="97426" y="32608"/>
                </a:lnTo>
                <a:lnTo>
                  <a:pt x="97727" y="35495"/>
                </a:lnTo>
                <a:lnTo>
                  <a:pt x="97929" y="38411"/>
                </a:lnTo>
                <a:lnTo>
                  <a:pt x="99056" y="41347"/>
                </a:lnTo>
                <a:lnTo>
                  <a:pt x="100800" y="44298"/>
                </a:lnTo>
                <a:lnTo>
                  <a:pt x="102956" y="47257"/>
                </a:lnTo>
                <a:lnTo>
                  <a:pt x="104393" y="50221"/>
                </a:lnTo>
                <a:lnTo>
                  <a:pt x="105352" y="53190"/>
                </a:lnTo>
                <a:lnTo>
                  <a:pt x="105991" y="56162"/>
                </a:lnTo>
                <a:lnTo>
                  <a:pt x="106417" y="60126"/>
                </a:lnTo>
                <a:lnTo>
                  <a:pt x="106702" y="64755"/>
                </a:lnTo>
                <a:lnTo>
                  <a:pt x="106890" y="69824"/>
                </a:lnTo>
                <a:lnTo>
                  <a:pt x="108010" y="74196"/>
                </a:lnTo>
                <a:lnTo>
                  <a:pt x="109750" y="78103"/>
                </a:lnTo>
                <a:lnTo>
                  <a:pt x="111902" y="81700"/>
                </a:lnTo>
                <a:lnTo>
                  <a:pt x="113338" y="85090"/>
                </a:lnTo>
                <a:lnTo>
                  <a:pt x="114294" y="88342"/>
                </a:lnTo>
                <a:lnTo>
                  <a:pt x="114932" y="91502"/>
                </a:lnTo>
                <a:lnTo>
                  <a:pt x="115357" y="94601"/>
                </a:lnTo>
                <a:lnTo>
                  <a:pt x="115641" y="97659"/>
                </a:lnTo>
                <a:lnTo>
                  <a:pt x="115831" y="100690"/>
                </a:lnTo>
                <a:lnTo>
                  <a:pt x="116041" y="106704"/>
                </a:lnTo>
                <a:lnTo>
                  <a:pt x="116175" y="118649"/>
                </a:lnTo>
                <a:lnTo>
                  <a:pt x="116208" y="158944"/>
                </a:lnTo>
                <a:lnTo>
                  <a:pt x="118857" y="162360"/>
                </a:lnTo>
                <a:lnTo>
                  <a:pt x="125147" y="169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406"/>
          <p:cNvSpPr/>
          <p:nvPr/>
        </p:nvSpPr>
        <p:spPr>
          <a:xfrm>
            <a:off x="7656115" y="4348768"/>
            <a:ext cx="124916" cy="178584"/>
          </a:xfrm>
          <a:custGeom>
            <a:avLst/>
            <a:gdLst/>
            <a:ahLst/>
            <a:cxnLst/>
            <a:rect l="0" t="0" r="0" b="0"/>
            <a:pathLst>
              <a:path w="124916" h="178584">
                <a:moveTo>
                  <a:pt x="17766" y="107146"/>
                </a:moveTo>
                <a:lnTo>
                  <a:pt x="17766" y="99457"/>
                </a:lnTo>
                <a:lnTo>
                  <a:pt x="18759" y="99043"/>
                </a:lnTo>
                <a:lnTo>
                  <a:pt x="22510" y="98584"/>
                </a:lnTo>
                <a:lnTo>
                  <a:pt x="24902" y="97469"/>
                </a:lnTo>
                <a:lnTo>
                  <a:pt x="27489" y="95734"/>
                </a:lnTo>
                <a:lnTo>
                  <a:pt x="30207" y="93585"/>
                </a:lnTo>
                <a:lnTo>
                  <a:pt x="33013" y="92152"/>
                </a:lnTo>
                <a:lnTo>
                  <a:pt x="35875" y="91197"/>
                </a:lnTo>
                <a:lnTo>
                  <a:pt x="38778" y="90560"/>
                </a:lnTo>
                <a:lnTo>
                  <a:pt x="41707" y="89143"/>
                </a:lnTo>
                <a:lnTo>
                  <a:pt x="44651" y="87206"/>
                </a:lnTo>
                <a:lnTo>
                  <a:pt x="47608" y="84923"/>
                </a:lnTo>
                <a:lnTo>
                  <a:pt x="50572" y="83401"/>
                </a:lnTo>
                <a:lnTo>
                  <a:pt x="53542" y="82386"/>
                </a:lnTo>
                <a:lnTo>
                  <a:pt x="56515" y="81710"/>
                </a:lnTo>
                <a:lnTo>
                  <a:pt x="58497" y="80267"/>
                </a:lnTo>
                <a:lnTo>
                  <a:pt x="59817" y="78312"/>
                </a:lnTo>
                <a:lnTo>
                  <a:pt x="60699" y="76017"/>
                </a:lnTo>
                <a:lnTo>
                  <a:pt x="62279" y="74487"/>
                </a:lnTo>
                <a:lnTo>
                  <a:pt x="64326" y="73467"/>
                </a:lnTo>
                <a:lnTo>
                  <a:pt x="66684" y="72787"/>
                </a:lnTo>
                <a:lnTo>
                  <a:pt x="69249" y="71342"/>
                </a:lnTo>
                <a:lnTo>
                  <a:pt x="71952" y="69385"/>
                </a:lnTo>
                <a:lnTo>
                  <a:pt x="74748" y="67089"/>
                </a:lnTo>
                <a:lnTo>
                  <a:pt x="77605" y="65559"/>
                </a:lnTo>
                <a:lnTo>
                  <a:pt x="80503" y="64538"/>
                </a:lnTo>
                <a:lnTo>
                  <a:pt x="83428" y="63858"/>
                </a:lnTo>
                <a:lnTo>
                  <a:pt x="86371" y="62413"/>
                </a:lnTo>
                <a:lnTo>
                  <a:pt x="89326" y="60456"/>
                </a:lnTo>
                <a:lnTo>
                  <a:pt x="96461" y="54929"/>
                </a:lnTo>
                <a:lnTo>
                  <a:pt x="100085" y="51527"/>
                </a:lnTo>
                <a:lnTo>
                  <a:pt x="102442" y="49230"/>
                </a:lnTo>
                <a:lnTo>
                  <a:pt x="104013" y="46707"/>
                </a:lnTo>
                <a:lnTo>
                  <a:pt x="105760" y="41258"/>
                </a:lnTo>
                <a:lnTo>
                  <a:pt x="107218" y="39408"/>
                </a:lnTo>
                <a:lnTo>
                  <a:pt x="109183" y="38175"/>
                </a:lnTo>
                <a:lnTo>
                  <a:pt x="111487" y="37353"/>
                </a:lnTo>
                <a:lnTo>
                  <a:pt x="113023" y="35812"/>
                </a:lnTo>
                <a:lnTo>
                  <a:pt x="114047" y="33793"/>
                </a:lnTo>
                <a:lnTo>
                  <a:pt x="114730" y="31455"/>
                </a:lnTo>
                <a:lnTo>
                  <a:pt x="116178" y="29896"/>
                </a:lnTo>
                <a:lnTo>
                  <a:pt x="118137" y="28857"/>
                </a:lnTo>
                <a:lnTo>
                  <a:pt x="120435" y="28164"/>
                </a:lnTo>
                <a:lnTo>
                  <a:pt x="121969" y="26710"/>
                </a:lnTo>
                <a:lnTo>
                  <a:pt x="122990" y="24749"/>
                </a:lnTo>
                <a:lnTo>
                  <a:pt x="124915" y="18253"/>
                </a:lnTo>
                <a:lnTo>
                  <a:pt x="122332" y="15383"/>
                </a:lnTo>
                <a:lnTo>
                  <a:pt x="117327" y="10196"/>
                </a:lnTo>
                <a:lnTo>
                  <a:pt x="116643" y="6841"/>
                </a:lnTo>
                <a:lnTo>
                  <a:pt x="116460" y="4557"/>
                </a:lnTo>
                <a:lnTo>
                  <a:pt x="115346" y="3034"/>
                </a:lnTo>
                <a:lnTo>
                  <a:pt x="113609" y="2019"/>
                </a:lnTo>
                <a:lnTo>
                  <a:pt x="108430" y="390"/>
                </a:lnTo>
                <a:lnTo>
                  <a:pt x="105074" y="168"/>
                </a:lnTo>
                <a:lnTo>
                  <a:pt x="100272" y="69"/>
                </a:lnTo>
                <a:lnTo>
                  <a:pt x="86176" y="0"/>
                </a:lnTo>
                <a:lnTo>
                  <a:pt x="83237" y="988"/>
                </a:lnTo>
                <a:lnTo>
                  <a:pt x="80284" y="2640"/>
                </a:lnTo>
                <a:lnTo>
                  <a:pt x="77323" y="4733"/>
                </a:lnTo>
                <a:lnTo>
                  <a:pt x="74356" y="6128"/>
                </a:lnTo>
                <a:lnTo>
                  <a:pt x="71383" y="7059"/>
                </a:lnTo>
                <a:lnTo>
                  <a:pt x="68410" y="7679"/>
                </a:lnTo>
                <a:lnTo>
                  <a:pt x="65433" y="9085"/>
                </a:lnTo>
                <a:lnTo>
                  <a:pt x="62456" y="11014"/>
                </a:lnTo>
                <a:lnTo>
                  <a:pt x="59478" y="13292"/>
                </a:lnTo>
                <a:lnTo>
                  <a:pt x="56499" y="14811"/>
                </a:lnTo>
                <a:lnTo>
                  <a:pt x="53520" y="15824"/>
                </a:lnTo>
                <a:lnTo>
                  <a:pt x="50541" y="16499"/>
                </a:lnTo>
                <a:lnTo>
                  <a:pt x="48555" y="17941"/>
                </a:lnTo>
                <a:lnTo>
                  <a:pt x="47230" y="19895"/>
                </a:lnTo>
                <a:lnTo>
                  <a:pt x="46348" y="22190"/>
                </a:lnTo>
                <a:lnTo>
                  <a:pt x="43773" y="24711"/>
                </a:lnTo>
                <a:lnTo>
                  <a:pt x="40071" y="27385"/>
                </a:lnTo>
                <a:lnTo>
                  <a:pt x="35614" y="30159"/>
                </a:lnTo>
                <a:lnTo>
                  <a:pt x="32645" y="33001"/>
                </a:lnTo>
                <a:lnTo>
                  <a:pt x="30665" y="35888"/>
                </a:lnTo>
                <a:lnTo>
                  <a:pt x="29345" y="38805"/>
                </a:lnTo>
                <a:lnTo>
                  <a:pt x="27471" y="41741"/>
                </a:lnTo>
                <a:lnTo>
                  <a:pt x="25229" y="44691"/>
                </a:lnTo>
                <a:lnTo>
                  <a:pt x="22741" y="47650"/>
                </a:lnTo>
                <a:lnTo>
                  <a:pt x="20090" y="50615"/>
                </a:lnTo>
                <a:lnTo>
                  <a:pt x="14495" y="56555"/>
                </a:lnTo>
                <a:lnTo>
                  <a:pt x="12606" y="59528"/>
                </a:lnTo>
                <a:lnTo>
                  <a:pt x="11346" y="62502"/>
                </a:lnTo>
                <a:lnTo>
                  <a:pt x="10506" y="65478"/>
                </a:lnTo>
                <a:lnTo>
                  <a:pt x="9946" y="68453"/>
                </a:lnTo>
                <a:lnTo>
                  <a:pt x="9573" y="71428"/>
                </a:lnTo>
                <a:lnTo>
                  <a:pt x="9324" y="74405"/>
                </a:lnTo>
                <a:lnTo>
                  <a:pt x="8166" y="77381"/>
                </a:lnTo>
                <a:lnTo>
                  <a:pt x="6399" y="80357"/>
                </a:lnTo>
                <a:lnTo>
                  <a:pt x="4229" y="83333"/>
                </a:lnTo>
                <a:lnTo>
                  <a:pt x="2781" y="86310"/>
                </a:lnTo>
                <a:lnTo>
                  <a:pt x="1816" y="89287"/>
                </a:lnTo>
                <a:lnTo>
                  <a:pt x="1173" y="92263"/>
                </a:lnTo>
                <a:lnTo>
                  <a:pt x="745" y="95239"/>
                </a:lnTo>
                <a:lnTo>
                  <a:pt x="459" y="98216"/>
                </a:lnTo>
                <a:lnTo>
                  <a:pt x="268" y="101192"/>
                </a:lnTo>
                <a:lnTo>
                  <a:pt x="56" y="107146"/>
                </a:lnTo>
                <a:lnTo>
                  <a:pt x="0" y="110123"/>
                </a:lnTo>
                <a:lnTo>
                  <a:pt x="955" y="113099"/>
                </a:lnTo>
                <a:lnTo>
                  <a:pt x="2586" y="116076"/>
                </a:lnTo>
                <a:lnTo>
                  <a:pt x="4666" y="119052"/>
                </a:lnTo>
                <a:lnTo>
                  <a:pt x="6053" y="122028"/>
                </a:lnTo>
                <a:lnTo>
                  <a:pt x="6978" y="125005"/>
                </a:lnTo>
                <a:lnTo>
                  <a:pt x="8461" y="132171"/>
                </a:lnTo>
                <a:lnTo>
                  <a:pt x="11313" y="135797"/>
                </a:lnTo>
                <a:lnTo>
                  <a:pt x="13464" y="138152"/>
                </a:lnTo>
                <a:lnTo>
                  <a:pt x="18502" y="143416"/>
                </a:lnTo>
                <a:lnTo>
                  <a:pt x="21235" y="146209"/>
                </a:lnTo>
                <a:lnTo>
                  <a:pt x="24053" y="148071"/>
                </a:lnTo>
                <a:lnTo>
                  <a:pt x="26923" y="149312"/>
                </a:lnTo>
                <a:lnTo>
                  <a:pt x="29829" y="150139"/>
                </a:lnTo>
                <a:lnTo>
                  <a:pt x="32761" y="150691"/>
                </a:lnTo>
                <a:lnTo>
                  <a:pt x="35708" y="151059"/>
                </a:lnTo>
                <a:lnTo>
                  <a:pt x="38666" y="151304"/>
                </a:lnTo>
                <a:lnTo>
                  <a:pt x="40638" y="152459"/>
                </a:lnTo>
                <a:lnTo>
                  <a:pt x="41953" y="154223"/>
                </a:lnTo>
                <a:lnTo>
                  <a:pt x="42830" y="156390"/>
                </a:lnTo>
                <a:lnTo>
                  <a:pt x="46452" y="161443"/>
                </a:lnTo>
                <a:lnTo>
                  <a:pt x="48809" y="164180"/>
                </a:lnTo>
                <a:lnTo>
                  <a:pt x="51373" y="166005"/>
                </a:lnTo>
                <a:lnTo>
                  <a:pt x="54075" y="167221"/>
                </a:lnTo>
                <a:lnTo>
                  <a:pt x="56870" y="168032"/>
                </a:lnTo>
                <a:lnTo>
                  <a:pt x="59727" y="168572"/>
                </a:lnTo>
                <a:lnTo>
                  <a:pt x="62624" y="168933"/>
                </a:lnTo>
                <a:lnTo>
                  <a:pt x="65550" y="169173"/>
                </a:lnTo>
                <a:lnTo>
                  <a:pt x="68493" y="170325"/>
                </a:lnTo>
                <a:lnTo>
                  <a:pt x="71448" y="172085"/>
                </a:lnTo>
                <a:lnTo>
                  <a:pt x="74413" y="174252"/>
                </a:lnTo>
                <a:lnTo>
                  <a:pt x="77381" y="175695"/>
                </a:lnTo>
                <a:lnTo>
                  <a:pt x="80354" y="176658"/>
                </a:lnTo>
                <a:lnTo>
                  <a:pt x="87516" y="178203"/>
                </a:lnTo>
                <a:lnTo>
                  <a:pt x="91143" y="178414"/>
                </a:lnTo>
                <a:lnTo>
                  <a:pt x="96066" y="178508"/>
                </a:lnTo>
                <a:lnTo>
                  <a:pt x="116095" y="178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407"/>
          <p:cNvSpPr/>
          <p:nvPr/>
        </p:nvSpPr>
        <p:spPr>
          <a:xfrm>
            <a:off x="7888420" y="4286250"/>
            <a:ext cx="17879" cy="214313"/>
          </a:xfrm>
          <a:custGeom>
            <a:avLst/>
            <a:gdLst/>
            <a:ahLst/>
            <a:cxnLst/>
            <a:rect l="0" t="0" r="0" b="0"/>
            <a:pathLst>
              <a:path w="17879" h="214313">
                <a:moveTo>
                  <a:pt x="17878" y="0"/>
                </a:moveTo>
                <a:lnTo>
                  <a:pt x="17878" y="64246"/>
                </a:lnTo>
                <a:lnTo>
                  <a:pt x="16885" y="67635"/>
                </a:lnTo>
                <a:lnTo>
                  <a:pt x="15230" y="70887"/>
                </a:lnTo>
                <a:lnTo>
                  <a:pt x="13133" y="74047"/>
                </a:lnTo>
                <a:lnTo>
                  <a:pt x="11734" y="78138"/>
                </a:lnTo>
                <a:lnTo>
                  <a:pt x="10804" y="82849"/>
                </a:lnTo>
                <a:lnTo>
                  <a:pt x="10181" y="87975"/>
                </a:lnTo>
                <a:lnTo>
                  <a:pt x="9768" y="93376"/>
                </a:lnTo>
                <a:lnTo>
                  <a:pt x="9491" y="98962"/>
                </a:lnTo>
                <a:lnTo>
                  <a:pt x="9102" y="113658"/>
                </a:lnTo>
                <a:lnTo>
                  <a:pt x="8971" y="127512"/>
                </a:lnTo>
                <a:lnTo>
                  <a:pt x="7967" y="131641"/>
                </a:lnTo>
                <a:lnTo>
                  <a:pt x="6305" y="136377"/>
                </a:lnTo>
                <a:lnTo>
                  <a:pt x="4203" y="141520"/>
                </a:lnTo>
                <a:lnTo>
                  <a:pt x="2802" y="145940"/>
                </a:lnTo>
                <a:lnTo>
                  <a:pt x="1868" y="149879"/>
                </a:lnTo>
                <a:lnTo>
                  <a:pt x="1245" y="153497"/>
                </a:lnTo>
                <a:lnTo>
                  <a:pt x="830" y="156902"/>
                </a:lnTo>
                <a:lnTo>
                  <a:pt x="369" y="163331"/>
                </a:lnTo>
                <a:lnTo>
                  <a:pt x="164" y="169495"/>
                </a:lnTo>
                <a:lnTo>
                  <a:pt x="32" y="181537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408"/>
          <p:cNvSpPr/>
          <p:nvPr/>
        </p:nvSpPr>
        <p:spPr>
          <a:xfrm>
            <a:off x="7834785" y="4223855"/>
            <a:ext cx="147843" cy="142763"/>
          </a:xfrm>
          <a:custGeom>
            <a:avLst/>
            <a:gdLst/>
            <a:ahLst/>
            <a:cxnLst/>
            <a:rect l="0" t="0" r="0" b="0"/>
            <a:pathLst>
              <a:path w="147843" h="142763">
                <a:moveTo>
                  <a:pt x="0" y="80254"/>
                </a:moveTo>
                <a:lnTo>
                  <a:pt x="0" y="32618"/>
                </a:lnTo>
                <a:lnTo>
                  <a:pt x="993" y="30638"/>
                </a:lnTo>
                <a:lnTo>
                  <a:pt x="2648" y="29317"/>
                </a:lnTo>
                <a:lnTo>
                  <a:pt x="4745" y="28437"/>
                </a:lnTo>
                <a:lnTo>
                  <a:pt x="6144" y="26858"/>
                </a:lnTo>
                <a:lnTo>
                  <a:pt x="7075" y="24813"/>
                </a:lnTo>
                <a:lnTo>
                  <a:pt x="7696" y="22457"/>
                </a:lnTo>
                <a:lnTo>
                  <a:pt x="9104" y="19895"/>
                </a:lnTo>
                <a:lnTo>
                  <a:pt x="11036" y="17194"/>
                </a:lnTo>
                <a:lnTo>
                  <a:pt x="16527" y="10472"/>
                </a:lnTo>
                <a:lnTo>
                  <a:pt x="18964" y="9920"/>
                </a:lnTo>
                <a:lnTo>
                  <a:pt x="22575" y="9552"/>
                </a:lnTo>
                <a:lnTo>
                  <a:pt x="26968" y="9307"/>
                </a:lnTo>
                <a:lnTo>
                  <a:pt x="30892" y="8151"/>
                </a:lnTo>
                <a:lnTo>
                  <a:pt x="34500" y="6389"/>
                </a:lnTo>
                <a:lnTo>
                  <a:pt x="37898" y="4221"/>
                </a:lnTo>
                <a:lnTo>
                  <a:pt x="41157" y="2776"/>
                </a:lnTo>
                <a:lnTo>
                  <a:pt x="44323" y="1813"/>
                </a:lnTo>
                <a:lnTo>
                  <a:pt x="47426" y="1171"/>
                </a:lnTo>
                <a:lnTo>
                  <a:pt x="50489" y="743"/>
                </a:lnTo>
                <a:lnTo>
                  <a:pt x="53524" y="458"/>
                </a:lnTo>
                <a:lnTo>
                  <a:pt x="56541" y="268"/>
                </a:lnTo>
                <a:lnTo>
                  <a:pt x="62541" y="56"/>
                </a:lnTo>
                <a:lnTo>
                  <a:pt x="65531" y="0"/>
                </a:lnTo>
                <a:lnTo>
                  <a:pt x="69512" y="954"/>
                </a:lnTo>
                <a:lnTo>
                  <a:pt x="74151" y="2583"/>
                </a:lnTo>
                <a:lnTo>
                  <a:pt x="79231" y="4661"/>
                </a:lnTo>
                <a:lnTo>
                  <a:pt x="83611" y="6046"/>
                </a:lnTo>
                <a:lnTo>
                  <a:pt x="87524" y="6970"/>
                </a:lnTo>
                <a:lnTo>
                  <a:pt x="91126" y="7585"/>
                </a:lnTo>
                <a:lnTo>
                  <a:pt x="94521" y="8988"/>
                </a:lnTo>
                <a:lnTo>
                  <a:pt x="97778" y="10915"/>
                </a:lnTo>
                <a:lnTo>
                  <a:pt x="100941" y="13192"/>
                </a:lnTo>
                <a:lnTo>
                  <a:pt x="105038" y="15703"/>
                </a:lnTo>
                <a:lnTo>
                  <a:pt x="109754" y="18369"/>
                </a:lnTo>
                <a:lnTo>
                  <a:pt x="114886" y="21138"/>
                </a:lnTo>
                <a:lnTo>
                  <a:pt x="118306" y="23976"/>
                </a:lnTo>
                <a:lnTo>
                  <a:pt x="120587" y="26860"/>
                </a:lnTo>
                <a:lnTo>
                  <a:pt x="122106" y="29775"/>
                </a:lnTo>
                <a:lnTo>
                  <a:pt x="124114" y="32711"/>
                </a:lnTo>
                <a:lnTo>
                  <a:pt x="126445" y="35660"/>
                </a:lnTo>
                <a:lnTo>
                  <a:pt x="128993" y="38619"/>
                </a:lnTo>
                <a:lnTo>
                  <a:pt x="131682" y="42576"/>
                </a:lnTo>
                <a:lnTo>
                  <a:pt x="134471" y="47197"/>
                </a:lnTo>
                <a:lnTo>
                  <a:pt x="137322" y="52263"/>
                </a:lnTo>
                <a:lnTo>
                  <a:pt x="139225" y="56633"/>
                </a:lnTo>
                <a:lnTo>
                  <a:pt x="140491" y="60538"/>
                </a:lnTo>
                <a:lnTo>
                  <a:pt x="141336" y="64134"/>
                </a:lnTo>
                <a:lnTo>
                  <a:pt x="142893" y="67522"/>
                </a:lnTo>
                <a:lnTo>
                  <a:pt x="144924" y="70774"/>
                </a:lnTo>
                <a:lnTo>
                  <a:pt x="147271" y="73934"/>
                </a:lnTo>
                <a:lnTo>
                  <a:pt x="147842" y="77033"/>
                </a:lnTo>
                <a:lnTo>
                  <a:pt x="147230" y="80091"/>
                </a:lnTo>
                <a:lnTo>
                  <a:pt x="145829" y="83122"/>
                </a:lnTo>
                <a:lnTo>
                  <a:pt x="144894" y="86135"/>
                </a:lnTo>
                <a:lnTo>
                  <a:pt x="144272" y="89135"/>
                </a:lnTo>
                <a:lnTo>
                  <a:pt x="143855" y="92128"/>
                </a:lnTo>
                <a:lnTo>
                  <a:pt x="143579" y="95115"/>
                </a:lnTo>
                <a:lnTo>
                  <a:pt x="143394" y="98099"/>
                </a:lnTo>
                <a:lnTo>
                  <a:pt x="143098" y="105276"/>
                </a:lnTo>
                <a:lnTo>
                  <a:pt x="140409" y="108904"/>
                </a:lnTo>
                <a:lnTo>
                  <a:pt x="138302" y="111261"/>
                </a:lnTo>
                <a:lnTo>
                  <a:pt x="133311" y="116524"/>
                </a:lnTo>
                <a:lnTo>
                  <a:pt x="120879" y="129153"/>
                </a:lnTo>
                <a:lnTo>
                  <a:pt x="118330" y="130712"/>
                </a:lnTo>
                <a:lnTo>
                  <a:pt x="115636" y="131752"/>
                </a:lnTo>
                <a:lnTo>
                  <a:pt x="112847" y="132446"/>
                </a:lnTo>
                <a:lnTo>
                  <a:pt x="109995" y="132908"/>
                </a:lnTo>
                <a:lnTo>
                  <a:pt x="107100" y="133216"/>
                </a:lnTo>
                <a:lnTo>
                  <a:pt x="100062" y="133710"/>
                </a:lnTo>
                <a:lnTo>
                  <a:pt x="96451" y="136424"/>
                </a:lnTo>
                <a:lnTo>
                  <a:pt x="94097" y="138537"/>
                </a:lnTo>
                <a:lnTo>
                  <a:pt x="91535" y="139945"/>
                </a:lnTo>
                <a:lnTo>
                  <a:pt x="88835" y="140884"/>
                </a:lnTo>
                <a:lnTo>
                  <a:pt x="86040" y="141510"/>
                </a:lnTo>
                <a:lnTo>
                  <a:pt x="83185" y="141927"/>
                </a:lnTo>
                <a:lnTo>
                  <a:pt x="80287" y="142206"/>
                </a:lnTo>
                <a:lnTo>
                  <a:pt x="77363" y="142391"/>
                </a:lnTo>
                <a:lnTo>
                  <a:pt x="71464" y="142597"/>
                </a:lnTo>
                <a:lnTo>
                  <a:pt x="62574" y="142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409"/>
          <p:cNvSpPr/>
          <p:nvPr/>
        </p:nvSpPr>
        <p:spPr>
          <a:xfrm>
            <a:off x="8013577" y="4295179"/>
            <a:ext cx="26809" cy="196455"/>
          </a:xfrm>
          <a:custGeom>
            <a:avLst/>
            <a:gdLst/>
            <a:ahLst/>
            <a:cxnLst/>
            <a:rect l="0" t="0" r="0" b="0"/>
            <a:pathLst>
              <a:path w="26809" h="196455">
                <a:moveTo>
                  <a:pt x="26808" y="0"/>
                </a:moveTo>
                <a:lnTo>
                  <a:pt x="26808" y="25990"/>
                </a:lnTo>
                <a:lnTo>
                  <a:pt x="25815" y="30225"/>
                </a:lnTo>
                <a:lnTo>
                  <a:pt x="24160" y="34041"/>
                </a:lnTo>
                <a:lnTo>
                  <a:pt x="22063" y="37577"/>
                </a:lnTo>
                <a:lnTo>
                  <a:pt x="20665" y="40926"/>
                </a:lnTo>
                <a:lnTo>
                  <a:pt x="19732" y="44151"/>
                </a:lnTo>
                <a:lnTo>
                  <a:pt x="19111" y="47294"/>
                </a:lnTo>
                <a:lnTo>
                  <a:pt x="18697" y="51373"/>
                </a:lnTo>
                <a:lnTo>
                  <a:pt x="18421" y="56077"/>
                </a:lnTo>
                <a:lnTo>
                  <a:pt x="18237" y="61197"/>
                </a:lnTo>
                <a:lnTo>
                  <a:pt x="17121" y="65603"/>
                </a:lnTo>
                <a:lnTo>
                  <a:pt x="15384" y="69532"/>
                </a:lnTo>
                <a:lnTo>
                  <a:pt x="13233" y="73144"/>
                </a:lnTo>
                <a:lnTo>
                  <a:pt x="11798" y="77537"/>
                </a:lnTo>
                <a:lnTo>
                  <a:pt x="10842" y="82449"/>
                </a:lnTo>
                <a:lnTo>
                  <a:pt x="10205" y="87708"/>
                </a:lnTo>
                <a:lnTo>
                  <a:pt x="9779" y="92207"/>
                </a:lnTo>
                <a:lnTo>
                  <a:pt x="9496" y="96198"/>
                </a:lnTo>
                <a:lnTo>
                  <a:pt x="9307" y="99851"/>
                </a:lnTo>
                <a:lnTo>
                  <a:pt x="9097" y="109201"/>
                </a:lnTo>
                <a:lnTo>
                  <a:pt x="8963" y="126633"/>
                </a:lnTo>
                <a:lnTo>
                  <a:pt x="7958" y="130062"/>
                </a:lnTo>
                <a:lnTo>
                  <a:pt x="6295" y="133341"/>
                </a:lnTo>
                <a:lnTo>
                  <a:pt x="4194" y="136519"/>
                </a:lnTo>
                <a:lnTo>
                  <a:pt x="2793" y="139630"/>
                </a:lnTo>
                <a:lnTo>
                  <a:pt x="1859" y="142696"/>
                </a:lnTo>
                <a:lnTo>
                  <a:pt x="1236" y="145732"/>
                </a:lnTo>
                <a:lnTo>
                  <a:pt x="543" y="151751"/>
                </a:lnTo>
                <a:lnTo>
                  <a:pt x="236" y="157735"/>
                </a:lnTo>
                <a:lnTo>
                  <a:pt x="99" y="163701"/>
                </a:lnTo>
                <a:lnTo>
                  <a:pt x="0" y="181570"/>
                </a:lnTo>
                <a:lnTo>
                  <a:pt x="990" y="183554"/>
                </a:lnTo>
                <a:lnTo>
                  <a:pt x="2643" y="184878"/>
                </a:lnTo>
                <a:lnTo>
                  <a:pt x="4738" y="185760"/>
                </a:lnTo>
                <a:lnTo>
                  <a:pt x="5143" y="187340"/>
                </a:lnTo>
                <a:lnTo>
                  <a:pt x="4418" y="189386"/>
                </a:lnTo>
                <a:lnTo>
                  <a:pt x="42" y="196372"/>
                </a:lnTo>
                <a:lnTo>
                  <a:pt x="12" y="196417"/>
                </a:lnTo>
                <a:lnTo>
                  <a:pt x="8930" y="1964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410"/>
          <p:cNvSpPr/>
          <p:nvPr/>
        </p:nvSpPr>
        <p:spPr>
          <a:xfrm>
            <a:off x="8004628" y="4233076"/>
            <a:ext cx="178785" cy="267487"/>
          </a:xfrm>
          <a:custGeom>
            <a:avLst/>
            <a:gdLst/>
            <a:ahLst/>
            <a:cxnLst/>
            <a:rect l="0" t="0" r="0" b="0"/>
            <a:pathLst>
              <a:path w="178785" h="267487">
                <a:moveTo>
                  <a:pt x="0" y="71033"/>
                </a:moveTo>
                <a:lnTo>
                  <a:pt x="0" y="66292"/>
                </a:lnTo>
                <a:lnTo>
                  <a:pt x="993" y="63904"/>
                </a:lnTo>
                <a:lnTo>
                  <a:pt x="6144" y="55802"/>
                </a:lnTo>
                <a:lnTo>
                  <a:pt x="7696" y="50042"/>
                </a:lnTo>
                <a:lnTo>
                  <a:pt x="8387" y="44175"/>
                </a:lnTo>
                <a:lnTo>
                  <a:pt x="8571" y="41222"/>
                </a:lnTo>
                <a:lnTo>
                  <a:pt x="9686" y="38260"/>
                </a:lnTo>
                <a:lnTo>
                  <a:pt x="13576" y="32324"/>
                </a:lnTo>
                <a:lnTo>
                  <a:pt x="15966" y="26379"/>
                </a:lnTo>
                <a:lnTo>
                  <a:pt x="16604" y="23404"/>
                </a:lnTo>
                <a:lnTo>
                  <a:pt x="18021" y="21421"/>
                </a:lnTo>
                <a:lnTo>
                  <a:pt x="19961" y="20099"/>
                </a:lnTo>
                <a:lnTo>
                  <a:pt x="22247" y="19217"/>
                </a:lnTo>
                <a:lnTo>
                  <a:pt x="27435" y="15592"/>
                </a:lnTo>
                <a:lnTo>
                  <a:pt x="30209" y="13236"/>
                </a:lnTo>
                <a:lnTo>
                  <a:pt x="33051" y="11666"/>
                </a:lnTo>
                <a:lnTo>
                  <a:pt x="35940" y="10619"/>
                </a:lnTo>
                <a:lnTo>
                  <a:pt x="38858" y="9921"/>
                </a:lnTo>
                <a:lnTo>
                  <a:pt x="41797" y="8463"/>
                </a:lnTo>
                <a:lnTo>
                  <a:pt x="44751" y="6499"/>
                </a:lnTo>
                <a:lnTo>
                  <a:pt x="47712" y="4198"/>
                </a:lnTo>
                <a:lnTo>
                  <a:pt x="51673" y="2664"/>
                </a:lnTo>
                <a:lnTo>
                  <a:pt x="56300" y="1641"/>
                </a:lnTo>
                <a:lnTo>
                  <a:pt x="61371" y="959"/>
                </a:lnTo>
                <a:lnTo>
                  <a:pt x="65745" y="505"/>
                </a:lnTo>
                <a:lnTo>
                  <a:pt x="69655" y="201"/>
                </a:lnTo>
                <a:lnTo>
                  <a:pt x="73254" y="0"/>
                </a:lnTo>
                <a:lnTo>
                  <a:pt x="76646" y="857"/>
                </a:lnTo>
                <a:lnTo>
                  <a:pt x="79901" y="2421"/>
                </a:lnTo>
                <a:lnTo>
                  <a:pt x="83065" y="4456"/>
                </a:lnTo>
                <a:lnTo>
                  <a:pt x="86167" y="5812"/>
                </a:lnTo>
                <a:lnTo>
                  <a:pt x="89228" y="6717"/>
                </a:lnTo>
                <a:lnTo>
                  <a:pt x="92263" y="7319"/>
                </a:lnTo>
                <a:lnTo>
                  <a:pt x="96272" y="7721"/>
                </a:lnTo>
                <a:lnTo>
                  <a:pt x="100930" y="7989"/>
                </a:lnTo>
                <a:lnTo>
                  <a:pt x="106024" y="8168"/>
                </a:lnTo>
                <a:lnTo>
                  <a:pt x="109419" y="9279"/>
                </a:lnTo>
                <a:lnTo>
                  <a:pt x="111682" y="11012"/>
                </a:lnTo>
                <a:lnTo>
                  <a:pt x="115191" y="15584"/>
                </a:lnTo>
                <a:lnTo>
                  <a:pt x="120061" y="20922"/>
                </a:lnTo>
                <a:lnTo>
                  <a:pt x="132399" y="33593"/>
                </a:lnTo>
                <a:lnTo>
                  <a:pt x="132961" y="35159"/>
                </a:lnTo>
                <a:lnTo>
                  <a:pt x="133754" y="43095"/>
                </a:lnTo>
                <a:lnTo>
                  <a:pt x="134044" y="59208"/>
                </a:lnTo>
                <a:lnTo>
                  <a:pt x="133065" y="61165"/>
                </a:lnTo>
                <a:lnTo>
                  <a:pt x="129329" y="65986"/>
                </a:lnTo>
                <a:lnTo>
                  <a:pt x="124357" y="71435"/>
                </a:lnTo>
                <a:lnTo>
                  <a:pt x="121641" y="74278"/>
                </a:lnTo>
                <a:lnTo>
                  <a:pt x="119831" y="77165"/>
                </a:lnTo>
                <a:lnTo>
                  <a:pt x="117819" y="83019"/>
                </a:lnTo>
                <a:lnTo>
                  <a:pt x="114276" y="88928"/>
                </a:lnTo>
                <a:lnTo>
                  <a:pt x="111941" y="91892"/>
                </a:lnTo>
                <a:lnTo>
                  <a:pt x="109390" y="93869"/>
                </a:lnTo>
                <a:lnTo>
                  <a:pt x="106697" y="95186"/>
                </a:lnTo>
                <a:lnTo>
                  <a:pt x="103908" y="96065"/>
                </a:lnTo>
                <a:lnTo>
                  <a:pt x="101056" y="97643"/>
                </a:lnTo>
                <a:lnTo>
                  <a:pt x="98161" y="99687"/>
                </a:lnTo>
                <a:lnTo>
                  <a:pt x="95238" y="102041"/>
                </a:lnTo>
                <a:lnTo>
                  <a:pt x="92296" y="104604"/>
                </a:lnTo>
                <a:lnTo>
                  <a:pt x="89341" y="107304"/>
                </a:lnTo>
                <a:lnTo>
                  <a:pt x="86378" y="110096"/>
                </a:lnTo>
                <a:lnTo>
                  <a:pt x="83410" y="111958"/>
                </a:lnTo>
                <a:lnTo>
                  <a:pt x="80437" y="113199"/>
                </a:lnTo>
                <a:lnTo>
                  <a:pt x="77463" y="114026"/>
                </a:lnTo>
                <a:lnTo>
                  <a:pt x="74487" y="114578"/>
                </a:lnTo>
                <a:lnTo>
                  <a:pt x="71510" y="114946"/>
                </a:lnTo>
                <a:lnTo>
                  <a:pt x="68531" y="115191"/>
                </a:lnTo>
                <a:lnTo>
                  <a:pt x="65552" y="116346"/>
                </a:lnTo>
                <a:lnTo>
                  <a:pt x="62573" y="118109"/>
                </a:lnTo>
                <a:lnTo>
                  <a:pt x="55400" y="123327"/>
                </a:lnTo>
                <a:lnTo>
                  <a:pt x="51771" y="124040"/>
                </a:lnTo>
                <a:lnTo>
                  <a:pt x="45110" y="124578"/>
                </a:lnTo>
                <a:lnTo>
                  <a:pt x="35790" y="124611"/>
                </a:lnTo>
                <a:lnTo>
                  <a:pt x="35767" y="129351"/>
                </a:lnTo>
                <a:lnTo>
                  <a:pt x="36757" y="130748"/>
                </a:lnTo>
                <a:lnTo>
                  <a:pt x="38410" y="131679"/>
                </a:lnTo>
                <a:lnTo>
                  <a:pt x="44327" y="133432"/>
                </a:lnTo>
                <a:lnTo>
                  <a:pt x="49332" y="133509"/>
                </a:lnTo>
                <a:lnTo>
                  <a:pt x="50767" y="134512"/>
                </a:lnTo>
                <a:lnTo>
                  <a:pt x="51723" y="136172"/>
                </a:lnTo>
                <a:lnTo>
                  <a:pt x="52360" y="138272"/>
                </a:lnTo>
                <a:lnTo>
                  <a:pt x="53778" y="139671"/>
                </a:lnTo>
                <a:lnTo>
                  <a:pt x="55717" y="140605"/>
                </a:lnTo>
                <a:lnTo>
                  <a:pt x="58003" y="141227"/>
                </a:lnTo>
                <a:lnTo>
                  <a:pt x="59527" y="142633"/>
                </a:lnTo>
                <a:lnTo>
                  <a:pt x="60542" y="144563"/>
                </a:lnTo>
                <a:lnTo>
                  <a:pt x="61219" y="146843"/>
                </a:lnTo>
                <a:lnTo>
                  <a:pt x="64621" y="152020"/>
                </a:lnTo>
                <a:lnTo>
                  <a:pt x="66918" y="154790"/>
                </a:lnTo>
                <a:lnTo>
                  <a:pt x="68449" y="157629"/>
                </a:lnTo>
                <a:lnTo>
                  <a:pt x="70152" y="163429"/>
                </a:lnTo>
                <a:lnTo>
                  <a:pt x="73557" y="169314"/>
                </a:lnTo>
                <a:lnTo>
                  <a:pt x="75856" y="172272"/>
                </a:lnTo>
                <a:lnTo>
                  <a:pt x="78381" y="174245"/>
                </a:lnTo>
                <a:lnTo>
                  <a:pt x="81059" y="175559"/>
                </a:lnTo>
                <a:lnTo>
                  <a:pt x="83835" y="176437"/>
                </a:lnTo>
                <a:lnTo>
                  <a:pt x="85688" y="178012"/>
                </a:lnTo>
                <a:lnTo>
                  <a:pt x="86923" y="180056"/>
                </a:lnTo>
                <a:lnTo>
                  <a:pt x="87746" y="182410"/>
                </a:lnTo>
                <a:lnTo>
                  <a:pt x="91309" y="187672"/>
                </a:lnTo>
                <a:lnTo>
                  <a:pt x="96203" y="193318"/>
                </a:lnTo>
                <a:lnTo>
                  <a:pt x="101688" y="199134"/>
                </a:lnTo>
                <a:lnTo>
                  <a:pt x="103550" y="202074"/>
                </a:lnTo>
                <a:lnTo>
                  <a:pt x="105617" y="207987"/>
                </a:lnTo>
                <a:lnTo>
                  <a:pt x="107161" y="209961"/>
                </a:lnTo>
                <a:lnTo>
                  <a:pt x="109184" y="211276"/>
                </a:lnTo>
                <a:lnTo>
                  <a:pt x="111526" y="212154"/>
                </a:lnTo>
                <a:lnTo>
                  <a:pt x="116776" y="215774"/>
                </a:lnTo>
                <a:lnTo>
                  <a:pt x="119566" y="218129"/>
                </a:lnTo>
                <a:lnTo>
                  <a:pt x="121427" y="220691"/>
                </a:lnTo>
                <a:lnTo>
                  <a:pt x="125040" y="229036"/>
                </a:lnTo>
                <a:lnTo>
                  <a:pt x="129404" y="234853"/>
                </a:lnTo>
                <a:lnTo>
                  <a:pt x="131959" y="236801"/>
                </a:lnTo>
                <a:lnTo>
                  <a:pt x="134655" y="238100"/>
                </a:lnTo>
                <a:lnTo>
                  <a:pt x="137446" y="238966"/>
                </a:lnTo>
                <a:lnTo>
                  <a:pt x="139306" y="240535"/>
                </a:lnTo>
                <a:lnTo>
                  <a:pt x="140546" y="242573"/>
                </a:lnTo>
                <a:lnTo>
                  <a:pt x="141373" y="244925"/>
                </a:lnTo>
                <a:lnTo>
                  <a:pt x="144941" y="250183"/>
                </a:lnTo>
                <a:lnTo>
                  <a:pt x="147282" y="252974"/>
                </a:lnTo>
                <a:lnTo>
                  <a:pt x="149837" y="254835"/>
                </a:lnTo>
                <a:lnTo>
                  <a:pt x="155325" y="256903"/>
                </a:lnTo>
                <a:lnTo>
                  <a:pt x="158178" y="258446"/>
                </a:lnTo>
                <a:lnTo>
                  <a:pt x="161073" y="260467"/>
                </a:lnTo>
                <a:lnTo>
                  <a:pt x="168112" y="266099"/>
                </a:lnTo>
                <a:lnTo>
                  <a:pt x="171723" y="266870"/>
                </a:lnTo>
                <a:lnTo>
                  <a:pt x="178784" y="2674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411"/>
          <p:cNvSpPr/>
          <p:nvPr/>
        </p:nvSpPr>
        <p:spPr>
          <a:xfrm>
            <a:off x="8245985" y="4268427"/>
            <a:ext cx="178738" cy="240946"/>
          </a:xfrm>
          <a:custGeom>
            <a:avLst/>
            <a:gdLst/>
            <a:ahLst/>
            <a:cxnLst/>
            <a:rect l="0" t="0" r="0" b="0"/>
            <a:pathLst>
              <a:path w="178738" h="240946">
                <a:moveTo>
                  <a:pt x="26817" y="17823"/>
                </a:moveTo>
                <a:lnTo>
                  <a:pt x="26817" y="25511"/>
                </a:lnTo>
                <a:lnTo>
                  <a:pt x="22072" y="31125"/>
                </a:lnTo>
                <a:lnTo>
                  <a:pt x="20673" y="33636"/>
                </a:lnTo>
                <a:lnTo>
                  <a:pt x="19121" y="39072"/>
                </a:lnTo>
                <a:lnTo>
                  <a:pt x="18430" y="44796"/>
                </a:lnTo>
                <a:lnTo>
                  <a:pt x="18246" y="47711"/>
                </a:lnTo>
                <a:lnTo>
                  <a:pt x="17130" y="51639"/>
                </a:lnTo>
                <a:lnTo>
                  <a:pt x="15393" y="56241"/>
                </a:lnTo>
                <a:lnTo>
                  <a:pt x="13242" y="61295"/>
                </a:lnTo>
                <a:lnTo>
                  <a:pt x="11807" y="65656"/>
                </a:lnTo>
                <a:lnTo>
                  <a:pt x="10214" y="73147"/>
                </a:lnTo>
                <a:lnTo>
                  <a:pt x="9505" y="79783"/>
                </a:lnTo>
                <a:lnTo>
                  <a:pt x="9317" y="82943"/>
                </a:lnTo>
                <a:lnTo>
                  <a:pt x="8197" y="87033"/>
                </a:lnTo>
                <a:lnTo>
                  <a:pt x="6458" y="91744"/>
                </a:lnTo>
                <a:lnTo>
                  <a:pt x="4305" y="96869"/>
                </a:lnTo>
                <a:lnTo>
                  <a:pt x="2871" y="101278"/>
                </a:lnTo>
                <a:lnTo>
                  <a:pt x="1914" y="105210"/>
                </a:lnTo>
                <a:lnTo>
                  <a:pt x="1275" y="108823"/>
                </a:lnTo>
                <a:lnTo>
                  <a:pt x="851" y="113216"/>
                </a:lnTo>
                <a:lnTo>
                  <a:pt x="568" y="118129"/>
                </a:lnTo>
                <a:lnTo>
                  <a:pt x="252" y="127888"/>
                </a:lnTo>
                <a:lnTo>
                  <a:pt x="75" y="139952"/>
                </a:lnTo>
                <a:lnTo>
                  <a:pt x="0" y="181414"/>
                </a:lnTo>
                <a:lnTo>
                  <a:pt x="994" y="185422"/>
                </a:lnTo>
                <a:lnTo>
                  <a:pt x="2648" y="190079"/>
                </a:lnTo>
                <a:lnTo>
                  <a:pt x="4746" y="195168"/>
                </a:lnTo>
                <a:lnTo>
                  <a:pt x="6143" y="199553"/>
                </a:lnTo>
                <a:lnTo>
                  <a:pt x="7698" y="207071"/>
                </a:lnTo>
                <a:lnTo>
                  <a:pt x="11035" y="213719"/>
                </a:lnTo>
                <a:lnTo>
                  <a:pt x="16526" y="221332"/>
                </a:lnTo>
                <a:lnTo>
                  <a:pt x="18964" y="222948"/>
                </a:lnTo>
                <a:lnTo>
                  <a:pt x="22575" y="225018"/>
                </a:lnTo>
                <a:lnTo>
                  <a:pt x="33152" y="230729"/>
                </a:lnTo>
                <a:lnTo>
                  <a:pt x="37248" y="234156"/>
                </a:lnTo>
                <a:lnTo>
                  <a:pt x="39730" y="236459"/>
                </a:lnTo>
                <a:lnTo>
                  <a:pt x="42378" y="237994"/>
                </a:lnTo>
                <a:lnTo>
                  <a:pt x="45137" y="239018"/>
                </a:lnTo>
                <a:lnTo>
                  <a:pt x="47969" y="239700"/>
                </a:lnTo>
                <a:lnTo>
                  <a:pt x="51844" y="240155"/>
                </a:lnTo>
                <a:lnTo>
                  <a:pt x="56414" y="240458"/>
                </a:lnTo>
                <a:lnTo>
                  <a:pt x="65796" y="240795"/>
                </a:lnTo>
                <a:lnTo>
                  <a:pt x="73276" y="240945"/>
                </a:lnTo>
                <a:lnTo>
                  <a:pt x="76662" y="239993"/>
                </a:lnTo>
                <a:lnTo>
                  <a:pt x="79911" y="238366"/>
                </a:lnTo>
                <a:lnTo>
                  <a:pt x="83070" y="236289"/>
                </a:lnTo>
                <a:lnTo>
                  <a:pt x="87164" y="234904"/>
                </a:lnTo>
                <a:lnTo>
                  <a:pt x="91879" y="233981"/>
                </a:lnTo>
                <a:lnTo>
                  <a:pt x="97009" y="233366"/>
                </a:lnTo>
                <a:lnTo>
                  <a:pt x="101423" y="231963"/>
                </a:lnTo>
                <a:lnTo>
                  <a:pt x="105357" y="230037"/>
                </a:lnTo>
                <a:lnTo>
                  <a:pt x="108975" y="227759"/>
                </a:lnTo>
                <a:lnTo>
                  <a:pt x="112380" y="225249"/>
                </a:lnTo>
                <a:lnTo>
                  <a:pt x="115642" y="222583"/>
                </a:lnTo>
                <a:lnTo>
                  <a:pt x="118811" y="219814"/>
                </a:lnTo>
                <a:lnTo>
                  <a:pt x="121915" y="216975"/>
                </a:lnTo>
                <a:lnTo>
                  <a:pt x="128015" y="211177"/>
                </a:lnTo>
                <a:lnTo>
                  <a:pt x="132026" y="208241"/>
                </a:lnTo>
                <a:lnTo>
                  <a:pt x="136685" y="205291"/>
                </a:lnTo>
                <a:lnTo>
                  <a:pt x="141779" y="202333"/>
                </a:lnTo>
                <a:lnTo>
                  <a:pt x="145174" y="198376"/>
                </a:lnTo>
                <a:lnTo>
                  <a:pt x="147437" y="193754"/>
                </a:lnTo>
                <a:lnTo>
                  <a:pt x="148946" y="188688"/>
                </a:lnTo>
                <a:lnTo>
                  <a:pt x="150946" y="184319"/>
                </a:lnTo>
                <a:lnTo>
                  <a:pt x="158505" y="172437"/>
                </a:lnTo>
                <a:lnTo>
                  <a:pt x="161290" y="167532"/>
                </a:lnTo>
                <a:lnTo>
                  <a:pt x="164141" y="162277"/>
                </a:lnTo>
                <a:lnTo>
                  <a:pt x="167035" y="157782"/>
                </a:lnTo>
                <a:lnTo>
                  <a:pt x="169958" y="153793"/>
                </a:lnTo>
                <a:lnTo>
                  <a:pt x="172899" y="150142"/>
                </a:lnTo>
                <a:lnTo>
                  <a:pt x="174860" y="145722"/>
                </a:lnTo>
                <a:lnTo>
                  <a:pt x="176167" y="140792"/>
                </a:lnTo>
                <a:lnTo>
                  <a:pt x="177039" y="135521"/>
                </a:lnTo>
                <a:lnTo>
                  <a:pt x="177620" y="130023"/>
                </a:lnTo>
                <a:lnTo>
                  <a:pt x="178008" y="124373"/>
                </a:lnTo>
                <a:lnTo>
                  <a:pt x="178437" y="113795"/>
                </a:lnTo>
                <a:lnTo>
                  <a:pt x="178629" y="105787"/>
                </a:lnTo>
                <a:lnTo>
                  <a:pt x="178737" y="90960"/>
                </a:lnTo>
                <a:lnTo>
                  <a:pt x="177759" y="86425"/>
                </a:lnTo>
                <a:lnTo>
                  <a:pt x="176114" y="82409"/>
                </a:lnTo>
                <a:lnTo>
                  <a:pt x="174023" y="78740"/>
                </a:lnTo>
                <a:lnTo>
                  <a:pt x="172630" y="74309"/>
                </a:lnTo>
                <a:lnTo>
                  <a:pt x="171701" y="69371"/>
                </a:lnTo>
                <a:lnTo>
                  <a:pt x="171082" y="64094"/>
                </a:lnTo>
                <a:lnTo>
                  <a:pt x="169675" y="59585"/>
                </a:lnTo>
                <a:lnTo>
                  <a:pt x="167745" y="55586"/>
                </a:lnTo>
                <a:lnTo>
                  <a:pt x="162952" y="48497"/>
                </a:lnTo>
                <a:lnTo>
                  <a:pt x="157509" y="42039"/>
                </a:lnTo>
                <a:lnTo>
                  <a:pt x="154668" y="38928"/>
                </a:lnTo>
                <a:lnTo>
                  <a:pt x="148863" y="32825"/>
                </a:lnTo>
                <a:lnTo>
                  <a:pt x="131096" y="14857"/>
                </a:lnTo>
                <a:lnTo>
                  <a:pt x="128120" y="12869"/>
                </a:lnTo>
                <a:lnTo>
                  <a:pt x="125143" y="11543"/>
                </a:lnTo>
                <a:lnTo>
                  <a:pt x="122165" y="10660"/>
                </a:lnTo>
                <a:lnTo>
                  <a:pt x="119186" y="9079"/>
                </a:lnTo>
                <a:lnTo>
                  <a:pt x="116207" y="7032"/>
                </a:lnTo>
                <a:lnTo>
                  <a:pt x="113228" y="4676"/>
                </a:lnTo>
                <a:lnTo>
                  <a:pt x="110249" y="3105"/>
                </a:lnTo>
                <a:lnTo>
                  <a:pt x="107270" y="2058"/>
                </a:lnTo>
                <a:lnTo>
                  <a:pt x="104290" y="1360"/>
                </a:lnTo>
                <a:lnTo>
                  <a:pt x="100317" y="894"/>
                </a:lnTo>
                <a:lnTo>
                  <a:pt x="95681" y="584"/>
                </a:lnTo>
                <a:lnTo>
                  <a:pt x="86227" y="239"/>
                </a:lnTo>
                <a:lnTo>
                  <a:pt x="74328" y="45"/>
                </a:lnTo>
                <a:lnTo>
                  <a:pt x="64156" y="0"/>
                </a:lnTo>
                <a:lnTo>
                  <a:pt x="58663" y="980"/>
                </a:lnTo>
                <a:lnTo>
                  <a:pt x="53013" y="2625"/>
                </a:lnTo>
                <a:lnTo>
                  <a:pt x="35756" y="8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412"/>
          <p:cNvSpPr/>
          <p:nvPr/>
        </p:nvSpPr>
        <p:spPr>
          <a:xfrm>
            <a:off x="8290681" y="4402336"/>
            <a:ext cx="125148" cy="151805"/>
          </a:xfrm>
          <a:custGeom>
            <a:avLst/>
            <a:gdLst/>
            <a:ahLst/>
            <a:cxnLst/>
            <a:rect l="0" t="0" r="0" b="0"/>
            <a:pathLst>
              <a:path w="125148" h="151805">
                <a:moveTo>
                  <a:pt x="0" y="0"/>
                </a:moveTo>
                <a:lnTo>
                  <a:pt x="4745" y="0"/>
                </a:lnTo>
                <a:lnTo>
                  <a:pt x="6144" y="992"/>
                </a:lnTo>
                <a:lnTo>
                  <a:pt x="7076" y="2645"/>
                </a:lnTo>
                <a:lnTo>
                  <a:pt x="7696" y="4740"/>
                </a:lnTo>
                <a:lnTo>
                  <a:pt x="9104" y="7129"/>
                </a:lnTo>
                <a:lnTo>
                  <a:pt x="11036" y="9714"/>
                </a:lnTo>
                <a:lnTo>
                  <a:pt x="13316" y="12429"/>
                </a:lnTo>
                <a:lnTo>
                  <a:pt x="15830" y="15231"/>
                </a:lnTo>
                <a:lnTo>
                  <a:pt x="21272" y="20990"/>
                </a:lnTo>
                <a:lnTo>
                  <a:pt x="46469" y="46397"/>
                </a:lnTo>
                <a:lnTo>
                  <a:pt x="49851" y="50775"/>
                </a:lnTo>
                <a:lnTo>
                  <a:pt x="53098" y="55678"/>
                </a:lnTo>
                <a:lnTo>
                  <a:pt x="56257" y="60931"/>
                </a:lnTo>
                <a:lnTo>
                  <a:pt x="59356" y="65425"/>
                </a:lnTo>
                <a:lnTo>
                  <a:pt x="62415" y="69414"/>
                </a:lnTo>
                <a:lnTo>
                  <a:pt x="65447" y="73064"/>
                </a:lnTo>
                <a:lnTo>
                  <a:pt x="69455" y="77483"/>
                </a:lnTo>
                <a:lnTo>
                  <a:pt x="79207" y="87684"/>
                </a:lnTo>
                <a:lnTo>
                  <a:pt x="91119" y="99843"/>
                </a:lnTo>
                <a:lnTo>
                  <a:pt x="96503" y="107241"/>
                </a:lnTo>
                <a:lnTo>
                  <a:pt x="103071" y="117135"/>
                </a:lnTo>
                <a:lnTo>
                  <a:pt x="125147" y="1518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413"/>
          <p:cNvSpPr/>
          <p:nvPr/>
        </p:nvSpPr>
        <p:spPr>
          <a:xfrm>
            <a:off x="5600001" y="4625578"/>
            <a:ext cx="8940" cy="205384"/>
          </a:xfrm>
          <a:custGeom>
            <a:avLst/>
            <a:gdLst/>
            <a:ahLst/>
            <a:cxnLst/>
            <a:rect l="0" t="0" r="0" b="0"/>
            <a:pathLst>
              <a:path w="8940" h="205384">
                <a:moveTo>
                  <a:pt x="0" y="0"/>
                </a:moveTo>
                <a:lnTo>
                  <a:pt x="0" y="154672"/>
                </a:lnTo>
                <a:lnTo>
                  <a:pt x="993" y="157684"/>
                </a:lnTo>
                <a:lnTo>
                  <a:pt x="2648" y="160685"/>
                </a:lnTo>
                <a:lnTo>
                  <a:pt x="7696" y="167891"/>
                </a:lnTo>
                <a:lnTo>
                  <a:pt x="8110" y="169474"/>
                </a:lnTo>
                <a:lnTo>
                  <a:pt x="8386" y="171521"/>
                </a:lnTo>
                <a:lnTo>
                  <a:pt x="8571" y="173879"/>
                </a:lnTo>
                <a:lnTo>
                  <a:pt x="8775" y="179144"/>
                </a:lnTo>
                <a:lnTo>
                  <a:pt x="8906" y="190609"/>
                </a:lnTo>
                <a:lnTo>
                  <a:pt x="8939" y="2053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414"/>
          <p:cNvSpPr/>
          <p:nvPr/>
        </p:nvSpPr>
        <p:spPr>
          <a:xfrm>
            <a:off x="5501670" y="4536317"/>
            <a:ext cx="411201" cy="258926"/>
          </a:xfrm>
          <a:custGeom>
            <a:avLst/>
            <a:gdLst/>
            <a:ahLst/>
            <a:cxnLst/>
            <a:rect l="0" t="0" r="0" b="0"/>
            <a:pathLst>
              <a:path w="411201" h="258926">
                <a:moveTo>
                  <a:pt x="0" y="98190"/>
                </a:moveTo>
                <a:lnTo>
                  <a:pt x="0" y="85762"/>
                </a:lnTo>
                <a:lnTo>
                  <a:pt x="993" y="82959"/>
                </a:lnTo>
                <a:lnTo>
                  <a:pt x="4745" y="77200"/>
                </a:lnTo>
                <a:lnTo>
                  <a:pt x="7075" y="71333"/>
                </a:lnTo>
                <a:lnTo>
                  <a:pt x="8111" y="65418"/>
                </a:lnTo>
                <a:lnTo>
                  <a:pt x="8571" y="59481"/>
                </a:lnTo>
                <a:lnTo>
                  <a:pt x="9687" y="56510"/>
                </a:lnTo>
                <a:lnTo>
                  <a:pt x="13575" y="50562"/>
                </a:lnTo>
                <a:lnTo>
                  <a:pt x="16003" y="48578"/>
                </a:lnTo>
                <a:lnTo>
                  <a:pt x="18614" y="47257"/>
                </a:lnTo>
                <a:lnTo>
                  <a:pt x="21349" y="46375"/>
                </a:lnTo>
                <a:lnTo>
                  <a:pt x="24165" y="43803"/>
                </a:lnTo>
                <a:lnTo>
                  <a:pt x="27036" y="40104"/>
                </a:lnTo>
                <a:lnTo>
                  <a:pt x="29943" y="35654"/>
                </a:lnTo>
                <a:lnTo>
                  <a:pt x="32873" y="32687"/>
                </a:lnTo>
                <a:lnTo>
                  <a:pt x="35821" y="30709"/>
                </a:lnTo>
                <a:lnTo>
                  <a:pt x="41744" y="27519"/>
                </a:lnTo>
                <a:lnTo>
                  <a:pt x="50663" y="20144"/>
                </a:lnTo>
                <a:lnTo>
                  <a:pt x="56618" y="14555"/>
                </a:lnTo>
                <a:lnTo>
                  <a:pt x="60590" y="12668"/>
                </a:lnTo>
                <a:lnTo>
                  <a:pt x="70300" y="10571"/>
                </a:lnTo>
                <a:lnTo>
                  <a:pt x="78588" y="6993"/>
                </a:lnTo>
                <a:lnTo>
                  <a:pt x="82190" y="4650"/>
                </a:lnTo>
                <a:lnTo>
                  <a:pt x="91488" y="2047"/>
                </a:lnTo>
                <a:lnTo>
                  <a:pt x="102242" y="889"/>
                </a:lnTo>
                <a:lnTo>
                  <a:pt x="113643" y="375"/>
                </a:lnTo>
                <a:lnTo>
                  <a:pt x="131230" y="85"/>
                </a:lnTo>
                <a:lnTo>
                  <a:pt x="149022" y="0"/>
                </a:lnTo>
                <a:lnTo>
                  <a:pt x="153976" y="980"/>
                </a:lnTo>
                <a:lnTo>
                  <a:pt x="166687" y="6108"/>
                </a:lnTo>
                <a:lnTo>
                  <a:pt x="177049" y="7655"/>
                </a:lnTo>
                <a:lnTo>
                  <a:pt x="181599" y="9060"/>
                </a:lnTo>
                <a:lnTo>
                  <a:pt x="189304" y="13267"/>
                </a:lnTo>
                <a:lnTo>
                  <a:pt x="199227" y="21214"/>
                </a:lnTo>
                <a:lnTo>
                  <a:pt x="202345" y="23060"/>
                </a:lnTo>
                <a:lnTo>
                  <a:pt x="208457" y="25112"/>
                </a:lnTo>
                <a:lnTo>
                  <a:pt x="211478" y="27643"/>
                </a:lnTo>
                <a:lnTo>
                  <a:pt x="214485" y="31315"/>
                </a:lnTo>
                <a:lnTo>
                  <a:pt x="217482" y="35747"/>
                </a:lnTo>
                <a:lnTo>
                  <a:pt x="220814" y="43318"/>
                </a:lnTo>
                <a:lnTo>
                  <a:pt x="221702" y="46726"/>
                </a:lnTo>
                <a:lnTo>
                  <a:pt x="225337" y="53159"/>
                </a:lnTo>
                <a:lnTo>
                  <a:pt x="227697" y="56263"/>
                </a:lnTo>
                <a:lnTo>
                  <a:pt x="230320" y="62358"/>
                </a:lnTo>
                <a:lnTo>
                  <a:pt x="231485" y="68374"/>
                </a:lnTo>
                <a:lnTo>
                  <a:pt x="232002" y="74355"/>
                </a:lnTo>
                <a:lnTo>
                  <a:pt x="231148" y="77339"/>
                </a:lnTo>
                <a:lnTo>
                  <a:pt x="227549" y="83301"/>
                </a:lnTo>
                <a:lnTo>
                  <a:pt x="225288" y="89258"/>
                </a:lnTo>
                <a:lnTo>
                  <a:pt x="224685" y="92236"/>
                </a:lnTo>
                <a:lnTo>
                  <a:pt x="221366" y="98189"/>
                </a:lnTo>
                <a:lnTo>
                  <a:pt x="216580" y="104143"/>
                </a:lnTo>
                <a:lnTo>
                  <a:pt x="211142" y="110097"/>
                </a:lnTo>
                <a:lnTo>
                  <a:pt x="208301" y="112081"/>
                </a:lnTo>
                <a:lnTo>
                  <a:pt x="199558" y="115866"/>
                </a:lnTo>
                <a:lnTo>
                  <a:pt x="190677" y="122830"/>
                </a:lnTo>
                <a:lnTo>
                  <a:pt x="184732" y="128324"/>
                </a:lnTo>
                <a:lnTo>
                  <a:pt x="181755" y="130186"/>
                </a:lnTo>
                <a:lnTo>
                  <a:pt x="172821" y="133798"/>
                </a:lnTo>
                <a:lnTo>
                  <a:pt x="163883" y="139719"/>
                </a:lnTo>
                <a:lnTo>
                  <a:pt x="154945" y="142906"/>
                </a:lnTo>
                <a:lnTo>
                  <a:pt x="146006" y="148702"/>
                </a:lnTo>
                <a:lnTo>
                  <a:pt x="140047" y="150405"/>
                </a:lnTo>
                <a:lnTo>
                  <a:pt x="127796" y="151589"/>
                </a:lnTo>
                <a:lnTo>
                  <a:pt x="116209" y="151768"/>
                </a:lnTo>
                <a:lnTo>
                  <a:pt x="116209" y="147028"/>
                </a:lnTo>
                <a:lnTo>
                  <a:pt x="117202" y="145632"/>
                </a:lnTo>
                <a:lnTo>
                  <a:pt x="118857" y="144701"/>
                </a:lnTo>
                <a:lnTo>
                  <a:pt x="125038" y="142871"/>
                </a:lnTo>
                <a:lnTo>
                  <a:pt x="147659" y="142839"/>
                </a:lnTo>
                <a:lnTo>
                  <a:pt x="149095" y="143831"/>
                </a:lnTo>
                <a:lnTo>
                  <a:pt x="150051" y="145485"/>
                </a:lnTo>
                <a:lnTo>
                  <a:pt x="150690" y="147579"/>
                </a:lnTo>
                <a:lnTo>
                  <a:pt x="152108" y="148976"/>
                </a:lnTo>
                <a:lnTo>
                  <a:pt x="154047" y="149907"/>
                </a:lnTo>
                <a:lnTo>
                  <a:pt x="156333" y="150527"/>
                </a:lnTo>
                <a:lnTo>
                  <a:pt x="157857" y="151933"/>
                </a:lnTo>
                <a:lnTo>
                  <a:pt x="158873" y="153863"/>
                </a:lnTo>
                <a:lnTo>
                  <a:pt x="159549" y="156141"/>
                </a:lnTo>
                <a:lnTo>
                  <a:pt x="160994" y="157660"/>
                </a:lnTo>
                <a:lnTo>
                  <a:pt x="162951" y="158673"/>
                </a:lnTo>
                <a:lnTo>
                  <a:pt x="165248" y="159348"/>
                </a:lnTo>
                <a:lnTo>
                  <a:pt x="170450" y="162744"/>
                </a:lnTo>
                <a:lnTo>
                  <a:pt x="178678" y="169713"/>
                </a:lnTo>
                <a:lnTo>
                  <a:pt x="191080" y="181937"/>
                </a:lnTo>
                <a:lnTo>
                  <a:pt x="193933" y="183788"/>
                </a:lnTo>
                <a:lnTo>
                  <a:pt x="208298" y="189403"/>
                </a:lnTo>
                <a:lnTo>
                  <a:pt x="217725" y="194291"/>
                </a:lnTo>
                <a:lnTo>
                  <a:pt x="228615" y="201630"/>
                </a:lnTo>
                <a:lnTo>
                  <a:pt x="239127" y="205238"/>
                </a:lnTo>
                <a:lnTo>
                  <a:pt x="248974" y="209598"/>
                </a:lnTo>
                <a:lnTo>
                  <a:pt x="265686" y="217631"/>
                </a:lnTo>
                <a:lnTo>
                  <a:pt x="274683" y="220728"/>
                </a:lnTo>
                <a:lnTo>
                  <a:pt x="282985" y="223097"/>
                </a:lnTo>
                <a:lnTo>
                  <a:pt x="293297" y="227457"/>
                </a:lnTo>
                <a:lnTo>
                  <a:pt x="305525" y="230750"/>
                </a:lnTo>
                <a:lnTo>
                  <a:pt x="314902" y="234165"/>
                </a:lnTo>
                <a:lnTo>
                  <a:pt x="324699" y="237999"/>
                </a:lnTo>
                <a:lnTo>
                  <a:pt x="336791" y="241149"/>
                </a:lnTo>
                <a:lnTo>
                  <a:pt x="347008" y="245402"/>
                </a:lnTo>
                <a:lnTo>
                  <a:pt x="359182" y="248634"/>
                </a:lnTo>
                <a:lnTo>
                  <a:pt x="369080" y="249592"/>
                </a:lnTo>
                <a:lnTo>
                  <a:pt x="378304" y="249876"/>
                </a:lnTo>
                <a:lnTo>
                  <a:pt x="381323" y="250908"/>
                </a:lnTo>
                <a:lnTo>
                  <a:pt x="391545" y="257673"/>
                </a:lnTo>
                <a:lnTo>
                  <a:pt x="395181" y="258369"/>
                </a:lnTo>
                <a:lnTo>
                  <a:pt x="406883" y="258915"/>
                </a:lnTo>
                <a:lnTo>
                  <a:pt x="411200" y="2589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415"/>
          <p:cNvSpPr/>
          <p:nvPr/>
        </p:nvSpPr>
        <p:spPr>
          <a:xfrm>
            <a:off x="6234679" y="4724183"/>
            <a:ext cx="312871" cy="285372"/>
          </a:xfrm>
          <a:custGeom>
            <a:avLst/>
            <a:gdLst/>
            <a:ahLst/>
            <a:cxnLst/>
            <a:rect l="0" t="0" r="0" b="0"/>
            <a:pathLst>
              <a:path w="312871" h="285372">
                <a:moveTo>
                  <a:pt x="0" y="106778"/>
                </a:moveTo>
                <a:lnTo>
                  <a:pt x="0" y="111517"/>
                </a:lnTo>
                <a:lnTo>
                  <a:pt x="993" y="113906"/>
                </a:lnTo>
                <a:lnTo>
                  <a:pt x="7076" y="122224"/>
                </a:lnTo>
                <a:lnTo>
                  <a:pt x="7697" y="123028"/>
                </a:lnTo>
                <a:lnTo>
                  <a:pt x="8387" y="129214"/>
                </a:lnTo>
                <a:lnTo>
                  <a:pt x="8571" y="133641"/>
                </a:lnTo>
                <a:lnTo>
                  <a:pt x="9687" y="137586"/>
                </a:lnTo>
                <a:lnTo>
                  <a:pt x="13576" y="144613"/>
                </a:lnTo>
                <a:lnTo>
                  <a:pt x="18614" y="151044"/>
                </a:lnTo>
                <a:lnTo>
                  <a:pt x="21349" y="154148"/>
                </a:lnTo>
                <a:lnTo>
                  <a:pt x="23171" y="158201"/>
                </a:lnTo>
                <a:lnTo>
                  <a:pt x="24387" y="162889"/>
                </a:lnTo>
                <a:lnTo>
                  <a:pt x="25197" y="167997"/>
                </a:lnTo>
                <a:lnTo>
                  <a:pt x="28746" y="176320"/>
                </a:lnTo>
                <a:lnTo>
                  <a:pt x="31083" y="179928"/>
                </a:lnTo>
                <a:lnTo>
                  <a:pt x="32641" y="184318"/>
                </a:lnTo>
                <a:lnTo>
                  <a:pt x="33679" y="189229"/>
                </a:lnTo>
                <a:lnTo>
                  <a:pt x="34372" y="194488"/>
                </a:lnTo>
                <a:lnTo>
                  <a:pt x="35141" y="202976"/>
                </a:lnTo>
                <a:lnTo>
                  <a:pt x="35346" y="206628"/>
                </a:lnTo>
                <a:lnTo>
                  <a:pt x="36476" y="210056"/>
                </a:lnTo>
                <a:lnTo>
                  <a:pt x="40381" y="216510"/>
                </a:lnTo>
                <a:lnTo>
                  <a:pt x="42777" y="222685"/>
                </a:lnTo>
                <a:lnTo>
                  <a:pt x="43843" y="229730"/>
                </a:lnTo>
                <a:lnTo>
                  <a:pt x="44127" y="234386"/>
                </a:lnTo>
                <a:lnTo>
                  <a:pt x="44317" y="239475"/>
                </a:lnTo>
                <a:lnTo>
                  <a:pt x="45436" y="243859"/>
                </a:lnTo>
                <a:lnTo>
                  <a:pt x="49329" y="251377"/>
                </a:lnTo>
                <a:lnTo>
                  <a:pt x="51721" y="258026"/>
                </a:lnTo>
                <a:lnTo>
                  <a:pt x="53257" y="265638"/>
                </a:lnTo>
                <a:lnTo>
                  <a:pt x="59703" y="274271"/>
                </a:lnTo>
                <a:lnTo>
                  <a:pt x="62007" y="282885"/>
                </a:lnTo>
                <a:lnTo>
                  <a:pt x="62573" y="285368"/>
                </a:lnTo>
                <a:lnTo>
                  <a:pt x="70270" y="285371"/>
                </a:lnTo>
                <a:lnTo>
                  <a:pt x="70684" y="284379"/>
                </a:lnTo>
                <a:lnTo>
                  <a:pt x="71404" y="277683"/>
                </a:lnTo>
                <a:lnTo>
                  <a:pt x="77635" y="269557"/>
                </a:lnTo>
                <a:lnTo>
                  <a:pt x="79200" y="264122"/>
                </a:lnTo>
                <a:lnTo>
                  <a:pt x="80082" y="255483"/>
                </a:lnTo>
                <a:lnTo>
                  <a:pt x="80343" y="246640"/>
                </a:lnTo>
                <a:lnTo>
                  <a:pt x="81372" y="243675"/>
                </a:lnTo>
                <a:lnTo>
                  <a:pt x="86574" y="234763"/>
                </a:lnTo>
                <a:lnTo>
                  <a:pt x="88140" y="228814"/>
                </a:lnTo>
                <a:lnTo>
                  <a:pt x="91484" y="220216"/>
                </a:lnTo>
                <a:lnTo>
                  <a:pt x="93766" y="215146"/>
                </a:lnTo>
                <a:lnTo>
                  <a:pt x="96302" y="206866"/>
                </a:lnTo>
                <a:lnTo>
                  <a:pt x="97428" y="199879"/>
                </a:lnTo>
                <a:lnTo>
                  <a:pt x="97930" y="193466"/>
                </a:lnTo>
                <a:lnTo>
                  <a:pt x="99057" y="190367"/>
                </a:lnTo>
                <a:lnTo>
                  <a:pt x="102957" y="184277"/>
                </a:lnTo>
                <a:lnTo>
                  <a:pt x="108001" y="175618"/>
                </a:lnTo>
                <a:lnTo>
                  <a:pt x="110738" y="170530"/>
                </a:lnTo>
                <a:lnTo>
                  <a:pt x="113777" y="162233"/>
                </a:lnTo>
                <a:lnTo>
                  <a:pt x="114588" y="158630"/>
                </a:lnTo>
                <a:lnTo>
                  <a:pt x="118137" y="151982"/>
                </a:lnTo>
                <a:lnTo>
                  <a:pt x="123763" y="144370"/>
                </a:lnTo>
                <a:lnTo>
                  <a:pt x="124533" y="140683"/>
                </a:lnTo>
                <a:lnTo>
                  <a:pt x="124737" y="138311"/>
                </a:lnTo>
                <a:lnTo>
                  <a:pt x="125868" y="135738"/>
                </a:lnTo>
                <a:lnTo>
                  <a:pt x="129772" y="130232"/>
                </a:lnTo>
                <a:lnTo>
                  <a:pt x="132204" y="128368"/>
                </a:lnTo>
                <a:lnTo>
                  <a:pt x="134819" y="127124"/>
                </a:lnTo>
                <a:lnTo>
                  <a:pt x="137554" y="126295"/>
                </a:lnTo>
                <a:lnTo>
                  <a:pt x="139378" y="124750"/>
                </a:lnTo>
                <a:lnTo>
                  <a:pt x="140594" y="122728"/>
                </a:lnTo>
                <a:lnTo>
                  <a:pt x="142546" y="117095"/>
                </a:lnTo>
                <a:lnTo>
                  <a:pt x="143699" y="116632"/>
                </a:lnTo>
                <a:lnTo>
                  <a:pt x="151585" y="115743"/>
                </a:lnTo>
                <a:lnTo>
                  <a:pt x="159629" y="115711"/>
                </a:lnTo>
                <a:lnTo>
                  <a:pt x="160054" y="116702"/>
                </a:lnTo>
                <a:lnTo>
                  <a:pt x="160527" y="120449"/>
                </a:lnTo>
                <a:lnTo>
                  <a:pt x="161646" y="121845"/>
                </a:lnTo>
                <a:lnTo>
                  <a:pt x="163386" y="122776"/>
                </a:lnTo>
                <a:lnTo>
                  <a:pt x="165538" y="123396"/>
                </a:lnTo>
                <a:lnTo>
                  <a:pt x="166974" y="125794"/>
                </a:lnTo>
                <a:lnTo>
                  <a:pt x="168568" y="133751"/>
                </a:lnTo>
                <a:lnTo>
                  <a:pt x="169987" y="136666"/>
                </a:lnTo>
                <a:lnTo>
                  <a:pt x="171926" y="138609"/>
                </a:lnTo>
                <a:lnTo>
                  <a:pt x="174211" y="139905"/>
                </a:lnTo>
                <a:lnTo>
                  <a:pt x="175735" y="141761"/>
                </a:lnTo>
                <a:lnTo>
                  <a:pt x="176751" y="143990"/>
                </a:lnTo>
                <a:lnTo>
                  <a:pt x="177880" y="149114"/>
                </a:lnTo>
                <a:lnTo>
                  <a:pt x="178382" y="154698"/>
                </a:lnTo>
                <a:lnTo>
                  <a:pt x="181253" y="163133"/>
                </a:lnTo>
                <a:lnTo>
                  <a:pt x="183409" y="168160"/>
                </a:lnTo>
                <a:lnTo>
                  <a:pt x="185806" y="176392"/>
                </a:lnTo>
                <a:lnTo>
                  <a:pt x="186870" y="183358"/>
                </a:lnTo>
                <a:lnTo>
                  <a:pt x="187344" y="189762"/>
                </a:lnTo>
                <a:lnTo>
                  <a:pt x="188463" y="192858"/>
                </a:lnTo>
                <a:lnTo>
                  <a:pt x="192356" y="198945"/>
                </a:lnTo>
                <a:lnTo>
                  <a:pt x="194748" y="204957"/>
                </a:lnTo>
                <a:lnTo>
                  <a:pt x="196283" y="212161"/>
                </a:lnTo>
                <a:lnTo>
                  <a:pt x="202730" y="220713"/>
                </a:lnTo>
                <a:lnTo>
                  <a:pt x="204325" y="226207"/>
                </a:lnTo>
                <a:lnTo>
                  <a:pt x="205222" y="234879"/>
                </a:lnTo>
                <a:lnTo>
                  <a:pt x="206342" y="236827"/>
                </a:lnTo>
                <a:lnTo>
                  <a:pt x="208081" y="238126"/>
                </a:lnTo>
                <a:lnTo>
                  <a:pt x="210234" y="238991"/>
                </a:lnTo>
                <a:lnTo>
                  <a:pt x="211669" y="240561"/>
                </a:lnTo>
                <a:lnTo>
                  <a:pt x="212626" y="242600"/>
                </a:lnTo>
                <a:lnTo>
                  <a:pt x="214162" y="248260"/>
                </a:lnTo>
                <a:lnTo>
                  <a:pt x="221565" y="256537"/>
                </a:lnTo>
                <a:lnTo>
                  <a:pt x="223100" y="258179"/>
                </a:lnTo>
                <a:lnTo>
                  <a:pt x="232040" y="258572"/>
                </a:lnTo>
                <a:lnTo>
                  <a:pt x="232384" y="250893"/>
                </a:lnTo>
                <a:lnTo>
                  <a:pt x="238554" y="242768"/>
                </a:lnTo>
                <a:lnTo>
                  <a:pt x="241521" y="234494"/>
                </a:lnTo>
                <a:lnTo>
                  <a:pt x="247255" y="225758"/>
                </a:lnTo>
                <a:lnTo>
                  <a:pt x="248944" y="219851"/>
                </a:lnTo>
                <a:lnTo>
                  <a:pt x="249896" y="210947"/>
                </a:lnTo>
                <a:lnTo>
                  <a:pt x="252767" y="202354"/>
                </a:lnTo>
                <a:lnTo>
                  <a:pt x="254923" y="197284"/>
                </a:lnTo>
                <a:lnTo>
                  <a:pt x="256361" y="191920"/>
                </a:lnTo>
                <a:lnTo>
                  <a:pt x="257318" y="186360"/>
                </a:lnTo>
                <a:lnTo>
                  <a:pt x="257957" y="180669"/>
                </a:lnTo>
                <a:lnTo>
                  <a:pt x="259376" y="175882"/>
                </a:lnTo>
                <a:lnTo>
                  <a:pt x="263602" y="167918"/>
                </a:lnTo>
                <a:lnTo>
                  <a:pt x="265126" y="163413"/>
                </a:lnTo>
                <a:lnTo>
                  <a:pt x="266143" y="158425"/>
                </a:lnTo>
                <a:lnTo>
                  <a:pt x="266819" y="153116"/>
                </a:lnTo>
                <a:lnTo>
                  <a:pt x="267572" y="144570"/>
                </a:lnTo>
                <a:lnTo>
                  <a:pt x="267774" y="140903"/>
                </a:lnTo>
                <a:lnTo>
                  <a:pt x="268900" y="136473"/>
                </a:lnTo>
                <a:lnTo>
                  <a:pt x="270645" y="131536"/>
                </a:lnTo>
                <a:lnTo>
                  <a:pt x="272801" y="126260"/>
                </a:lnTo>
                <a:lnTo>
                  <a:pt x="274239" y="120758"/>
                </a:lnTo>
                <a:lnTo>
                  <a:pt x="275198" y="115106"/>
                </a:lnTo>
                <a:lnTo>
                  <a:pt x="275836" y="109353"/>
                </a:lnTo>
                <a:lnTo>
                  <a:pt x="276262" y="104526"/>
                </a:lnTo>
                <a:lnTo>
                  <a:pt x="276735" y="96516"/>
                </a:lnTo>
                <a:lnTo>
                  <a:pt x="277855" y="91999"/>
                </a:lnTo>
                <a:lnTo>
                  <a:pt x="279594" y="87004"/>
                </a:lnTo>
                <a:lnTo>
                  <a:pt x="281747" y="81689"/>
                </a:lnTo>
                <a:lnTo>
                  <a:pt x="284139" y="73137"/>
                </a:lnTo>
                <a:lnTo>
                  <a:pt x="285202" y="66030"/>
                </a:lnTo>
                <a:lnTo>
                  <a:pt x="285674" y="59563"/>
                </a:lnTo>
                <a:lnTo>
                  <a:pt x="286795" y="56450"/>
                </a:lnTo>
                <a:lnTo>
                  <a:pt x="290686" y="50345"/>
                </a:lnTo>
                <a:lnTo>
                  <a:pt x="293078" y="44325"/>
                </a:lnTo>
                <a:lnTo>
                  <a:pt x="294141" y="38341"/>
                </a:lnTo>
                <a:lnTo>
                  <a:pt x="294614" y="32374"/>
                </a:lnTo>
                <a:lnTo>
                  <a:pt x="295734" y="29394"/>
                </a:lnTo>
                <a:lnTo>
                  <a:pt x="301060" y="21452"/>
                </a:lnTo>
                <a:lnTo>
                  <a:pt x="302656" y="19246"/>
                </a:lnTo>
                <a:lnTo>
                  <a:pt x="303364" y="15620"/>
                </a:lnTo>
                <a:lnTo>
                  <a:pt x="303909" y="7835"/>
                </a:lnTo>
                <a:lnTo>
                  <a:pt x="303930" y="0"/>
                </a:lnTo>
                <a:lnTo>
                  <a:pt x="303931" y="4475"/>
                </a:lnTo>
                <a:lnTo>
                  <a:pt x="304924" y="5833"/>
                </a:lnTo>
                <a:lnTo>
                  <a:pt x="306579" y="6740"/>
                </a:lnTo>
                <a:lnTo>
                  <a:pt x="312870" y="85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 83"/>
          <p:cNvSpPr/>
          <p:nvPr/>
        </p:nvSpPr>
        <p:spPr>
          <a:xfrm>
            <a:off x="3052346" y="2759273"/>
            <a:ext cx="2650" cy="1"/>
          </a:xfrm>
          <a:custGeom>
            <a:avLst/>
            <a:gdLst/>
            <a:ahLst/>
            <a:cxnLst/>
            <a:rect l="0" t="0" r="0" b="0"/>
            <a:pathLst>
              <a:path w="2650" h="1">
                <a:moveTo>
                  <a:pt x="0" y="0"/>
                </a:moveTo>
                <a:lnTo>
                  <a:pt x="2649" y="0"/>
                </a:lnTo>
                <a:close/>
              </a:path>
            </a:pathLst>
          </a:custGeom>
          <a:ln w="38100" cap="flat" cmpd="thickThin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417"/>
          <p:cNvSpPr/>
          <p:nvPr/>
        </p:nvSpPr>
        <p:spPr>
          <a:xfrm>
            <a:off x="3043407" y="2759273"/>
            <a:ext cx="8940" cy="1"/>
          </a:xfrm>
          <a:custGeom>
            <a:avLst/>
            <a:gdLst/>
            <a:ahLst/>
            <a:cxnLst/>
            <a:rect l="0" t="0" r="0" b="0"/>
            <a:pathLst>
              <a:path w="8940" h="1">
                <a:moveTo>
                  <a:pt x="8939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85"/>
          <p:cNvSpPr/>
          <p:nvPr/>
        </p:nvSpPr>
        <p:spPr>
          <a:xfrm>
            <a:off x="3061285" y="2768203"/>
            <a:ext cx="2650" cy="1"/>
          </a:xfrm>
          <a:custGeom>
            <a:avLst/>
            <a:gdLst/>
            <a:ahLst/>
            <a:cxnLst/>
            <a:rect l="0" t="0" r="0" b="0"/>
            <a:pathLst>
              <a:path w="2650" h="1">
                <a:moveTo>
                  <a:pt x="0" y="0"/>
                </a:moveTo>
                <a:lnTo>
                  <a:pt x="2649" y="0"/>
                </a:lnTo>
                <a:close/>
              </a:path>
            </a:pathLst>
          </a:custGeom>
          <a:ln w="38100" cap="flat" cmpd="thickThin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419"/>
          <p:cNvSpPr/>
          <p:nvPr/>
        </p:nvSpPr>
        <p:spPr>
          <a:xfrm>
            <a:off x="2301459" y="2741414"/>
            <a:ext cx="804523" cy="500063"/>
          </a:xfrm>
          <a:custGeom>
            <a:avLst/>
            <a:gdLst/>
            <a:ahLst/>
            <a:cxnLst/>
            <a:rect l="0" t="0" r="0" b="0"/>
            <a:pathLst>
              <a:path w="804523" h="500063">
                <a:moveTo>
                  <a:pt x="804522" y="8929"/>
                </a:moveTo>
                <a:lnTo>
                  <a:pt x="804522" y="0"/>
                </a:lnTo>
                <a:lnTo>
                  <a:pt x="795592" y="8920"/>
                </a:lnTo>
                <a:lnTo>
                  <a:pt x="795583" y="16617"/>
                </a:lnTo>
                <a:lnTo>
                  <a:pt x="794590" y="17031"/>
                </a:lnTo>
                <a:lnTo>
                  <a:pt x="786653" y="17858"/>
                </a:lnTo>
                <a:lnTo>
                  <a:pt x="786646" y="22599"/>
                </a:lnTo>
                <a:lnTo>
                  <a:pt x="785652" y="23996"/>
                </a:lnTo>
                <a:lnTo>
                  <a:pt x="783996" y="24926"/>
                </a:lnTo>
                <a:lnTo>
                  <a:pt x="777714" y="26786"/>
                </a:lnTo>
                <a:lnTo>
                  <a:pt x="768798" y="35686"/>
                </a:lnTo>
                <a:lnTo>
                  <a:pt x="764030" y="35709"/>
                </a:lnTo>
                <a:lnTo>
                  <a:pt x="762628" y="36704"/>
                </a:lnTo>
                <a:lnTo>
                  <a:pt x="761694" y="38360"/>
                </a:lnTo>
                <a:lnTo>
                  <a:pt x="759935" y="44280"/>
                </a:lnTo>
                <a:lnTo>
                  <a:pt x="742325" y="44648"/>
                </a:lnTo>
                <a:lnTo>
                  <a:pt x="742060" y="49388"/>
                </a:lnTo>
                <a:lnTo>
                  <a:pt x="741029" y="50785"/>
                </a:lnTo>
                <a:lnTo>
                  <a:pt x="739349" y="51715"/>
                </a:lnTo>
                <a:lnTo>
                  <a:pt x="733380" y="53469"/>
                </a:lnTo>
                <a:lnTo>
                  <a:pt x="728373" y="53545"/>
                </a:lnTo>
                <a:lnTo>
                  <a:pt x="726939" y="54548"/>
                </a:lnTo>
                <a:lnTo>
                  <a:pt x="725982" y="56209"/>
                </a:lnTo>
                <a:lnTo>
                  <a:pt x="724181" y="62139"/>
                </a:lnTo>
                <a:lnTo>
                  <a:pt x="715502" y="62498"/>
                </a:lnTo>
                <a:lnTo>
                  <a:pt x="706569" y="71069"/>
                </a:lnTo>
                <a:lnTo>
                  <a:pt x="697630" y="71427"/>
                </a:lnTo>
                <a:lnTo>
                  <a:pt x="688691" y="79999"/>
                </a:lnTo>
                <a:lnTo>
                  <a:pt x="683680" y="80258"/>
                </a:lnTo>
                <a:lnTo>
                  <a:pt x="682244" y="81286"/>
                </a:lnTo>
                <a:lnTo>
                  <a:pt x="681287" y="82964"/>
                </a:lnTo>
                <a:lnTo>
                  <a:pt x="679486" y="88926"/>
                </a:lnTo>
                <a:lnTo>
                  <a:pt x="674662" y="89187"/>
                </a:lnTo>
                <a:lnTo>
                  <a:pt x="673253" y="90215"/>
                </a:lnTo>
                <a:lnTo>
                  <a:pt x="672313" y="91894"/>
                </a:lnTo>
                <a:lnTo>
                  <a:pt x="671687" y="94004"/>
                </a:lnTo>
                <a:lnTo>
                  <a:pt x="670277" y="95412"/>
                </a:lnTo>
                <a:lnTo>
                  <a:pt x="668343" y="96350"/>
                </a:lnTo>
                <a:lnTo>
                  <a:pt x="661614" y="98194"/>
                </a:lnTo>
                <a:lnTo>
                  <a:pt x="656786" y="98216"/>
                </a:lnTo>
                <a:lnTo>
                  <a:pt x="655376" y="99212"/>
                </a:lnTo>
                <a:lnTo>
                  <a:pt x="654436" y="100868"/>
                </a:lnTo>
                <a:lnTo>
                  <a:pt x="652667" y="106788"/>
                </a:lnTo>
                <a:lnTo>
                  <a:pt x="647844" y="107047"/>
                </a:lnTo>
                <a:lnTo>
                  <a:pt x="646435" y="108075"/>
                </a:lnTo>
                <a:lnTo>
                  <a:pt x="645496" y="109753"/>
                </a:lnTo>
                <a:lnTo>
                  <a:pt x="643988" y="114835"/>
                </a:lnTo>
                <a:lnTo>
                  <a:pt x="642871" y="115252"/>
                </a:lnTo>
                <a:lnTo>
                  <a:pt x="635953" y="115976"/>
                </a:lnTo>
                <a:lnTo>
                  <a:pt x="635528" y="117004"/>
                </a:lnTo>
                <a:lnTo>
                  <a:pt x="634790" y="123764"/>
                </a:lnTo>
                <a:lnTo>
                  <a:pt x="633759" y="124181"/>
                </a:lnTo>
                <a:lnTo>
                  <a:pt x="626110" y="124983"/>
                </a:lnTo>
                <a:lnTo>
                  <a:pt x="610679" y="140060"/>
                </a:lnTo>
                <a:lnTo>
                  <a:pt x="608232" y="142504"/>
                </a:lnTo>
                <a:lnTo>
                  <a:pt x="600197" y="142842"/>
                </a:lnTo>
                <a:lnTo>
                  <a:pt x="599772" y="143845"/>
                </a:lnTo>
                <a:lnTo>
                  <a:pt x="599299" y="147605"/>
                </a:lnTo>
                <a:lnTo>
                  <a:pt x="598180" y="149005"/>
                </a:lnTo>
                <a:lnTo>
                  <a:pt x="596441" y="149938"/>
                </a:lnTo>
                <a:lnTo>
                  <a:pt x="590360" y="151695"/>
                </a:lnTo>
                <a:lnTo>
                  <a:pt x="574974" y="166798"/>
                </a:lnTo>
                <a:lnTo>
                  <a:pt x="572482" y="169286"/>
                </a:lnTo>
                <a:lnTo>
                  <a:pt x="567471" y="169552"/>
                </a:lnTo>
                <a:lnTo>
                  <a:pt x="566035" y="170582"/>
                </a:lnTo>
                <a:lnTo>
                  <a:pt x="565079" y="172260"/>
                </a:lnTo>
                <a:lnTo>
                  <a:pt x="563543" y="177342"/>
                </a:lnTo>
                <a:lnTo>
                  <a:pt x="562424" y="177759"/>
                </a:lnTo>
                <a:lnTo>
                  <a:pt x="552144" y="178544"/>
                </a:lnTo>
                <a:lnTo>
                  <a:pt x="549859" y="178561"/>
                </a:lnTo>
                <a:lnTo>
                  <a:pt x="548335" y="179564"/>
                </a:lnTo>
                <a:lnTo>
                  <a:pt x="547319" y="181225"/>
                </a:lnTo>
                <a:lnTo>
                  <a:pt x="545688" y="186279"/>
                </a:lnTo>
                <a:lnTo>
                  <a:pt x="544561" y="186694"/>
                </a:lnTo>
                <a:lnTo>
                  <a:pt x="540660" y="187154"/>
                </a:lnTo>
                <a:lnTo>
                  <a:pt x="539223" y="188269"/>
                </a:lnTo>
                <a:lnTo>
                  <a:pt x="538264" y="190005"/>
                </a:lnTo>
                <a:lnTo>
                  <a:pt x="537626" y="192154"/>
                </a:lnTo>
                <a:lnTo>
                  <a:pt x="536206" y="193587"/>
                </a:lnTo>
                <a:lnTo>
                  <a:pt x="534267" y="194542"/>
                </a:lnTo>
                <a:lnTo>
                  <a:pt x="527810" y="196341"/>
                </a:lnTo>
                <a:lnTo>
                  <a:pt x="518848" y="205012"/>
                </a:lnTo>
                <a:lnTo>
                  <a:pt x="510806" y="205350"/>
                </a:lnTo>
                <a:lnTo>
                  <a:pt x="500992" y="213943"/>
                </a:lnTo>
                <a:lnTo>
                  <a:pt x="495965" y="214203"/>
                </a:lnTo>
                <a:lnTo>
                  <a:pt x="494527" y="215231"/>
                </a:lnTo>
                <a:lnTo>
                  <a:pt x="493569" y="216909"/>
                </a:lnTo>
                <a:lnTo>
                  <a:pt x="492930" y="219020"/>
                </a:lnTo>
                <a:lnTo>
                  <a:pt x="491511" y="220427"/>
                </a:lnTo>
                <a:lnTo>
                  <a:pt x="489571" y="221366"/>
                </a:lnTo>
                <a:lnTo>
                  <a:pt x="484068" y="222871"/>
                </a:lnTo>
                <a:lnTo>
                  <a:pt x="478369" y="223132"/>
                </a:lnTo>
                <a:lnTo>
                  <a:pt x="476837" y="224160"/>
                </a:lnTo>
                <a:lnTo>
                  <a:pt x="475816" y="225839"/>
                </a:lnTo>
                <a:lnTo>
                  <a:pt x="475135" y="227950"/>
                </a:lnTo>
                <a:lnTo>
                  <a:pt x="473688" y="229357"/>
                </a:lnTo>
                <a:lnTo>
                  <a:pt x="471730" y="230295"/>
                </a:lnTo>
                <a:lnTo>
                  <a:pt x="466197" y="231801"/>
                </a:lnTo>
                <a:lnTo>
                  <a:pt x="457258" y="232139"/>
                </a:lnTo>
                <a:lnTo>
                  <a:pt x="456804" y="233142"/>
                </a:lnTo>
                <a:lnTo>
                  <a:pt x="456299" y="236902"/>
                </a:lnTo>
                <a:lnTo>
                  <a:pt x="455171" y="238302"/>
                </a:lnTo>
                <a:lnTo>
                  <a:pt x="453426" y="239235"/>
                </a:lnTo>
                <a:lnTo>
                  <a:pt x="448839" y="240272"/>
                </a:lnTo>
                <a:lnTo>
                  <a:pt x="438498" y="241069"/>
                </a:lnTo>
                <a:lnTo>
                  <a:pt x="433414" y="245832"/>
                </a:lnTo>
                <a:lnTo>
                  <a:pt x="430975" y="247232"/>
                </a:lnTo>
                <a:lnTo>
                  <a:pt x="425617" y="248787"/>
                </a:lnTo>
                <a:lnTo>
                  <a:pt x="423791" y="250193"/>
                </a:lnTo>
                <a:lnTo>
                  <a:pt x="422574" y="252124"/>
                </a:lnTo>
                <a:lnTo>
                  <a:pt x="420620" y="257610"/>
                </a:lnTo>
                <a:lnTo>
                  <a:pt x="419466" y="258060"/>
                </a:lnTo>
                <a:lnTo>
                  <a:pt x="411063" y="258881"/>
                </a:lnTo>
                <a:lnTo>
                  <a:pt x="406835" y="258925"/>
                </a:lnTo>
                <a:lnTo>
                  <a:pt x="404317" y="259929"/>
                </a:lnTo>
                <a:lnTo>
                  <a:pt x="394965" y="266646"/>
                </a:lnTo>
                <a:lnTo>
                  <a:pt x="391404" y="267337"/>
                </a:lnTo>
                <a:lnTo>
                  <a:pt x="389063" y="267522"/>
                </a:lnTo>
                <a:lnTo>
                  <a:pt x="387503" y="268637"/>
                </a:lnTo>
                <a:lnTo>
                  <a:pt x="386463" y="270372"/>
                </a:lnTo>
                <a:lnTo>
                  <a:pt x="385769" y="272521"/>
                </a:lnTo>
                <a:lnTo>
                  <a:pt x="384314" y="273954"/>
                </a:lnTo>
                <a:lnTo>
                  <a:pt x="382350" y="274909"/>
                </a:lnTo>
                <a:lnTo>
                  <a:pt x="376808" y="276442"/>
                </a:lnTo>
                <a:lnTo>
                  <a:pt x="367866" y="284475"/>
                </a:lnTo>
                <a:lnTo>
                  <a:pt x="364461" y="285183"/>
                </a:lnTo>
                <a:lnTo>
                  <a:pt x="358927" y="285638"/>
                </a:lnTo>
                <a:lnTo>
                  <a:pt x="349988" y="293428"/>
                </a:lnTo>
                <a:lnTo>
                  <a:pt x="346583" y="294123"/>
                </a:lnTo>
                <a:lnTo>
                  <a:pt x="344284" y="294309"/>
                </a:lnTo>
                <a:lnTo>
                  <a:pt x="341759" y="295424"/>
                </a:lnTo>
                <a:lnTo>
                  <a:pt x="332393" y="302335"/>
                </a:lnTo>
                <a:lnTo>
                  <a:pt x="328831" y="303043"/>
                </a:lnTo>
                <a:lnTo>
                  <a:pt x="326490" y="303231"/>
                </a:lnTo>
                <a:lnTo>
                  <a:pt x="324929" y="304350"/>
                </a:lnTo>
                <a:lnTo>
                  <a:pt x="323889" y="306087"/>
                </a:lnTo>
                <a:lnTo>
                  <a:pt x="323195" y="308238"/>
                </a:lnTo>
                <a:lnTo>
                  <a:pt x="321740" y="309671"/>
                </a:lnTo>
                <a:lnTo>
                  <a:pt x="319776" y="310627"/>
                </a:lnTo>
                <a:lnTo>
                  <a:pt x="314234" y="312161"/>
                </a:lnTo>
                <a:lnTo>
                  <a:pt x="305293" y="320194"/>
                </a:lnTo>
                <a:lnTo>
                  <a:pt x="301887" y="320902"/>
                </a:lnTo>
                <a:lnTo>
                  <a:pt x="299588" y="321091"/>
                </a:lnTo>
                <a:lnTo>
                  <a:pt x="297063" y="322209"/>
                </a:lnTo>
                <a:lnTo>
                  <a:pt x="287698" y="329123"/>
                </a:lnTo>
                <a:lnTo>
                  <a:pt x="281794" y="334761"/>
                </a:lnTo>
                <a:lnTo>
                  <a:pt x="279241" y="336283"/>
                </a:lnTo>
                <a:lnTo>
                  <a:pt x="269827" y="338927"/>
                </a:lnTo>
                <a:lnTo>
                  <a:pt x="261364" y="345385"/>
                </a:lnTo>
                <a:lnTo>
                  <a:pt x="253023" y="348398"/>
                </a:lnTo>
                <a:lnTo>
                  <a:pt x="243089" y="355834"/>
                </a:lnTo>
                <a:lnTo>
                  <a:pt x="233812" y="364757"/>
                </a:lnTo>
                <a:lnTo>
                  <a:pt x="232353" y="365210"/>
                </a:lnTo>
                <a:lnTo>
                  <a:pt x="228085" y="365714"/>
                </a:lnTo>
                <a:lnTo>
                  <a:pt x="225556" y="366840"/>
                </a:lnTo>
                <a:lnTo>
                  <a:pt x="217251" y="372174"/>
                </a:lnTo>
                <a:lnTo>
                  <a:pt x="211440" y="373770"/>
                </a:lnTo>
                <a:lnTo>
                  <a:pt x="209493" y="375188"/>
                </a:lnTo>
                <a:lnTo>
                  <a:pt x="208196" y="377125"/>
                </a:lnTo>
                <a:lnTo>
                  <a:pt x="207330" y="379409"/>
                </a:lnTo>
                <a:lnTo>
                  <a:pt x="205760" y="380931"/>
                </a:lnTo>
                <a:lnTo>
                  <a:pt x="203720" y="381946"/>
                </a:lnTo>
                <a:lnTo>
                  <a:pt x="198805" y="383074"/>
                </a:lnTo>
                <a:lnTo>
                  <a:pt x="193309" y="383575"/>
                </a:lnTo>
                <a:lnTo>
                  <a:pt x="191447" y="384701"/>
                </a:lnTo>
                <a:lnTo>
                  <a:pt x="190205" y="386444"/>
                </a:lnTo>
                <a:lnTo>
                  <a:pt x="189377" y="388598"/>
                </a:lnTo>
                <a:lnTo>
                  <a:pt x="187832" y="390034"/>
                </a:lnTo>
                <a:lnTo>
                  <a:pt x="185809" y="390991"/>
                </a:lnTo>
                <a:lnTo>
                  <a:pt x="183467" y="391629"/>
                </a:lnTo>
                <a:lnTo>
                  <a:pt x="178216" y="394985"/>
                </a:lnTo>
                <a:lnTo>
                  <a:pt x="175425" y="397268"/>
                </a:lnTo>
                <a:lnTo>
                  <a:pt x="172571" y="398791"/>
                </a:lnTo>
                <a:lnTo>
                  <a:pt x="166751" y="400482"/>
                </a:lnTo>
                <a:lnTo>
                  <a:pt x="164802" y="401925"/>
                </a:lnTo>
                <a:lnTo>
                  <a:pt x="163503" y="403880"/>
                </a:lnTo>
                <a:lnTo>
                  <a:pt x="162637" y="406175"/>
                </a:lnTo>
                <a:lnTo>
                  <a:pt x="156672" y="414146"/>
                </a:lnTo>
                <a:lnTo>
                  <a:pt x="154110" y="415995"/>
                </a:lnTo>
                <a:lnTo>
                  <a:pt x="148614" y="418051"/>
                </a:lnTo>
                <a:lnTo>
                  <a:pt x="139936" y="419208"/>
                </a:lnTo>
                <a:lnTo>
                  <a:pt x="136993" y="420362"/>
                </a:lnTo>
                <a:lnTo>
                  <a:pt x="131074" y="424291"/>
                </a:lnTo>
                <a:lnTo>
                  <a:pt x="129099" y="426728"/>
                </a:lnTo>
                <a:lnTo>
                  <a:pt x="127782" y="429345"/>
                </a:lnTo>
                <a:lnTo>
                  <a:pt x="126904" y="432081"/>
                </a:lnTo>
                <a:lnTo>
                  <a:pt x="125325" y="433906"/>
                </a:lnTo>
                <a:lnTo>
                  <a:pt x="123279" y="435122"/>
                </a:lnTo>
                <a:lnTo>
                  <a:pt x="120922" y="435933"/>
                </a:lnTo>
                <a:lnTo>
                  <a:pt x="115655" y="439479"/>
                </a:lnTo>
                <a:lnTo>
                  <a:pt x="112859" y="441814"/>
                </a:lnTo>
                <a:lnTo>
                  <a:pt x="110003" y="443371"/>
                </a:lnTo>
                <a:lnTo>
                  <a:pt x="101237" y="446554"/>
                </a:lnTo>
                <a:lnTo>
                  <a:pt x="92349" y="452348"/>
                </a:lnTo>
                <a:lnTo>
                  <a:pt x="83425" y="455497"/>
                </a:lnTo>
                <a:lnTo>
                  <a:pt x="73278" y="462983"/>
                </a:lnTo>
                <a:lnTo>
                  <a:pt x="67290" y="468681"/>
                </a:lnTo>
                <a:lnTo>
                  <a:pt x="64725" y="470211"/>
                </a:lnTo>
                <a:lnTo>
                  <a:pt x="56369" y="473358"/>
                </a:lnTo>
                <a:lnTo>
                  <a:pt x="47602" y="479141"/>
                </a:lnTo>
                <a:lnTo>
                  <a:pt x="37512" y="481800"/>
                </a:lnTo>
                <a:lnTo>
                  <a:pt x="28214" y="489856"/>
                </a:lnTo>
                <a:lnTo>
                  <a:pt x="19243" y="498709"/>
                </a:lnTo>
                <a:lnTo>
                  <a:pt x="17795" y="499160"/>
                </a:lnTo>
                <a:lnTo>
                  <a:pt x="8215" y="500039"/>
                </a:lnTo>
                <a:lnTo>
                  <a:pt x="0" y="5000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420"/>
          <p:cNvSpPr/>
          <p:nvPr/>
        </p:nvSpPr>
        <p:spPr>
          <a:xfrm>
            <a:off x="2203128" y="3125390"/>
            <a:ext cx="250297" cy="178595"/>
          </a:xfrm>
          <a:custGeom>
            <a:avLst/>
            <a:gdLst/>
            <a:ahLst/>
            <a:cxnLst/>
            <a:rect l="0" t="0" r="0" b="0"/>
            <a:pathLst>
              <a:path w="250297" h="178595">
                <a:moveTo>
                  <a:pt x="160905" y="0"/>
                </a:moveTo>
                <a:lnTo>
                  <a:pt x="95350" y="65485"/>
                </a:lnTo>
                <a:lnTo>
                  <a:pt x="92370" y="69454"/>
                </a:lnTo>
                <a:lnTo>
                  <a:pt x="89391" y="74084"/>
                </a:lnTo>
                <a:lnTo>
                  <a:pt x="86411" y="79155"/>
                </a:lnTo>
                <a:lnTo>
                  <a:pt x="83432" y="83528"/>
                </a:lnTo>
                <a:lnTo>
                  <a:pt x="80452" y="87435"/>
                </a:lnTo>
                <a:lnTo>
                  <a:pt x="77472" y="91033"/>
                </a:lnTo>
                <a:lnTo>
                  <a:pt x="74493" y="94423"/>
                </a:lnTo>
                <a:lnTo>
                  <a:pt x="71513" y="97675"/>
                </a:lnTo>
                <a:lnTo>
                  <a:pt x="65554" y="103935"/>
                </a:lnTo>
                <a:lnTo>
                  <a:pt x="32777" y="136920"/>
                </a:lnTo>
                <a:lnTo>
                  <a:pt x="29797" y="138905"/>
                </a:lnTo>
                <a:lnTo>
                  <a:pt x="23838" y="141111"/>
                </a:lnTo>
                <a:lnTo>
                  <a:pt x="21851" y="142691"/>
                </a:lnTo>
                <a:lnTo>
                  <a:pt x="20527" y="144737"/>
                </a:lnTo>
                <a:lnTo>
                  <a:pt x="19644" y="147093"/>
                </a:lnTo>
                <a:lnTo>
                  <a:pt x="16015" y="152357"/>
                </a:lnTo>
                <a:lnTo>
                  <a:pt x="13656" y="155149"/>
                </a:lnTo>
                <a:lnTo>
                  <a:pt x="11090" y="157011"/>
                </a:lnTo>
                <a:lnTo>
                  <a:pt x="5591" y="159080"/>
                </a:lnTo>
                <a:lnTo>
                  <a:pt x="3727" y="160624"/>
                </a:lnTo>
                <a:lnTo>
                  <a:pt x="2485" y="162645"/>
                </a:lnTo>
                <a:lnTo>
                  <a:pt x="146" y="169253"/>
                </a:lnTo>
                <a:lnTo>
                  <a:pt x="43" y="174283"/>
                </a:lnTo>
                <a:lnTo>
                  <a:pt x="0" y="178584"/>
                </a:lnTo>
                <a:lnTo>
                  <a:pt x="108974" y="178594"/>
                </a:lnTo>
                <a:lnTo>
                  <a:pt x="113373" y="177602"/>
                </a:lnTo>
                <a:lnTo>
                  <a:pt x="118291" y="175948"/>
                </a:lnTo>
                <a:lnTo>
                  <a:pt x="123556" y="173853"/>
                </a:lnTo>
                <a:lnTo>
                  <a:pt x="128060" y="172457"/>
                </a:lnTo>
                <a:lnTo>
                  <a:pt x="135712" y="170906"/>
                </a:lnTo>
                <a:lnTo>
                  <a:pt x="140137" y="170492"/>
                </a:lnTo>
                <a:lnTo>
                  <a:pt x="145073" y="170216"/>
                </a:lnTo>
                <a:lnTo>
                  <a:pt x="154861" y="169910"/>
                </a:lnTo>
                <a:lnTo>
                  <a:pt x="169239" y="169713"/>
                </a:lnTo>
                <a:lnTo>
                  <a:pt x="250296" y="1696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421"/>
          <p:cNvSpPr/>
          <p:nvPr/>
        </p:nvSpPr>
        <p:spPr>
          <a:xfrm>
            <a:off x="6011201" y="2178843"/>
            <a:ext cx="1322993" cy="973337"/>
          </a:xfrm>
          <a:custGeom>
            <a:avLst/>
            <a:gdLst/>
            <a:ahLst/>
            <a:cxnLst/>
            <a:rect l="0" t="0" r="0" b="0"/>
            <a:pathLst>
              <a:path w="1322993" h="973337">
                <a:moveTo>
                  <a:pt x="0" y="8930"/>
                </a:moveTo>
                <a:lnTo>
                  <a:pt x="0" y="0"/>
                </a:lnTo>
                <a:lnTo>
                  <a:pt x="0" y="8929"/>
                </a:lnTo>
                <a:lnTo>
                  <a:pt x="7697" y="8930"/>
                </a:lnTo>
                <a:lnTo>
                  <a:pt x="8111" y="9922"/>
                </a:lnTo>
                <a:lnTo>
                  <a:pt x="8907" y="17492"/>
                </a:lnTo>
                <a:lnTo>
                  <a:pt x="17509" y="17850"/>
                </a:lnTo>
                <a:lnTo>
                  <a:pt x="35378" y="35342"/>
                </a:lnTo>
                <a:lnTo>
                  <a:pt x="40390" y="35607"/>
                </a:lnTo>
                <a:lnTo>
                  <a:pt x="41825" y="36637"/>
                </a:lnTo>
                <a:lnTo>
                  <a:pt x="42782" y="38315"/>
                </a:lnTo>
                <a:lnTo>
                  <a:pt x="44317" y="43397"/>
                </a:lnTo>
                <a:lnTo>
                  <a:pt x="45437" y="43815"/>
                </a:lnTo>
                <a:lnTo>
                  <a:pt x="52359" y="44539"/>
                </a:lnTo>
                <a:lnTo>
                  <a:pt x="60519" y="50764"/>
                </a:lnTo>
                <a:lnTo>
                  <a:pt x="69869" y="53208"/>
                </a:lnTo>
                <a:lnTo>
                  <a:pt x="75772" y="53468"/>
                </a:lnTo>
                <a:lnTo>
                  <a:pt x="77332" y="54497"/>
                </a:lnTo>
                <a:lnTo>
                  <a:pt x="78372" y="56175"/>
                </a:lnTo>
                <a:lnTo>
                  <a:pt x="79065" y="58286"/>
                </a:lnTo>
                <a:lnTo>
                  <a:pt x="80520" y="59694"/>
                </a:lnTo>
                <a:lnTo>
                  <a:pt x="82484" y="60632"/>
                </a:lnTo>
                <a:lnTo>
                  <a:pt x="84786" y="61257"/>
                </a:lnTo>
                <a:lnTo>
                  <a:pt x="86321" y="62666"/>
                </a:lnTo>
                <a:lnTo>
                  <a:pt x="87344" y="64598"/>
                </a:lnTo>
                <a:lnTo>
                  <a:pt x="88027" y="66878"/>
                </a:lnTo>
                <a:lnTo>
                  <a:pt x="89475" y="68398"/>
                </a:lnTo>
                <a:lnTo>
                  <a:pt x="91433" y="69411"/>
                </a:lnTo>
                <a:lnTo>
                  <a:pt x="93732" y="70087"/>
                </a:lnTo>
                <a:lnTo>
                  <a:pt x="95265" y="71529"/>
                </a:lnTo>
                <a:lnTo>
                  <a:pt x="96286" y="73483"/>
                </a:lnTo>
                <a:lnTo>
                  <a:pt x="96968" y="75778"/>
                </a:lnTo>
                <a:lnTo>
                  <a:pt x="98415" y="77308"/>
                </a:lnTo>
                <a:lnTo>
                  <a:pt x="100374" y="78328"/>
                </a:lnTo>
                <a:lnTo>
                  <a:pt x="105198" y="79461"/>
                </a:lnTo>
                <a:lnTo>
                  <a:pt x="110652" y="79965"/>
                </a:lnTo>
                <a:lnTo>
                  <a:pt x="112505" y="81091"/>
                </a:lnTo>
                <a:lnTo>
                  <a:pt x="113739" y="82834"/>
                </a:lnTo>
                <a:lnTo>
                  <a:pt x="114562" y="84988"/>
                </a:lnTo>
                <a:lnTo>
                  <a:pt x="116104" y="86425"/>
                </a:lnTo>
                <a:lnTo>
                  <a:pt x="118126" y="87382"/>
                </a:lnTo>
                <a:lnTo>
                  <a:pt x="120466" y="88020"/>
                </a:lnTo>
                <a:lnTo>
                  <a:pt x="125716" y="91375"/>
                </a:lnTo>
                <a:lnTo>
                  <a:pt x="132433" y="96873"/>
                </a:lnTo>
                <a:lnTo>
                  <a:pt x="136001" y="97625"/>
                </a:lnTo>
                <a:lnTo>
                  <a:pt x="138343" y="97826"/>
                </a:lnTo>
                <a:lnTo>
                  <a:pt x="140897" y="98952"/>
                </a:lnTo>
                <a:lnTo>
                  <a:pt x="149237" y="104284"/>
                </a:lnTo>
                <a:lnTo>
                  <a:pt x="155057" y="105880"/>
                </a:lnTo>
                <a:lnTo>
                  <a:pt x="157006" y="107298"/>
                </a:lnTo>
                <a:lnTo>
                  <a:pt x="158305" y="109235"/>
                </a:lnTo>
                <a:lnTo>
                  <a:pt x="159171" y="111519"/>
                </a:lnTo>
                <a:lnTo>
                  <a:pt x="160742" y="113041"/>
                </a:lnTo>
                <a:lnTo>
                  <a:pt x="162782" y="114056"/>
                </a:lnTo>
                <a:lnTo>
                  <a:pt x="165136" y="114733"/>
                </a:lnTo>
                <a:lnTo>
                  <a:pt x="170400" y="118130"/>
                </a:lnTo>
                <a:lnTo>
                  <a:pt x="173194" y="120425"/>
                </a:lnTo>
                <a:lnTo>
                  <a:pt x="176050" y="121956"/>
                </a:lnTo>
                <a:lnTo>
                  <a:pt x="184815" y="125101"/>
                </a:lnTo>
                <a:lnTo>
                  <a:pt x="190734" y="129353"/>
                </a:lnTo>
                <a:lnTo>
                  <a:pt x="192709" y="131876"/>
                </a:lnTo>
                <a:lnTo>
                  <a:pt x="194026" y="134551"/>
                </a:lnTo>
                <a:lnTo>
                  <a:pt x="194905" y="137325"/>
                </a:lnTo>
                <a:lnTo>
                  <a:pt x="196484" y="139175"/>
                </a:lnTo>
                <a:lnTo>
                  <a:pt x="198529" y="140409"/>
                </a:lnTo>
                <a:lnTo>
                  <a:pt x="200886" y="141231"/>
                </a:lnTo>
                <a:lnTo>
                  <a:pt x="206153" y="144790"/>
                </a:lnTo>
                <a:lnTo>
                  <a:pt x="208948" y="147128"/>
                </a:lnTo>
                <a:lnTo>
                  <a:pt x="211805" y="148687"/>
                </a:lnTo>
                <a:lnTo>
                  <a:pt x="220571" y="151873"/>
                </a:lnTo>
                <a:lnTo>
                  <a:pt x="229459" y="157668"/>
                </a:lnTo>
                <a:lnTo>
                  <a:pt x="238383" y="160818"/>
                </a:lnTo>
                <a:lnTo>
                  <a:pt x="244339" y="165071"/>
                </a:lnTo>
                <a:lnTo>
                  <a:pt x="246324" y="167594"/>
                </a:lnTo>
                <a:lnTo>
                  <a:pt x="247648" y="170269"/>
                </a:lnTo>
                <a:lnTo>
                  <a:pt x="248531" y="173044"/>
                </a:lnTo>
                <a:lnTo>
                  <a:pt x="252160" y="178773"/>
                </a:lnTo>
                <a:lnTo>
                  <a:pt x="254518" y="181690"/>
                </a:lnTo>
                <a:lnTo>
                  <a:pt x="257083" y="183634"/>
                </a:lnTo>
                <a:lnTo>
                  <a:pt x="259787" y="184931"/>
                </a:lnTo>
                <a:lnTo>
                  <a:pt x="262583" y="185795"/>
                </a:lnTo>
                <a:lnTo>
                  <a:pt x="268337" y="189401"/>
                </a:lnTo>
                <a:lnTo>
                  <a:pt x="283094" y="201662"/>
                </a:lnTo>
                <a:lnTo>
                  <a:pt x="292018" y="205273"/>
                </a:lnTo>
                <a:lnTo>
                  <a:pt x="300952" y="211193"/>
                </a:lnTo>
                <a:lnTo>
                  <a:pt x="306911" y="212926"/>
                </a:lnTo>
                <a:lnTo>
                  <a:pt x="308897" y="214381"/>
                </a:lnTo>
                <a:lnTo>
                  <a:pt x="310222" y="216342"/>
                </a:lnTo>
                <a:lnTo>
                  <a:pt x="311104" y="218642"/>
                </a:lnTo>
                <a:lnTo>
                  <a:pt x="317092" y="226620"/>
                </a:lnTo>
                <a:lnTo>
                  <a:pt x="319657" y="228470"/>
                </a:lnTo>
                <a:lnTo>
                  <a:pt x="328014" y="232067"/>
                </a:lnTo>
                <a:lnTo>
                  <a:pt x="342699" y="244457"/>
                </a:lnTo>
                <a:lnTo>
                  <a:pt x="351616" y="253120"/>
                </a:lnTo>
                <a:lnTo>
                  <a:pt x="354592" y="255067"/>
                </a:lnTo>
                <a:lnTo>
                  <a:pt x="363526" y="258800"/>
                </a:lnTo>
                <a:lnTo>
                  <a:pt x="375444" y="268447"/>
                </a:lnTo>
                <a:lnTo>
                  <a:pt x="396301" y="288759"/>
                </a:lnTo>
                <a:lnTo>
                  <a:pt x="399281" y="290733"/>
                </a:lnTo>
                <a:lnTo>
                  <a:pt x="405241" y="292926"/>
                </a:lnTo>
                <a:lnTo>
                  <a:pt x="407226" y="294502"/>
                </a:lnTo>
                <a:lnTo>
                  <a:pt x="408552" y="296546"/>
                </a:lnTo>
                <a:lnTo>
                  <a:pt x="409434" y="298901"/>
                </a:lnTo>
                <a:lnTo>
                  <a:pt x="413064" y="304162"/>
                </a:lnTo>
                <a:lnTo>
                  <a:pt x="415422" y="306955"/>
                </a:lnTo>
                <a:lnTo>
                  <a:pt x="417987" y="308816"/>
                </a:lnTo>
                <a:lnTo>
                  <a:pt x="426344" y="312428"/>
                </a:lnTo>
                <a:lnTo>
                  <a:pt x="441029" y="324823"/>
                </a:lnTo>
                <a:lnTo>
                  <a:pt x="458878" y="342338"/>
                </a:lnTo>
                <a:lnTo>
                  <a:pt x="461857" y="344311"/>
                </a:lnTo>
                <a:lnTo>
                  <a:pt x="470795" y="348081"/>
                </a:lnTo>
                <a:lnTo>
                  <a:pt x="482713" y="357741"/>
                </a:lnTo>
                <a:lnTo>
                  <a:pt x="494632" y="369203"/>
                </a:lnTo>
                <a:lnTo>
                  <a:pt x="497611" y="371151"/>
                </a:lnTo>
                <a:lnTo>
                  <a:pt x="506551" y="374885"/>
                </a:lnTo>
                <a:lnTo>
                  <a:pt x="518470" y="384533"/>
                </a:lnTo>
                <a:lnTo>
                  <a:pt x="530388" y="395993"/>
                </a:lnTo>
                <a:lnTo>
                  <a:pt x="533368" y="397940"/>
                </a:lnTo>
                <a:lnTo>
                  <a:pt x="542308" y="401674"/>
                </a:lnTo>
                <a:lnTo>
                  <a:pt x="554226" y="411322"/>
                </a:lnTo>
                <a:lnTo>
                  <a:pt x="575083" y="431634"/>
                </a:lnTo>
                <a:lnTo>
                  <a:pt x="578064" y="433608"/>
                </a:lnTo>
                <a:lnTo>
                  <a:pt x="584023" y="435801"/>
                </a:lnTo>
                <a:lnTo>
                  <a:pt x="586010" y="437377"/>
                </a:lnTo>
                <a:lnTo>
                  <a:pt x="587334" y="439421"/>
                </a:lnTo>
                <a:lnTo>
                  <a:pt x="588217" y="441775"/>
                </a:lnTo>
                <a:lnTo>
                  <a:pt x="590792" y="444337"/>
                </a:lnTo>
                <a:lnTo>
                  <a:pt x="601920" y="452683"/>
                </a:lnTo>
                <a:lnTo>
                  <a:pt x="603900" y="455578"/>
                </a:lnTo>
                <a:lnTo>
                  <a:pt x="605220" y="458500"/>
                </a:lnTo>
                <a:lnTo>
                  <a:pt x="607094" y="460448"/>
                </a:lnTo>
                <a:lnTo>
                  <a:pt x="609336" y="461747"/>
                </a:lnTo>
                <a:lnTo>
                  <a:pt x="611824" y="462612"/>
                </a:lnTo>
                <a:lnTo>
                  <a:pt x="617237" y="466220"/>
                </a:lnTo>
                <a:lnTo>
                  <a:pt x="649582" y="496116"/>
                </a:lnTo>
                <a:lnTo>
                  <a:pt x="658518" y="499885"/>
                </a:lnTo>
                <a:lnTo>
                  <a:pt x="670436" y="509546"/>
                </a:lnTo>
                <a:lnTo>
                  <a:pt x="700600" y="539129"/>
                </a:lnTo>
                <a:lnTo>
                  <a:pt x="709281" y="547798"/>
                </a:lnTo>
                <a:lnTo>
                  <a:pt x="712223" y="549745"/>
                </a:lnTo>
                <a:lnTo>
                  <a:pt x="721112" y="553478"/>
                </a:lnTo>
                <a:lnTo>
                  <a:pt x="733013" y="563127"/>
                </a:lnTo>
                <a:lnTo>
                  <a:pt x="744928" y="574587"/>
                </a:lnTo>
                <a:lnTo>
                  <a:pt x="747908" y="576534"/>
                </a:lnTo>
                <a:lnTo>
                  <a:pt x="753867" y="578699"/>
                </a:lnTo>
                <a:lnTo>
                  <a:pt x="755854" y="580268"/>
                </a:lnTo>
                <a:lnTo>
                  <a:pt x="757178" y="582306"/>
                </a:lnTo>
                <a:lnTo>
                  <a:pt x="758061" y="584657"/>
                </a:lnTo>
                <a:lnTo>
                  <a:pt x="760635" y="587217"/>
                </a:lnTo>
                <a:lnTo>
                  <a:pt x="771764" y="595560"/>
                </a:lnTo>
                <a:lnTo>
                  <a:pt x="773744" y="598454"/>
                </a:lnTo>
                <a:lnTo>
                  <a:pt x="776937" y="604315"/>
                </a:lnTo>
                <a:lnTo>
                  <a:pt x="781668" y="610228"/>
                </a:lnTo>
                <a:lnTo>
                  <a:pt x="784319" y="612202"/>
                </a:lnTo>
                <a:lnTo>
                  <a:pt x="792798" y="615971"/>
                </a:lnTo>
                <a:lnTo>
                  <a:pt x="807527" y="628424"/>
                </a:lnTo>
                <a:lnTo>
                  <a:pt x="816448" y="637094"/>
                </a:lnTo>
                <a:lnTo>
                  <a:pt x="819426" y="639042"/>
                </a:lnTo>
                <a:lnTo>
                  <a:pt x="828361" y="642776"/>
                </a:lnTo>
                <a:lnTo>
                  <a:pt x="840280" y="652423"/>
                </a:lnTo>
                <a:lnTo>
                  <a:pt x="843258" y="655215"/>
                </a:lnTo>
                <a:lnTo>
                  <a:pt x="846238" y="657075"/>
                </a:lnTo>
                <a:lnTo>
                  <a:pt x="855177" y="660687"/>
                </a:lnTo>
                <a:lnTo>
                  <a:pt x="861136" y="665048"/>
                </a:lnTo>
                <a:lnTo>
                  <a:pt x="863122" y="667600"/>
                </a:lnTo>
                <a:lnTo>
                  <a:pt x="864448" y="670293"/>
                </a:lnTo>
                <a:lnTo>
                  <a:pt x="865330" y="673081"/>
                </a:lnTo>
                <a:lnTo>
                  <a:pt x="868960" y="678824"/>
                </a:lnTo>
                <a:lnTo>
                  <a:pt x="871318" y="681745"/>
                </a:lnTo>
                <a:lnTo>
                  <a:pt x="873884" y="683692"/>
                </a:lnTo>
                <a:lnTo>
                  <a:pt x="876587" y="684990"/>
                </a:lnTo>
                <a:lnTo>
                  <a:pt x="879383" y="685855"/>
                </a:lnTo>
                <a:lnTo>
                  <a:pt x="885138" y="689463"/>
                </a:lnTo>
                <a:lnTo>
                  <a:pt x="908818" y="710480"/>
                </a:lnTo>
                <a:lnTo>
                  <a:pt x="917753" y="714213"/>
                </a:lnTo>
                <a:lnTo>
                  <a:pt x="926691" y="720170"/>
                </a:lnTo>
                <a:lnTo>
                  <a:pt x="935630" y="723368"/>
                </a:lnTo>
                <a:lnTo>
                  <a:pt x="944569" y="730159"/>
                </a:lnTo>
                <a:lnTo>
                  <a:pt x="960709" y="745418"/>
                </a:lnTo>
                <a:lnTo>
                  <a:pt x="963275" y="746976"/>
                </a:lnTo>
                <a:lnTo>
                  <a:pt x="971632" y="750163"/>
                </a:lnTo>
                <a:lnTo>
                  <a:pt x="983354" y="759625"/>
                </a:lnTo>
                <a:lnTo>
                  <a:pt x="986317" y="762401"/>
                </a:lnTo>
                <a:lnTo>
                  <a:pt x="989285" y="764252"/>
                </a:lnTo>
                <a:lnTo>
                  <a:pt x="998210" y="767849"/>
                </a:lnTo>
                <a:lnTo>
                  <a:pt x="1010123" y="777450"/>
                </a:lnTo>
                <a:lnTo>
                  <a:pt x="1023284" y="790064"/>
                </a:lnTo>
                <a:lnTo>
                  <a:pt x="1025850" y="791623"/>
                </a:lnTo>
                <a:lnTo>
                  <a:pt x="1034205" y="794811"/>
                </a:lnTo>
                <a:lnTo>
                  <a:pt x="1042972" y="800605"/>
                </a:lnTo>
                <a:lnTo>
                  <a:pt x="1051860" y="803756"/>
                </a:lnTo>
                <a:lnTo>
                  <a:pt x="1060784" y="809540"/>
                </a:lnTo>
                <a:lnTo>
                  <a:pt x="1066740" y="811241"/>
                </a:lnTo>
                <a:lnTo>
                  <a:pt x="1068725" y="812687"/>
                </a:lnTo>
                <a:lnTo>
                  <a:pt x="1070048" y="814643"/>
                </a:lnTo>
                <a:lnTo>
                  <a:pt x="1070931" y="816939"/>
                </a:lnTo>
                <a:lnTo>
                  <a:pt x="1072513" y="818470"/>
                </a:lnTo>
                <a:lnTo>
                  <a:pt x="1074561" y="819491"/>
                </a:lnTo>
                <a:lnTo>
                  <a:pt x="1076919" y="820171"/>
                </a:lnTo>
                <a:lnTo>
                  <a:pt x="1082187" y="823573"/>
                </a:lnTo>
                <a:lnTo>
                  <a:pt x="1084983" y="825869"/>
                </a:lnTo>
                <a:lnTo>
                  <a:pt x="1087840" y="827399"/>
                </a:lnTo>
                <a:lnTo>
                  <a:pt x="1093663" y="829101"/>
                </a:lnTo>
                <a:lnTo>
                  <a:pt x="1095613" y="830546"/>
                </a:lnTo>
                <a:lnTo>
                  <a:pt x="1096914" y="832502"/>
                </a:lnTo>
                <a:lnTo>
                  <a:pt x="1097780" y="834799"/>
                </a:lnTo>
                <a:lnTo>
                  <a:pt x="1099351" y="836329"/>
                </a:lnTo>
                <a:lnTo>
                  <a:pt x="1101392" y="837350"/>
                </a:lnTo>
                <a:lnTo>
                  <a:pt x="1103745" y="838030"/>
                </a:lnTo>
                <a:lnTo>
                  <a:pt x="1109009" y="841432"/>
                </a:lnTo>
                <a:lnTo>
                  <a:pt x="1111804" y="843728"/>
                </a:lnTo>
                <a:lnTo>
                  <a:pt x="1114659" y="845259"/>
                </a:lnTo>
                <a:lnTo>
                  <a:pt x="1123424" y="848406"/>
                </a:lnTo>
                <a:lnTo>
                  <a:pt x="1132312" y="854188"/>
                </a:lnTo>
                <a:lnTo>
                  <a:pt x="1138259" y="855890"/>
                </a:lnTo>
                <a:lnTo>
                  <a:pt x="1140243" y="857335"/>
                </a:lnTo>
                <a:lnTo>
                  <a:pt x="1141565" y="859291"/>
                </a:lnTo>
                <a:lnTo>
                  <a:pt x="1142446" y="861588"/>
                </a:lnTo>
                <a:lnTo>
                  <a:pt x="1148432" y="869560"/>
                </a:lnTo>
                <a:lnTo>
                  <a:pt x="1150998" y="871410"/>
                </a:lnTo>
                <a:lnTo>
                  <a:pt x="1156497" y="873465"/>
                </a:lnTo>
                <a:lnTo>
                  <a:pt x="1165177" y="874622"/>
                </a:lnTo>
                <a:lnTo>
                  <a:pt x="1168119" y="875777"/>
                </a:lnTo>
                <a:lnTo>
                  <a:pt x="1177007" y="881150"/>
                </a:lnTo>
                <a:lnTo>
                  <a:pt x="1182956" y="882755"/>
                </a:lnTo>
                <a:lnTo>
                  <a:pt x="1184938" y="884176"/>
                </a:lnTo>
                <a:lnTo>
                  <a:pt x="1186261" y="886114"/>
                </a:lnTo>
                <a:lnTo>
                  <a:pt x="1187142" y="888399"/>
                </a:lnTo>
                <a:lnTo>
                  <a:pt x="1193128" y="896355"/>
                </a:lnTo>
                <a:lnTo>
                  <a:pt x="1195693" y="898203"/>
                </a:lnTo>
                <a:lnTo>
                  <a:pt x="1201192" y="900256"/>
                </a:lnTo>
                <a:lnTo>
                  <a:pt x="1209872" y="901412"/>
                </a:lnTo>
                <a:lnTo>
                  <a:pt x="1212816" y="902566"/>
                </a:lnTo>
                <a:lnTo>
                  <a:pt x="1218734" y="906495"/>
                </a:lnTo>
                <a:lnTo>
                  <a:pt x="1230627" y="916109"/>
                </a:lnTo>
                <a:lnTo>
                  <a:pt x="1236583" y="918136"/>
                </a:lnTo>
                <a:lnTo>
                  <a:pt x="1238569" y="919669"/>
                </a:lnTo>
                <a:lnTo>
                  <a:pt x="1239892" y="921683"/>
                </a:lnTo>
                <a:lnTo>
                  <a:pt x="1240775" y="924018"/>
                </a:lnTo>
                <a:lnTo>
                  <a:pt x="1242357" y="925575"/>
                </a:lnTo>
                <a:lnTo>
                  <a:pt x="1244404" y="926612"/>
                </a:lnTo>
                <a:lnTo>
                  <a:pt x="1249327" y="927765"/>
                </a:lnTo>
                <a:lnTo>
                  <a:pt x="1254827" y="928278"/>
                </a:lnTo>
                <a:lnTo>
                  <a:pt x="1257683" y="929407"/>
                </a:lnTo>
                <a:lnTo>
                  <a:pt x="1267623" y="936340"/>
                </a:lnTo>
                <a:lnTo>
                  <a:pt x="1273589" y="941980"/>
                </a:lnTo>
                <a:lnTo>
                  <a:pt x="1276151" y="943502"/>
                </a:lnTo>
                <a:lnTo>
                  <a:pt x="1281648" y="945194"/>
                </a:lnTo>
                <a:lnTo>
                  <a:pt x="1283510" y="946637"/>
                </a:lnTo>
                <a:lnTo>
                  <a:pt x="1284752" y="948591"/>
                </a:lnTo>
                <a:lnTo>
                  <a:pt x="1285579" y="950887"/>
                </a:lnTo>
                <a:lnTo>
                  <a:pt x="1287124" y="952417"/>
                </a:lnTo>
                <a:lnTo>
                  <a:pt x="1289148" y="953437"/>
                </a:lnTo>
                <a:lnTo>
                  <a:pt x="1294786" y="955074"/>
                </a:lnTo>
                <a:lnTo>
                  <a:pt x="1303749" y="963130"/>
                </a:lnTo>
                <a:lnTo>
                  <a:pt x="1307156" y="963839"/>
                </a:lnTo>
                <a:lnTo>
                  <a:pt x="1312691" y="964294"/>
                </a:lnTo>
                <a:lnTo>
                  <a:pt x="1322985" y="973330"/>
                </a:lnTo>
                <a:lnTo>
                  <a:pt x="1322992" y="9733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422"/>
          <p:cNvSpPr/>
          <p:nvPr/>
        </p:nvSpPr>
        <p:spPr>
          <a:xfrm>
            <a:off x="7146503" y="3071812"/>
            <a:ext cx="303900" cy="133946"/>
          </a:xfrm>
          <a:custGeom>
            <a:avLst/>
            <a:gdLst/>
            <a:ahLst/>
            <a:cxnLst/>
            <a:rect l="0" t="0" r="0" b="0"/>
            <a:pathLst>
              <a:path w="303900" h="133946">
                <a:moveTo>
                  <a:pt x="8906" y="71438"/>
                </a:moveTo>
                <a:lnTo>
                  <a:pt x="0" y="62540"/>
                </a:lnTo>
                <a:lnTo>
                  <a:pt x="8798" y="71329"/>
                </a:lnTo>
                <a:lnTo>
                  <a:pt x="13619" y="71405"/>
                </a:lnTo>
                <a:lnTo>
                  <a:pt x="15029" y="72408"/>
                </a:lnTo>
                <a:lnTo>
                  <a:pt x="15968" y="74069"/>
                </a:lnTo>
                <a:lnTo>
                  <a:pt x="16594" y="76169"/>
                </a:lnTo>
                <a:lnTo>
                  <a:pt x="18004" y="77568"/>
                </a:lnTo>
                <a:lnTo>
                  <a:pt x="19938" y="78501"/>
                </a:lnTo>
                <a:lnTo>
                  <a:pt x="22220" y="79123"/>
                </a:lnTo>
                <a:lnTo>
                  <a:pt x="27404" y="82460"/>
                </a:lnTo>
                <a:lnTo>
                  <a:pt x="30179" y="84739"/>
                </a:lnTo>
                <a:lnTo>
                  <a:pt x="34013" y="86258"/>
                </a:lnTo>
                <a:lnTo>
                  <a:pt x="38556" y="87271"/>
                </a:lnTo>
                <a:lnTo>
                  <a:pt x="47909" y="88397"/>
                </a:lnTo>
                <a:lnTo>
                  <a:pt x="55376" y="88897"/>
                </a:lnTo>
                <a:lnTo>
                  <a:pt x="58757" y="90022"/>
                </a:lnTo>
                <a:lnTo>
                  <a:pt x="65164" y="93919"/>
                </a:lnTo>
                <a:lnTo>
                  <a:pt x="71322" y="96312"/>
                </a:lnTo>
                <a:lnTo>
                  <a:pt x="74356" y="96950"/>
                </a:lnTo>
                <a:lnTo>
                  <a:pt x="80373" y="100305"/>
                </a:lnTo>
                <a:lnTo>
                  <a:pt x="83368" y="102589"/>
                </a:lnTo>
                <a:lnTo>
                  <a:pt x="87352" y="105103"/>
                </a:lnTo>
                <a:lnTo>
                  <a:pt x="91994" y="107772"/>
                </a:lnTo>
                <a:lnTo>
                  <a:pt x="97075" y="110544"/>
                </a:lnTo>
                <a:lnTo>
                  <a:pt x="105369" y="113623"/>
                </a:lnTo>
                <a:lnTo>
                  <a:pt x="112367" y="114991"/>
                </a:lnTo>
                <a:lnTo>
                  <a:pt x="118788" y="115600"/>
                </a:lnTo>
                <a:lnTo>
                  <a:pt x="121890" y="116754"/>
                </a:lnTo>
                <a:lnTo>
                  <a:pt x="127986" y="120682"/>
                </a:lnTo>
                <a:lnTo>
                  <a:pt x="134006" y="123090"/>
                </a:lnTo>
                <a:lnTo>
                  <a:pt x="137002" y="123732"/>
                </a:lnTo>
                <a:lnTo>
                  <a:pt x="142979" y="127091"/>
                </a:lnTo>
                <a:lnTo>
                  <a:pt x="145965" y="129376"/>
                </a:lnTo>
                <a:lnTo>
                  <a:pt x="151929" y="131915"/>
                </a:lnTo>
                <a:lnTo>
                  <a:pt x="160871" y="133344"/>
                </a:lnTo>
                <a:lnTo>
                  <a:pt x="169811" y="133767"/>
                </a:lnTo>
                <a:lnTo>
                  <a:pt x="183717" y="133922"/>
                </a:lnTo>
                <a:lnTo>
                  <a:pt x="209823" y="133945"/>
                </a:lnTo>
                <a:lnTo>
                  <a:pt x="211385" y="132953"/>
                </a:lnTo>
                <a:lnTo>
                  <a:pt x="212426" y="131300"/>
                </a:lnTo>
                <a:lnTo>
                  <a:pt x="213119" y="129205"/>
                </a:lnTo>
                <a:lnTo>
                  <a:pt x="214574" y="126816"/>
                </a:lnTo>
                <a:lnTo>
                  <a:pt x="216539" y="124232"/>
                </a:lnTo>
                <a:lnTo>
                  <a:pt x="218842" y="121517"/>
                </a:lnTo>
                <a:lnTo>
                  <a:pt x="221370" y="119706"/>
                </a:lnTo>
                <a:lnTo>
                  <a:pt x="226827" y="117695"/>
                </a:lnTo>
                <a:lnTo>
                  <a:pt x="228680" y="116167"/>
                </a:lnTo>
                <a:lnTo>
                  <a:pt x="229915" y="114155"/>
                </a:lnTo>
                <a:lnTo>
                  <a:pt x="230738" y="111822"/>
                </a:lnTo>
                <a:lnTo>
                  <a:pt x="232281" y="109275"/>
                </a:lnTo>
                <a:lnTo>
                  <a:pt x="234303" y="106584"/>
                </a:lnTo>
                <a:lnTo>
                  <a:pt x="236643" y="103798"/>
                </a:lnTo>
                <a:lnTo>
                  <a:pt x="238204" y="100949"/>
                </a:lnTo>
                <a:lnTo>
                  <a:pt x="239245" y="98057"/>
                </a:lnTo>
                <a:lnTo>
                  <a:pt x="239938" y="95137"/>
                </a:lnTo>
                <a:lnTo>
                  <a:pt x="241394" y="92198"/>
                </a:lnTo>
                <a:lnTo>
                  <a:pt x="243357" y="89247"/>
                </a:lnTo>
                <a:lnTo>
                  <a:pt x="245659" y="86287"/>
                </a:lnTo>
                <a:lnTo>
                  <a:pt x="248188" y="82329"/>
                </a:lnTo>
                <a:lnTo>
                  <a:pt x="250866" y="77706"/>
                </a:lnTo>
                <a:lnTo>
                  <a:pt x="253646" y="72641"/>
                </a:lnTo>
                <a:lnTo>
                  <a:pt x="255497" y="68271"/>
                </a:lnTo>
                <a:lnTo>
                  <a:pt x="256733" y="64365"/>
                </a:lnTo>
                <a:lnTo>
                  <a:pt x="257555" y="60769"/>
                </a:lnTo>
                <a:lnTo>
                  <a:pt x="259098" y="57380"/>
                </a:lnTo>
                <a:lnTo>
                  <a:pt x="261120" y="54129"/>
                </a:lnTo>
                <a:lnTo>
                  <a:pt x="263460" y="50969"/>
                </a:lnTo>
                <a:lnTo>
                  <a:pt x="266014" y="47870"/>
                </a:lnTo>
                <a:lnTo>
                  <a:pt x="268710" y="44811"/>
                </a:lnTo>
                <a:lnTo>
                  <a:pt x="271500" y="41781"/>
                </a:lnTo>
                <a:lnTo>
                  <a:pt x="274354" y="37776"/>
                </a:lnTo>
                <a:lnTo>
                  <a:pt x="277250" y="33121"/>
                </a:lnTo>
                <a:lnTo>
                  <a:pt x="280173" y="28034"/>
                </a:lnTo>
                <a:lnTo>
                  <a:pt x="284109" y="22658"/>
                </a:lnTo>
                <a:lnTo>
                  <a:pt x="288719" y="17090"/>
                </a:lnTo>
                <a:lnTo>
                  <a:pt x="30389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423"/>
          <p:cNvSpPr/>
          <p:nvPr/>
        </p:nvSpPr>
        <p:spPr>
          <a:xfrm>
            <a:off x="5751965" y="2982515"/>
            <a:ext cx="2002369" cy="35720"/>
          </a:xfrm>
          <a:custGeom>
            <a:avLst/>
            <a:gdLst/>
            <a:ahLst/>
            <a:cxnLst/>
            <a:rect l="0" t="0" r="0" b="0"/>
            <a:pathLst>
              <a:path w="2002369" h="35720">
                <a:moveTo>
                  <a:pt x="0" y="35719"/>
                </a:moveTo>
                <a:lnTo>
                  <a:pt x="146378" y="35719"/>
                </a:lnTo>
                <a:lnTo>
                  <a:pt x="149234" y="34727"/>
                </a:lnTo>
                <a:lnTo>
                  <a:pt x="152131" y="33073"/>
                </a:lnTo>
                <a:lnTo>
                  <a:pt x="155056" y="30978"/>
                </a:lnTo>
                <a:lnTo>
                  <a:pt x="157999" y="29582"/>
                </a:lnTo>
                <a:lnTo>
                  <a:pt x="160954" y="28651"/>
                </a:lnTo>
                <a:lnTo>
                  <a:pt x="166886" y="27616"/>
                </a:lnTo>
                <a:lnTo>
                  <a:pt x="226827" y="26789"/>
                </a:lnTo>
                <a:lnTo>
                  <a:pt x="480074" y="26789"/>
                </a:lnTo>
                <a:lnTo>
                  <a:pt x="481947" y="25797"/>
                </a:lnTo>
                <a:lnTo>
                  <a:pt x="484190" y="24144"/>
                </a:lnTo>
                <a:lnTo>
                  <a:pt x="486677" y="22049"/>
                </a:lnTo>
                <a:lnTo>
                  <a:pt x="490322" y="20652"/>
                </a:lnTo>
                <a:lnTo>
                  <a:pt x="494739" y="19722"/>
                </a:lnTo>
                <a:lnTo>
                  <a:pt x="506610" y="18227"/>
                </a:lnTo>
                <a:lnTo>
                  <a:pt x="569121" y="17860"/>
                </a:lnTo>
                <a:lnTo>
                  <a:pt x="673406" y="17860"/>
                </a:lnTo>
                <a:lnTo>
                  <a:pt x="676389" y="16867"/>
                </a:lnTo>
                <a:lnTo>
                  <a:pt x="679371" y="15214"/>
                </a:lnTo>
                <a:lnTo>
                  <a:pt x="682352" y="13119"/>
                </a:lnTo>
                <a:lnTo>
                  <a:pt x="686326" y="11723"/>
                </a:lnTo>
                <a:lnTo>
                  <a:pt x="690962" y="10792"/>
                </a:lnTo>
                <a:lnTo>
                  <a:pt x="700417" y="9757"/>
                </a:lnTo>
                <a:lnTo>
                  <a:pt x="762435" y="8931"/>
                </a:lnTo>
                <a:lnTo>
                  <a:pt x="1735809" y="8930"/>
                </a:lnTo>
                <a:lnTo>
                  <a:pt x="1740237" y="9922"/>
                </a:lnTo>
                <a:lnTo>
                  <a:pt x="1745175" y="11576"/>
                </a:lnTo>
                <a:lnTo>
                  <a:pt x="1750453" y="13670"/>
                </a:lnTo>
                <a:lnTo>
                  <a:pt x="1754966" y="15067"/>
                </a:lnTo>
                <a:lnTo>
                  <a:pt x="1758968" y="15998"/>
                </a:lnTo>
                <a:lnTo>
                  <a:pt x="1767055" y="17032"/>
                </a:lnTo>
                <a:lnTo>
                  <a:pt x="1825287" y="17857"/>
                </a:lnTo>
                <a:lnTo>
                  <a:pt x="1970834" y="17860"/>
                </a:lnTo>
                <a:lnTo>
                  <a:pt x="1972406" y="16867"/>
                </a:lnTo>
                <a:lnTo>
                  <a:pt x="1973454" y="15214"/>
                </a:lnTo>
                <a:lnTo>
                  <a:pt x="1975136" y="10171"/>
                </a:lnTo>
                <a:lnTo>
                  <a:pt x="1976267" y="9757"/>
                </a:lnTo>
                <a:lnTo>
                  <a:pt x="1986569" y="8978"/>
                </a:lnTo>
                <a:lnTo>
                  <a:pt x="2002368" y="8930"/>
                </a:lnTo>
                <a:lnTo>
                  <a:pt x="20023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424"/>
          <p:cNvSpPr/>
          <p:nvPr/>
        </p:nvSpPr>
        <p:spPr>
          <a:xfrm>
            <a:off x="7629187" y="2893228"/>
            <a:ext cx="196657" cy="214304"/>
          </a:xfrm>
          <a:custGeom>
            <a:avLst/>
            <a:gdLst/>
            <a:ahLst/>
            <a:cxnLst/>
            <a:rect l="0" t="0" r="0" b="0"/>
            <a:pathLst>
              <a:path w="196657" h="214304">
                <a:moveTo>
                  <a:pt x="8937" y="8920"/>
                </a:moveTo>
                <a:lnTo>
                  <a:pt x="1239" y="8920"/>
                </a:lnTo>
                <a:lnTo>
                  <a:pt x="826" y="7928"/>
                </a:lnTo>
                <a:lnTo>
                  <a:pt x="107" y="1232"/>
                </a:lnTo>
                <a:lnTo>
                  <a:pt x="0" y="23"/>
                </a:lnTo>
                <a:lnTo>
                  <a:pt x="4744" y="0"/>
                </a:lnTo>
                <a:lnTo>
                  <a:pt x="6141" y="989"/>
                </a:lnTo>
                <a:lnTo>
                  <a:pt x="7073" y="2640"/>
                </a:lnTo>
                <a:lnTo>
                  <a:pt x="7694" y="4734"/>
                </a:lnTo>
                <a:lnTo>
                  <a:pt x="9101" y="6129"/>
                </a:lnTo>
                <a:lnTo>
                  <a:pt x="11033" y="7059"/>
                </a:lnTo>
                <a:lnTo>
                  <a:pt x="15828" y="8093"/>
                </a:lnTo>
                <a:lnTo>
                  <a:pt x="21269" y="8552"/>
                </a:lnTo>
                <a:lnTo>
                  <a:pt x="26999" y="8757"/>
                </a:lnTo>
                <a:lnTo>
                  <a:pt x="38770" y="8888"/>
                </a:lnTo>
                <a:lnTo>
                  <a:pt x="41737" y="9891"/>
                </a:lnTo>
                <a:lnTo>
                  <a:pt x="47683" y="13651"/>
                </a:lnTo>
                <a:lnTo>
                  <a:pt x="53637" y="15983"/>
                </a:lnTo>
                <a:lnTo>
                  <a:pt x="56615" y="16606"/>
                </a:lnTo>
                <a:lnTo>
                  <a:pt x="62573" y="19943"/>
                </a:lnTo>
                <a:lnTo>
                  <a:pt x="65551" y="22222"/>
                </a:lnTo>
                <a:lnTo>
                  <a:pt x="69525" y="23741"/>
                </a:lnTo>
                <a:lnTo>
                  <a:pt x="74160" y="24753"/>
                </a:lnTo>
                <a:lnTo>
                  <a:pt x="79236" y="25429"/>
                </a:lnTo>
                <a:lnTo>
                  <a:pt x="83614" y="25879"/>
                </a:lnTo>
                <a:lnTo>
                  <a:pt x="87525" y="26179"/>
                </a:lnTo>
                <a:lnTo>
                  <a:pt x="91127" y="26379"/>
                </a:lnTo>
                <a:lnTo>
                  <a:pt x="95513" y="27505"/>
                </a:lnTo>
                <a:lnTo>
                  <a:pt x="100424" y="29247"/>
                </a:lnTo>
                <a:lnTo>
                  <a:pt x="105685" y="31401"/>
                </a:lnTo>
                <a:lnTo>
                  <a:pt x="110186" y="32837"/>
                </a:lnTo>
                <a:lnTo>
                  <a:pt x="114179" y="33794"/>
                </a:lnTo>
                <a:lnTo>
                  <a:pt x="117835" y="34433"/>
                </a:lnTo>
                <a:lnTo>
                  <a:pt x="121265" y="34858"/>
                </a:lnTo>
                <a:lnTo>
                  <a:pt x="124545" y="35142"/>
                </a:lnTo>
                <a:lnTo>
                  <a:pt x="127724" y="35331"/>
                </a:lnTo>
                <a:lnTo>
                  <a:pt x="130837" y="36449"/>
                </a:lnTo>
                <a:lnTo>
                  <a:pt x="136945" y="40337"/>
                </a:lnTo>
                <a:lnTo>
                  <a:pt x="142971" y="42727"/>
                </a:lnTo>
                <a:lnTo>
                  <a:pt x="145968" y="43364"/>
                </a:lnTo>
                <a:lnTo>
                  <a:pt x="151948" y="46718"/>
                </a:lnTo>
                <a:lnTo>
                  <a:pt x="154932" y="49001"/>
                </a:lnTo>
                <a:lnTo>
                  <a:pt x="160897" y="51539"/>
                </a:lnTo>
                <a:lnTo>
                  <a:pt x="166859" y="52666"/>
                </a:lnTo>
                <a:lnTo>
                  <a:pt x="172821" y="53168"/>
                </a:lnTo>
                <a:lnTo>
                  <a:pt x="178780" y="53390"/>
                </a:lnTo>
                <a:lnTo>
                  <a:pt x="185953" y="53533"/>
                </a:lnTo>
                <a:lnTo>
                  <a:pt x="186542" y="54537"/>
                </a:lnTo>
                <a:lnTo>
                  <a:pt x="187197" y="58299"/>
                </a:lnTo>
                <a:lnTo>
                  <a:pt x="188364" y="59698"/>
                </a:lnTo>
                <a:lnTo>
                  <a:pt x="190136" y="60632"/>
                </a:lnTo>
                <a:lnTo>
                  <a:pt x="196546" y="62466"/>
                </a:lnTo>
                <a:lnTo>
                  <a:pt x="196636" y="68629"/>
                </a:lnTo>
                <a:lnTo>
                  <a:pt x="196656" y="75800"/>
                </a:lnTo>
                <a:lnTo>
                  <a:pt x="195664" y="77319"/>
                </a:lnTo>
                <a:lnTo>
                  <a:pt x="194009" y="78332"/>
                </a:lnTo>
                <a:lnTo>
                  <a:pt x="191912" y="79007"/>
                </a:lnTo>
                <a:lnTo>
                  <a:pt x="186935" y="82403"/>
                </a:lnTo>
                <a:lnTo>
                  <a:pt x="184216" y="84698"/>
                </a:lnTo>
                <a:lnTo>
                  <a:pt x="182404" y="87220"/>
                </a:lnTo>
                <a:lnTo>
                  <a:pt x="180391" y="92668"/>
                </a:lnTo>
                <a:lnTo>
                  <a:pt x="178861" y="94518"/>
                </a:lnTo>
                <a:lnTo>
                  <a:pt x="176848" y="95751"/>
                </a:lnTo>
                <a:lnTo>
                  <a:pt x="174512" y="96573"/>
                </a:lnTo>
                <a:lnTo>
                  <a:pt x="169268" y="100132"/>
                </a:lnTo>
                <a:lnTo>
                  <a:pt x="166480" y="102470"/>
                </a:lnTo>
                <a:lnTo>
                  <a:pt x="162634" y="105021"/>
                </a:lnTo>
                <a:lnTo>
                  <a:pt x="158084" y="107714"/>
                </a:lnTo>
                <a:lnTo>
                  <a:pt x="153064" y="110501"/>
                </a:lnTo>
                <a:lnTo>
                  <a:pt x="149718" y="113352"/>
                </a:lnTo>
                <a:lnTo>
                  <a:pt x="147486" y="116245"/>
                </a:lnTo>
                <a:lnTo>
                  <a:pt x="145998" y="119165"/>
                </a:lnTo>
                <a:lnTo>
                  <a:pt x="143020" y="121112"/>
                </a:lnTo>
                <a:lnTo>
                  <a:pt x="139049" y="122410"/>
                </a:lnTo>
                <a:lnTo>
                  <a:pt x="134414" y="123275"/>
                </a:lnTo>
                <a:lnTo>
                  <a:pt x="130332" y="124844"/>
                </a:lnTo>
                <a:lnTo>
                  <a:pt x="126617" y="126883"/>
                </a:lnTo>
                <a:lnTo>
                  <a:pt x="123146" y="129234"/>
                </a:lnTo>
                <a:lnTo>
                  <a:pt x="119840" y="130801"/>
                </a:lnTo>
                <a:lnTo>
                  <a:pt x="116642" y="131846"/>
                </a:lnTo>
                <a:lnTo>
                  <a:pt x="113517" y="132543"/>
                </a:lnTo>
                <a:lnTo>
                  <a:pt x="107396" y="135962"/>
                </a:lnTo>
                <a:lnTo>
                  <a:pt x="104374" y="138263"/>
                </a:lnTo>
                <a:lnTo>
                  <a:pt x="98366" y="140820"/>
                </a:lnTo>
                <a:lnTo>
                  <a:pt x="95373" y="141502"/>
                </a:lnTo>
                <a:lnTo>
                  <a:pt x="93379" y="142948"/>
                </a:lnTo>
                <a:lnTo>
                  <a:pt x="92049" y="144905"/>
                </a:lnTo>
                <a:lnTo>
                  <a:pt x="91161" y="147202"/>
                </a:lnTo>
                <a:lnTo>
                  <a:pt x="87528" y="152399"/>
                </a:lnTo>
                <a:lnTo>
                  <a:pt x="85169" y="155174"/>
                </a:lnTo>
                <a:lnTo>
                  <a:pt x="82602" y="157024"/>
                </a:lnTo>
                <a:lnTo>
                  <a:pt x="77103" y="159080"/>
                </a:lnTo>
                <a:lnTo>
                  <a:pt x="71347" y="162640"/>
                </a:lnTo>
                <a:lnTo>
                  <a:pt x="68422" y="164978"/>
                </a:lnTo>
                <a:lnTo>
                  <a:pt x="65478" y="166537"/>
                </a:lnTo>
                <a:lnTo>
                  <a:pt x="59559" y="168269"/>
                </a:lnTo>
                <a:lnTo>
                  <a:pt x="53617" y="171684"/>
                </a:lnTo>
                <a:lnTo>
                  <a:pt x="47666" y="176510"/>
                </a:lnTo>
                <a:lnTo>
                  <a:pt x="41710" y="181962"/>
                </a:lnTo>
                <a:lnTo>
                  <a:pt x="38731" y="183812"/>
                </a:lnTo>
                <a:lnTo>
                  <a:pt x="32774" y="185869"/>
                </a:lnTo>
                <a:lnTo>
                  <a:pt x="30787" y="187409"/>
                </a:lnTo>
                <a:lnTo>
                  <a:pt x="29463" y="189428"/>
                </a:lnTo>
                <a:lnTo>
                  <a:pt x="28580" y="191767"/>
                </a:lnTo>
                <a:lnTo>
                  <a:pt x="24951" y="197011"/>
                </a:lnTo>
                <a:lnTo>
                  <a:pt x="20027" y="202649"/>
                </a:lnTo>
                <a:lnTo>
                  <a:pt x="8937" y="2143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425"/>
          <p:cNvSpPr/>
          <p:nvPr/>
        </p:nvSpPr>
        <p:spPr>
          <a:xfrm>
            <a:off x="3472486" y="5831086"/>
            <a:ext cx="2163272" cy="160735"/>
          </a:xfrm>
          <a:custGeom>
            <a:avLst/>
            <a:gdLst/>
            <a:ahLst/>
            <a:cxnLst/>
            <a:rect l="0" t="0" r="0" b="0"/>
            <a:pathLst>
              <a:path w="2163272" h="160735">
                <a:moveTo>
                  <a:pt x="0" y="8929"/>
                </a:moveTo>
                <a:lnTo>
                  <a:pt x="0" y="1241"/>
                </a:lnTo>
                <a:lnTo>
                  <a:pt x="993" y="827"/>
                </a:lnTo>
                <a:lnTo>
                  <a:pt x="8830" y="10"/>
                </a:lnTo>
                <a:lnTo>
                  <a:pt x="34113" y="0"/>
                </a:lnTo>
                <a:lnTo>
                  <a:pt x="37674" y="2645"/>
                </a:lnTo>
                <a:lnTo>
                  <a:pt x="40015" y="4740"/>
                </a:lnTo>
                <a:lnTo>
                  <a:pt x="43562" y="6137"/>
                </a:lnTo>
                <a:lnTo>
                  <a:pt x="60878" y="8378"/>
                </a:lnTo>
                <a:lnTo>
                  <a:pt x="100038" y="8919"/>
                </a:lnTo>
                <a:lnTo>
                  <a:pt x="109353" y="11570"/>
                </a:lnTo>
                <a:lnTo>
                  <a:pt x="120114" y="15064"/>
                </a:lnTo>
                <a:lnTo>
                  <a:pt x="156019" y="18606"/>
                </a:lnTo>
                <a:lnTo>
                  <a:pt x="171645" y="22491"/>
                </a:lnTo>
                <a:lnTo>
                  <a:pt x="198819" y="25940"/>
                </a:lnTo>
                <a:lnTo>
                  <a:pt x="242462" y="27707"/>
                </a:lnTo>
                <a:lnTo>
                  <a:pt x="259726" y="31496"/>
                </a:lnTo>
                <a:lnTo>
                  <a:pt x="296920" y="35163"/>
                </a:lnTo>
                <a:lnTo>
                  <a:pt x="346084" y="36638"/>
                </a:lnTo>
                <a:lnTo>
                  <a:pt x="365375" y="40426"/>
                </a:lnTo>
                <a:lnTo>
                  <a:pt x="427736" y="44278"/>
                </a:lnTo>
                <a:lnTo>
                  <a:pt x="460244" y="49279"/>
                </a:lnTo>
                <a:lnTo>
                  <a:pt x="518650" y="53012"/>
                </a:lnTo>
                <a:lnTo>
                  <a:pt x="578088" y="54496"/>
                </a:lnTo>
                <a:lnTo>
                  <a:pt x="601912" y="58285"/>
                </a:lnTo>
                <a:lnTo>
                  <a:pt x="661497" y="61952"/>
                </a:lnTo>
                <a:lnTo>
                  <a:pt x="727233" y="63427"/>
                </a:lnTo>
                <a:lnTo>
                  <a:pt x="752624" y="67215"/>
                </a:lnTo>
                <a:lnTo>
                  <a:pt x="807440" y="70603"/>
                </a:lnTo>
                <a:lnTo>
                  <a:pt x="860205" y="73918"/>
                </a:lnTo>
                <a:lnTo>
                  <a:pt x="903459" y="78456"/>
                </a:lnTo>
                <a:lnTo>
                  <a:pt x="945079" y="82447"/>
                </a:lnTo>
                <a:lnTo>
                  <a:pt x="985222" y="87267"/>
                </a:lnTo>
                <a:lnTo>
                  <a:pt x="1043278" y="88896"/>
                </a:lnTo>
                <a:lnTo>
                  <a:pt x="1102568" y="90210"/>
                </a:lnTo>
                <a:lnTo>
                  <a:pt x="1132324" y="94002"/>
                </a:lnTo>
                <a:lnTo>
                  <a:pt x="1191892" y="98384"/>
                </a:lnTo>
                <a:lnTo>
                  <a:pt x="1221685" y="102596"/>
                </a:lnTo>
                <a:lnTo>
                  <a:pt x="1281277" y="106255"/>
                </a:lnTo>
                <a:lnTo>
                  <a:pt x="1343519" y="109624"/>
                </a:lnTo>
                <a:lnTo>
                  <a:pt x="1392641" y="114171"/>
                </a:lnTo>
                <a:lnTo>
                  <a:pt x="1453731" y="115707"/>
                </a:lnTo>
                <a:lnTo>
                  <a:pt x="1519764" y="117003"/>
                </a:lnTo>
                <a:lnTo>
                  <a:pt x="1566478" y="122201"/>
                </a:lnTo>
                <a:lnTo>
                  <a:pt x="1629404" y="124459"/>
                </a:lnTo>
                <a:lnTo>
                  <a:pt x="1694180" y="124906"/>
                </a:lnTo>
                <a:lnTo>
                  <a:pt x="1739774" y="129723"/>
                </a:lnTo>
                <a:lnTo>
                  <a:pt x="1799672" y="133111"/>
                </a:lnTo>
                <a:lnTo>
                  <a:pt x="1856677" y="136426"/>
                </a:lnTo>
                <a:lnTo>
                  <a:pt x="1894308" y="140964"/>
                </a:lnTo>
                <a:lnTo>
                  <a:pt x="1954587" y="142623"/>
                </a:lnTo>
                <a:lnTo>
                  <a:pt x="1989424" y="143793"/>
                </a:lnTo>
                <a:lnTo>
                  <a:pt x="2009526" y="147582"/>
                </a:lnTo>
                <a:lnTo>
                  <a:pt x="2073026" y="151640"/>
                </a:lnTo>
                <a:lnTo>
                  <a:pt x="2138905" y="151803"/>
                </a:lnTo>
                <a:lnTo>
                  <a:pt x="2142061" y="152796"/>
                </a:lnTo>
                <a:lnTo>
                  <a:pt x="2148216" y="156545"/>
                </a:lnTo>
                <a:lnTo>
                  <a:pt x="2153795" y="160366"/>
                </a:lnTo>
                <a:lnTo>
                  <a:pt x="2163271" y="1607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426"/>
          <p:cNvSpPr/>
          <p:nvPr/>
        </p:nvSpPr>
        <p:spPr>
          <a:xfrm>
            <a:off x="3660207" y="6331148"/>
            <a:ext cx="2056003" cy="125017"/>
          </a:xfrm>
          <a:custGeom>
            <a:avLst/>
            <a:gdLst/>
            <a:ahLst/>
            <a:cxnLst/>
            <a:rect l="0" t="0" r="0" b="0"/>
            <a:pathLst>
              <a:path w="2056003" h="125017">
                <a:moveTo>
                  <a:pt x="0" y="0"/>
                </a:moveTo>
                <a:lnTo>
                  <a:pt x="246984" y="0"/>
                </a:lnTo>
                <a:lnTo>
                  <a:pt x="261736" y="2646"/>
                </a:lnTo>
                <a:lnTo>
                  <a:pt x="277232" y="6138"/>
                </a:lnTo>
                <a:lnTo>
                  <a:pt x="340099" y="8821"/>
                </a:lnTo>
                <a:lnTo>
                  <a:pt x="402286" y="9916"/>
                </a:lnTo>
                <a:lnTo>
                  <a:pt x="420151" y="13668"/>
                </a:lnTo>
                <a:lnTo>
                  <a:pt x="478521" y="17492"/>
                </a:lnTo>
                <a:lnTo>
                  <a:pt x="529506" y="20457"/>
                </a:lnTo>
                <a:lnTo>
                  <a:pt x="551186" y="23975"/>
                </a:lnTo>
                <a:lnTo>
                  <a:pt x="614732" y="26542"/>
                </a:lnTo>
                <a:lnTo>
                  <a:pt x="661677" y="29387"/>
                </a:lnTo>
                <a:lnTo>
                  <a:pt x="685414" y="32905"/>
                </a:lnTo>
                <a:lnTo>
                  <a:pt x="721115" y="35877"/>
                </a:lnTo>
                <a:lnTo>
                  <a:pt x="733026" y="37809"/>
                </a:lnTo>
                <a:lnTo>
                  <a:pt x="756854" y="41609"/>
                </a:lnTo>
                <a:lnTo>
                  <a:pt x="828362" y="45374"/>
                </a:lnTo>
                <a:lnTo>
                  <a:pt x="852199" y="49271"/>
                </a:lnTo>
                <a:lnTo>
                  <a:pt x="899874" y="53720"/>
                </a:lnTo>
                <a:lnTo>
                  <a:pt x="911793" y="55656"/>
                </a:lnTo>
                <a:lnTo>
                  <a:pt x="935631" y="59463"/>
                </a:lnTo>
                <a:lnTo>
                  <a:pt x="985954" y="61907"/>
                </a:lnTo>
                <a:lnTo>
                  <a:pt x="1026138" y="64976"/>
                </a:lnTo>
                <a:lnTo>
                  <a:pt x="1051011" y="68566"/>
                </a:lnTo>
                <a:lnTo>
                  <a:pt x="1102000" y="70870"/>
                </a:lnTo>
                <a:lnTo>
                  <a:pt x="1142298" y="73916"/>
                </a:lnTo>
                <a:lnTo>
                  <a:pt x="1168191" y="77500"/>
                </a:lnTo>
                <a:lnTo>
                  <a:pt x="1225280" y="79801"/>
                </a:lnTo>
                <a:lnTo>
                  <a:pt x="1266893" y="82846"/>
                </a:lnTo>
                <a:lnTo>
                  <a:pt x="1293093" y="86430"/>
                </a:lnTo>
                <a:lnTo>
                  <a:pt x="1334771" y="89440"/>
                </a:lnTo>
                <a:lnTo>
                  <a:pt x="1347731" y="91377"/>
                </a:lnTo>
                <a:lnTo>
                  <a:pt x="1373717" y="95182"/>
                </a:lnTo>
                <a:lnTo>
                  <a:pt x="1428216" y="97626"/>
                </a:lnTo>
                <a:lnTo>
                  <a:pt x="1482279" y="98108"/>
                </a:lnTo>
                <a:lnTo>
                  <a:pt x="1508671" y="100820"/>
                </a:lnTo>
                <a:lnTo>
                  <a:pt x="1534637" y="104340"/>
                </a:lnTo>
                <a:lnTo>
                  <a:pt x="1589124" y="106600"/>
                </a:lnTo>
                <a:lnTo>
                  <a:pt x="1626319" y="109637"/>
                </a:lnTo>
                <a:lnTo>
                  <a:pt x="1650492" y="113220"/>
                </a:lnTo>
                <a:lnTo>
                  <a:pt x="1710320" y="115708"/>
                </a:lnTo>
                <a:lnTo>
                  <a:pt x="1769945" y="118683"/>
                </a:lnTo>
                <a:lnTo>
                  <a:pt x="1792792" y="122201"/>
                </a:lnTo>
                <a:lnTo>
                  <a:pt x="1850053" y="124768"/>
                </a:lnTo>
                <a:lnTo>
                  <a:pt x="2056002" y="1250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427"/>
          <p:cNvSpPr/>
          <p:nvPr/>
        </p:nvSpPr>
        <p:spPr>
          <a:xfrm>
            <a:off x="5537426" y="6295430"/>
            <a:ext cx="259082" cy="321469"/>
          </a:xfrm>
          <a:custGeom>
            <a:avLst/>
            <a:gdLst/>
            <a:ahLst/>
            <a:cxnLst/>
            <a:rect l="0" t="0" r="0" b="0"/>
            <a:pathLst>
              <a:path w="259082" h="321469">
                <a:moveTo>
                  <a:pt x="8939" y="0"/>
                </a:moveTo>
                <a:lnTo>
                  <a:pt x="13685" y="0"/>
                </a:lnTo>
                <a:lnTo>
                  <a:pt x="16076" y="991"/>
                </a:lnTo>
                <a:lnTo>
                  <a:pt x="21381" y="4740"/>
                </a:lnTo>
                <a:lnTo>
                  <a:pt x="24187" y="6136"/>
                </a:lnTo>
                <a:lnTo>
                  <a:pt x="29952" y="7688"/>
                </a:lnTo>
                <a:lnTo>
                  <a:pt x="35826" y="11024"/>
                </a:lnTo>
                <a:lnTo>
                  <a:pt x="42740" y="15813"/>
                </a:lnTo>
                <a:lnTo>
                  <a:pt x="47365" y="18480"/>
                </a:lnTo>
                <a:lnTo>
                  <a:pt x="52435" y="21249"/>
                </a:lnTo>
                <a:lnTo>
                  <a:pt x="56808" y="24088"/>
                </a:lnTo>
                <a:lnTo>
                  <a:pt x="64315" y="29888"/>
                </a:lnTo>
                <a:lnTo>
                  <a:pt x="68701" y="32823"/>
                </a:lnTo>
                <a:lnTo>
                  <a:pt x="73611" y="35773"/>
                </a:lnTo>
                <a:lnTo>
                  <a:pt x="78871" y="38731"/>
                </a:lnTo>
                <a:lnTo>
                  <a:pt x="84364" y="42688"/>
                </a:lnTo>
                <a:lnTo>
                  <a:pt x="90014" y="47310"/>
                </a:lnTo>
                <a:lnTo>
                  <a:pt x="95765" y="52376"/>
                </a:lnTo>
                <a:lnTo>
                  <a:pt x="101587" y="56745"/>
                </a:lnTo>
                <a:lnTo>
                  <a:pt x="107454" y="60651"/>
                </a:lnTo>
                <a:lnTo>
                  <a:pt x="113352" y="64246"/>
                </a:lnTo>
                <a:lnTo>
                  <a:pt x="119270" y="67635"/>
                </a:lnTo>
                <a:lnTo>
                  <a:pt x="131145" y="74046"/>
                </a:lnTo>
                <a:lnTo>
                  <a:pt x="148996" y="83235"/>
                </a:lnTo>
                <a:lnTo>
                  <a:pt x="153959" y="87240"/>
                </a:lnTo>
                <a:lnTo>
                  <a:pt x="158261" y="91894"/>
                </a:lnTo>
                <a:lnTo>
                  <a:pt x="162122" y="96981"/>
                </a:lnTo>
                <a:lnTo>
                  <a:pt x="166682" y="101365"/>
                </a:lnTo>
                <a:lnTo>
                  <a:pt x="171710" y="105279"/>
                </a:lnTo>
                <a:lnTo>
                  <a:pt x="177047" y="108881"/>
                </a:lnTo>
                <a:lnTo>
                  <a:pt x="181598" y="112275"/>
                </a:lnTo>
                <a:lnTo>
                  <a:pt x="189304" y="118691"/>
                </a:lnTo>
                <a:lnTo>
                  <a:pt x="193743" y="121791"/>
                </a:lnTo>
                <a:lnTo>
                  <a:pt x="198689" y="124850"/>
                </a:lnTo>
                <a:lnTo>
                  <a:pt x="203972" y="127882"/>
                </a:lnTo>
                <a:lnTo>
                  <a:pt x="208489" y="130895"/>
                </a:lnTo>
                <a:lnTo>
                  <a:pt x="216154" y="136889"/>
                </a:lnTo>
                <a:lnTo>
                  <a:pt x="222872" y="142859"/>
                </a:lnTo>
                <a:lnTo>
                  <a:pt x="229168" y="148821"/>
                </a:lnTo>
                <a:lnTo>
                  <a:pt x="235277" y="154778"/>
                </a:lnTo>
                <a:lnTo>
                  <a:pt x="238297" y="156764"/>
                </a:lnTo>
                <a:lnTo>
                  <a:pt x="244301" y="158969"/>
                </a:lnTo>
                <a:lnTo>
                  <a:pt x="250280" y="162595"/>
                </a:lnTo>
                <a:lnTo>
                  <a:pt x="257466" y="168267"/>
                </a:lnTo>
                <a:lnTo>
                  <a:pt x="258056" y="169725"/>
                </a:lnTo>
                <a:lnTo>
                  <a:pt x="259081" y="177229"/>
                </a:lnTo>
                <a:lnTo>
                  <a:pt x="258139" y="177684"/>
                </a:lnTo>
                <a:lnTo>
                  <a:pt x="254444" y="178189"/>
                </a:lnTo>
                <a:lnTo>
                  <a:pt x="253061" y="179316"/>
                </a:lnTo>
                <a:lnTo>
                  <a:pt x="252140" y="181059"/>
                </a:lnTo>
                <a:lnTo>
                  <a:pt x="251525" y="183214"/>
                </a:lnTo>
                <a:lnTo>
                  <a:pt x="250122" y="184650"/>
                </a:lnTo>
                <a:lnTo>
                  <a:pt x="248194" y="185608"/>
                </a:lnTo>
                <a:lnTo>
                  <a:pt x="245915" y="186246"/>
                </a:lnTo>
                <a:lnTo>
                  <a:pt x="240735" y="189601"/>
                </a:lnTo>
                <a:lnTo>
                  <a:pt x="237962" y="191885"/>
                </a:lnTo>
                <a:lnTo>
                  <a:pt x="235121" y="193407"/>
                </a:lnTo>
                <a:lnTo>
                  <a:pt x="225384" y="196543"/>
                </a:lnTo>
                <a:lnTo>
                  <a:pt x="220775" y="198497"/>
                </a:lnTo>
                <a:lnTo>
                  <a:pt x="210359" y="203314"/>
                </a:lnTo>
                <a:lnTo>
                  <a:pt x="199107" y="208762"/>
                </a:lnTo>
                <a:lnTo>
                  <a:pt x="194319" y="211604"/>
                </a:lnTo>
                <a:lnTo>
                  <a:pt x="186350" y="217408"/>
                </a:lnTo>
                <a:lnTo>
                  <a:pt x="180848" y="220345"/>
                </a:lnTo>
                <a:lnTo>
                  <a:pt x="174200" y="223295"/>
                </a:lnTo>
                <a:lnTo>
                  <a:pt x="166789" y="226254"/>
                </a:lnTo>
                <a:lnTo>
                  <a:pt x="159862" y="229219"/>
                </a:lnTo>
                <a:lnTo>
                  <a:pt x="146867" y="235158"/>
                </a:lnTo>
                <a:lnTo>
                  <a:pt x="128383" y="244080"/>
                </a:lnTo>
                <a:lnTo>
                  <a:pt x="121345" y="247057"/>
                </a:lnTo>
                <a:lnTo>
                  <a:pt x="113674" y="250032"/>
                </a:lnTo>
                <a:lnTo>
                  <a:pt x="105580" y="253008"/>
                </a:lnTo>
                <a:lnTo>
                  <a:pt x="98197" y="255984"/>
                </a:lnTo>
                <a:lnTo>
                  <a:pt x="91288" y="258961"/>
                </a:lnTo>
                <a:lnTo>
                  <a:pt x="78316" y="264913"/>
                </a:lnTo>
                <a:lnTo>
                  <a:pt x="65928" y="270866"/>
                </a:lnTo>
                <a:lnTo>
                  <a:pt x="59845" y="274835"/>
                </a:lnTo>
                <a:lnTo>
                  <a:pt x="53802" y="279465"/>
                </a:lnTo>
                <a:lnTo>
                  <a:pt x="47787" y="284537"/>
                </a:lnTo>
                <a:lnTo>
                  <a:pt x="30509" y="298108"/>
                </a:lnTo>
                <a:lnTo>
                  <a:pt x="0" y="321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428"/>
          <p:cNvSpPr/>
          <p:nvPr/>
        </p:nvSpPr>
        <p:spPr>
          <a:xfrm>
            <a:off x="3570817" y="6250781"/>
            <a:ext cx="241357" cy="250032"/>
          </a:xfrm>
          <a:custGeom>
            <a:avLst/>
            <a:gdLst/>
            <a:ahLst/>
            <a:cxnLst/>
            <a:rect l="0" t="0" r="0" b="0"/>
            <a:pathLst>
              <a:path w="241357" h="250032">
                <a:moveTo>
                  <a:pt x="241356" y="0"/>
                </a:moveTo>
                <a:lnTo>
                  <a:pt x="236610" y="4741"/>
                </a:lnTo>
                <a:lnTo>
                  <a:pt x="234219" y="6137"/>
                </a:lnTo>
                <a:lnTo>
                  <a:pt x="228914" y="7689"/>
                </a:lnTo>
                <a:lnTo>
                  <a:pt x="223245" y="11024"/>
                </a:lnTo>
                <a:lnTo>
                  <a:pt x="217415" y="15814"/>
                </a:lnTo>
                <a:lnTo>
                  <a:pt x="211513" y="21250"/>
                </a:lnTo>
                <a:lnTo>
                  <a:pt x="202606" y="29889"/>
                </a:lnTo>
                <a:lnTo>
                  <a:pt x="198638" y="32824"/>
                </a:lnTo>
                <a:lnTo>
                  <a:pt x="194005" y="35773"/>
                </a:lnTo>
                <a:lnTo>
                  <a:pt x="188931" y="38732"/>
                </a:lnTo>
                <a:lnTo>
                  <a:pt x="183561" y="41696"/>
                </a:lnTo>
                <a:lnTo>
                  <a:pt x="172298" y="47636"/>
                </a:lnTo>
                <a:lnTo>
                  <a:pt x="167507" y="50609"/>
                </a:lnTo>
                <a:lnTo>
                  <a:pt x="163319" y="53583"/>
                </a:lnTo>
                <a:lnTo>
                  <a:pt x="159534" y="56558"/>
                </a:lnTo>
                <a:lnTo>
                  <a:pt x="155024" y="59534"/>
                </a:lnTo>
                <a:lnTo>
                  <a:pt x="150032" y="62510"/>
                </a:lnTo>
                <a:lnTo>
                  <a:pt x="144717" y="65485"/>
                </a:lnTo>
                <a:lnTo>
                  <a:pt x="133513" y="71438"/>
                </a:lnTo>
                <a:lnTo>
                  <a:pt x="110135" y="83344"/>
                </a:lnTo>
                <a:lnTo>
                  <a:pt x="104214" y="85328"/>
                </a:lnTo>
                <a:lnTo>
                  <a:pt x="98279" y="86651"/>
                </a:lnTo>
                <a:lnTo>
                  <a:pt x="92336" y="87533"/>
                </a:lnTo>
                <a:lnTo>
                  <a:pt x="86389" y="89113"/>
                </a:lnTo>
                <a:lnTo>
                  <a:pt x="80436" y="91159"/>
                </a:lnTo>
                <a:lnTo>
                  <a:pt x="74482" y="93515"/>
                </a:lnTo>
                <a:lnTo>
                  <a:pt x="69519" y="96078"/>
                </a:lnTo>
                <a:lnTo>
                  <a:pt x="65218" y="98778"/>
                </a:lnTo>
                <a:lnTo>
                  <a:pt x="57789" y="104425"/>
                </a:lnTo>
                <a:lnTo>
                  <a:pt x="51177" y="110242"/>
                </a:lnTo>
                <a:lnTo>
                  <a:pt x="47030" y="112190"/>
                </a:lnTo>
                <a:lnTo>
                  <a:pt x="42279" y="113489"/>
                </a:lnTo>
                <a:lnTo>
                  <a:pt x="37124" y="114355"/>
                </a:lnTo>
                <a:lnTo>
                  <a:pt x="32695" y="115924"/>
                </a:lnTo>
                <a:lnTo>
                  <a:pt x="28749" y="117963"/>
                </a:lnTo>
                <a:lnTo>
                  <a:pt x="21716" y="121881"/>
                </a:lnTo>
                <a:lnTo>
                  <a:pt x="15280" y="123623"/>
                </a:lnTo>
                <a:lnTo>
                  <a:pt x="9198" y="124740"/>
                </a:lnTo>
                <a:lnTo>
                  <a:pt x="2111" y="124961"/>
                </a:lnTo>
                <a:lnTo>
                  <a:pt x="0" y="125016"/>
                </a:lnTo>
                <a:lnTo>
                  <a:pt x="4744" y="129756"/>
                </a:lnTo>
                <a:lnTo>
                  <a:pt x="7136" y="131153"/>
                </a:lnTo>
                <a:lnTo>
                  <a:pt x="14253" y="133118"/>
                </a:lnTo>
                <a:lnTo>
                  <a:pt x="17797" y="133701"/>
                </a:lnTo>
                <a:lnTo>
                  <a:pt x="24696" y="133873"/>
                </a:lnTo>
                <a:lnTo>
                  <a:pt x="30178" y="133913"/>
                </a:lnTo>
                <a:lnTo>
                  <a:pt x="33030" y="134916"/>
                </a:lnTo>
                <a:lnTo>
                  <a:pt x="38848" y="138677"/>
                </a:lnTo>
                <a:lnTo>
                  <a:pt x="44745" y="141009"/>
                </a:lnTo>
                <a:lnTo>
                  <a:pt x="51670" y="143038"/>
                </a:lnTo>
                <a:lnTo>
                  <a:pt x="56298" y="144968"/>
                </a:lnTo>
                <a:lnTo>
                  <a:pt x="61369" y="147247"/>
                </a:lnTo>
                <a:lnTo>
                  <a:pt x="65743" y="148766"/>
                </a:lnTo>
                <a:lnTo>
                  <a:pt x="73252" y="150454"/>
                </a:lnTo>
                <a:lnTo>
                  <a:pt x="79900" y="153851"/>
                </a:lnTo>
                <a:lnTo>
                  <a:pt x="83064" y="156145"/>
                </a:lnTo>
                <a:lnTo>
                  <a:pt x="89228" y="158695"/>
                </a:lnTo>
                <a:lnTo>
                  <a:pt x="96271" y="160820"/>
                </a:lnTo>
                <a:lnTo>
                  <a:pt x="100930" y="162776"/>
                </a:lnTo>
                <a:lnTo>
                  <a:pt x="106022" y="165072"/>
                </a:lnTo>
                <a:lnTo>
                  <a:pt x="110411" y="167595"/>
                </a:lnTo>
                <a:lnTo>
                  <a:pt x="117935" y="173044"/>
                </a:lnTo>
                <a:lnTo>
                  <a:pt x="122326" y="175886"/>
                </a:lnTo>
                <a:lnTo>
                  <a:pt x="127239" y="178773"/>
                </a:lnTo>
                <a:lnTo>
                  <a:pt x="132501" y="181690"/>
                </a:lnTo>
                <a:lnTo>
                  <a:pt x="137002" y="184627"/>
                </a:lnTo>
                <a:lnTo>
                  <a:pt x="140997" y="187577"/>
                </a:lnTo>
                <a:lnTo>
                  <a:pt x="144653" y="190536"/>
                </a:lnTo>
                <a:lnTo>
                  <a:pt x="149076" y="193500"/>
                </a:lnTo>
                <a:lnTo>
                  <a:pt x="154012" y="196469"/>
                </a:lnTo>
                <a:lnTo>
                  <a:pt x="159289" y="199440"/>
                </a:lnTo>
                <a:lnTo>
                  <a:pt x="163800" y="202414"/>
                </a:lnTo>
                <a:lnTo>
                  <a:pt x="167801" y="205388"/>
                </a:lnTo>
                <a:lnTo>
                  <a:pt x="174895" y="211338"/>
                </a:lnTo>
                <a:lnTo>
                  <a:pt x="181359" y="217290"/>
                </a:lnTo>
                <a:lnTo>
                  <a:pt x="190581" y="226219"/>
                </a:lnTo>
                <a:lnTo>
                  <a:pt x="193601" y="228204"/>
                </a:lnTo>
                <a:lnTo>
                  <a:pt x="199604" y="230408"/>
                </a:lnTo>
                <a:lnTo>
                  <a:pt x="202596" y="232980"/>
                </a:lnTo>
                <a:lnTo>
                  <a:pt x="205584" y="236680"/>
                </a:lnTo>
                <a:lnTo>
                  <a:pt x="214539" y="25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429"/>
          <p:cNvSpPr/>
          <p:nvPr/>
        </p:nvSpPr>
        <p:spPr>
          <a:xfrm>
            <a:off x="3400973" y="5759648"/>
            <a:ext cx="339688" cy="267892"/>
          </a:xfrm>
          <a:custGeom>
            <a:avLst/>
            <a:gdLst/>
            <a:ahLst/>
            <a:cxnLst/>
            <a:rect l="0" t="0" r="0" b="0"/>
            <a:pathLst>
              <a:path w="339688" h="267892">
                <a:moveTo>
                  <a:pt x="232417" y="0"/>
                </a:moveTo>
                <a:lnTo>
                  <a:pt x="232417" y="4740"/>
                </a:lnTo>
                <a:lnTo>
                  <a:pt x="231424" y="7129"/>
                </a:lnTo>
                <a:lnTo>
                  <a:pt x="227671" y="12429"/>
                </a:lnTo>
                <a:lnTo>
                  <a:pt x="225280" y="14239"/>
                </a:lnTo>
                <a:lnTo>
                  <a:pt x="222693" y="15446"/>
                </a:lnTo>
                <a:lnTo>
                  <a:pt x="219975" y="16250"/>
                </a:lnTo>
                <a:lnTo>
                  <a:pt x="214307" y="19790"/>
                </a:lnTo>
                <a:lnTo>
                  <a:pt x="205531" y="27361"/>
                </a:lnTo>
                <a:lnTo>
                  <a:pt x="202574" y="30147"/>
                </a:lnTo>
                <a:lnTo>
                  <a:pt x="198617" y="32005"/>
                </a:lnTo>
                <a:lnTo>
                  <a:pt x="188922" y="34068"/>
                </a:lnTo>
                <a:lnTo>
                  <a:pt x="180640" y="37631"/>
                </a:lnTo>
                <a:lnTo>
                  <a:pt x="172655" y="42522"/>
                </a:lnTo>
                <a:lnTo>
                  <a:pt x="162485" y="48003"/>
                </a:lnTo>
                <a:lnTo>
                  <a:pt x="153992" y="51100"/>
                </a:lnTo>
                <a:lnTo>
                  <a:pt x="145913" y="53470"/>
                </a:lnTo>
                <a:lnTo>
                  <a:pt x="135701" y="57829"/>
                </a:lnTo>
                <a:lnTo>
                  <a:pt x="130197" y="59389"/>
                </a:lnTo>
                <a:lnTo>
                  <a:pt x="124541" y="60428"/>
                </a:lnTo>
                <a:lnTo>
                  <a:pt x="118783" y="61122"/>
                </a:lnTo>
                <a:lnTo>
                  <a:pt x="112959" y="62576"/>
                </a:lnTo>
                <a:lnTo>
                  <a:pt x="107089" y="64537"/>
                </a:lnTo>
                <a:lnTo>
                  <a:pt x="101190" y="66838"/>
                </a:lnTo>
                <a:lnTo>
                  <a:pt x="91986" y="72039"/>
                </a:lnTo>
                <a:lnTo>
                  <a:pt x="88141" y="74815"/>
                </a:lnTo>
                <a:lnTo>
                  <a:pt x="78572" y="77899"/>
                </a:lnTo>
                <a:lnTo>
                  <a:pt x="73239" y="78722"/>
                </a:lnTo>
                <a:lnTo>
                  <a:pt x="64665" y="82282"/>
                </a:lnTo>
                <a:lnTo>
                  <a:pt x="54254" y="89865"/>
                </a:lnTo>
                <a:lnTo>
                  <a:pt x="51068" y="92652"/>
                </a:lnTo>
                <a:lnTo>
                  <a:pt x="46958" y="94510"/>
                </a:lnTo>
                <a:lnTo>
                  <a:pt x="37093" y="96575"/>
                </a:lnTo>
                <a:lnTo>
                  <a:pt x="28735" y="100139"/>
                </a:lnTo>
                <a:lnTo>
                  <a:pt x="18314" y="107224"/>
                </a:lnTo>
                <a:lnTo>
                  <a:pt x="13768" y="111486"/>
                </a:lnTo>
                <a:lnTo>
                  <a:pt x="11165" y="113019"/>
                </a:lnTo>
                <a:lnTo>
                  <a:pt x="741" y="115907"/>
                </a:lnTo>
                <a:lnTo>
                  <a:pt x="43" y="116075"/>
                </a:lnTo>
                <a:lnTo>
                  <a:pt x="0" y="124907"/>
                </a:lnTo>
                <a:lnTo>
                  <a:pt x="4745" y="129724"/>
                </a:lnTo>
                <a:lnTo>
                  <a:pt x="7137" y="131131"/>
                </a:lnTo>
                <a:lnTo>
                  <a:pt x="16267" y="133575"/>
                </a:lnTo>
                <a:lnTo>
                  <a:pt x="22459" y="136426"/>
                </a:lnTo>
                <a:lnTo>
                  <a:pt x="30840" y="140008"/>
                </a:lnTo>
                <a:lnTo>
                  <a:pt x="37875" y="141601"/>
                </a:lnTo>
                <a:lnTo>
                  <a:pt x="44313" y="144955"/>
                </a:lnTo>
                <a:lnTo>
                  <a:pt x="47420" y="147238"/>
                </a:lnTo>
                <a:lnTo>
                  <a:pt x="56170" y="149775"/>
                </a:lnTo>
                <a:lnTo>
                  <a:pt x="61284" y="150452"/>
                </a:lnTo>
                <a:lnTo>
                  <a:pt x="69615" y="153849"/>
                </a:lnTo>
                <a:lnTo>
                  <a:pt x="77622" y="158667"/>
                </a:lnTo>
                <a:lnTo>
                  <a:pt x="87802" y="164115"/>
                </a:lnTo>
                <a:lnTo>
                  <a:pt x="93298" y="165965"/>
                </a:lnTo>
                <a:lnTo>
                  <a:pt x="98949" y="167198"/>
                </a:lnTo>
                <a:lnTo>
                  <a:pt x="104702" y="168020"/>
                </a:lnTo>
                <a:lnTo>
                  <a:pt x="110524" y="169560"/>
                </a:lnTo>
                <a:lnTo>
                  <a:pt x="116391" y="171579"/>
                </a:lnTo>
                <a:lnTo>
                  <a:pt x="122290" y="173918"/>
                </a:lnTo>
                <a:lnTo>
                  <a:pt x="128209" y="176468"/>
                </a:lnTo>
                <a:lnTo>
                  <a:pt x="140082" y="181949"/>
                </a:lnTo>
                <a:lnTo>
                  <a:pt x="147023" y="184799"/>
                </a:lnTo>
                <a:lnTo>
                  <a:pt x="154630" y="187691"/>
                </a:lnTo>
                <a:lnTo>
                  <a:pt x="162681" y="190612"/>
                </a:lnTo>
                <a:lnTo>
                  <a:pt x="170034" y="193551"/>
                </a:lnTo>
                <a:lnTo>
                  <a:pt x="176923" y="196503"/>
                </a:lnTo>
                <a:lnTo>
                  <a:pt x="189875" y="202428"/>
                </a:lnTo>
                <a:lnTo>
                  <a:pt x="214376" y="214317"/>
                </a:lnTo>
                <a:lnTo>
                  <a:pt x="220390" y="217292"/>
                </a:lnTo>
                <a:lnTo>
                  <a:pt x="227379" y="220268"/>
                </a:lnTo>
                <a:lnTo>
                  <a:pt x="235018" y="223244"/>
                </a:lnTo>
                <a:lnTo>
                  <a:pt x="243090" y="226219"/>
                </a:lnTo>
                <a:lnTo>
                  <a:pt x="250457" y="229196"/>
                </a:lnTo>
                <a:lnTo>
                  <a:pt x="257356" y="232173"/>
                </a:lnTo>
                <a:lnTo>
                  <a:pt x="275285" y="240110"/>
                </a:lnTo>
                <a:lnTo>
                  <a:pt x="339687" y="2678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430"/>
          <p:cNvSpPr/>
          <p:nvPr/>
        </p:nvSpPr>
        <p:spPr>
          <a:xfrm>
            <a:off x="5403339" y="5822156"/>
            <a:ext cx="357566" cy="401837"/>
          </a:xfrm>
          <a:custGeom>
            <a:avLst/>
            <a:gdLst/>
            <a:ahLst/>
            <a:cxnLst/>
            <a:rect l="0" t="0" r="0" b="0"/>
            <a:pathLst>
              <a:path w="357566" h="401837">
                <a:moveTo>
                  <a:pt x="0" y="0"/>
                </a:moveTo>
                <a:lnTo>
                  <a:pt x="4746" y="0"/>
                </a:lnTo>
                <a:lnTo>
                  <a:pt x="7137" y="992"/>
                </a:lnTo>
                <a:lnTo>
                  <a:pt x="15248" y="7129"/>
                </a:lnTo>
                <a:lnTo>
                  <a:pt x="21013" y="12429"/>
                </a:lnTo>
                <a:lnTo>
                  <a:pt x="24934" y="14239"/>
                </a:lnTo>
                <a:lnTo>
                  <a:pt x="34589" y="16250"/>
                </a:lnTo>
                <a:lnTo>
                  <a:pt x="45501" y="19790"/>
                </a:lnTo>
                <a:lnTo>
                  <a:pt x="51192" y="22124"/>
                </a:lnTo>
                <a:lnTo>
                  <a:pt x="56973" y="24671"/>
                </a:lnTo>
                <a:lnTo>
                  <a:pt x="68692" y="30147"/>
                </a:lnTo>
                <a:lnTo>
                  <a:pt x="104304" y="47659"/>
                </a:lnTo>
                <a:lnTo>
                  <a:pt x="110259" y="51616"/>
                </a:lnTo>
                <a:lnTo>
                  <a:pt x="116215" y="56239"/>
                </a:lnTo>
                <a:lnTo>
                  <a:pt x="122172" y="61305"/>
                </a:lnTo>
                <a:lnTo>
                  <a:pt x="128131" y="65675"/>
                </a:lnTo>
                <a:lnTo>
                  <a:pt x="134090" y="69580"/>
                </a:lnTo>
                <a:lnTo>
                  <a:pt x="140048" y="73176"/>
                </a:lnTo>
                <a:lnTo>
                  <a:pt x="147000" y="76565"/>
                </a:lnTo>
                <a:lnTo>
                  <a:pt x="154615" y="79817"/>
                </a:lnTo>
                <a:lnTo>
                  <a:pt x="162671" y="82977"/>
                </a:lnTo>
                <a:lnTo>
                  <a:pt x="170028" y="86076"/>
                </a:lnTo>
                <a:lnTo>
                  <a:pt x="183500" y="92165"/>
                </a:lnTo>
                <a:lnTo>
                  <a:pt x="190867" y="95178"/>
                </a:lnTo>
                <a:lnTo>
                  <a:pt x="198758" y="98178"/>
                </a:lnTo>
                <a:lnTo>
                  <a:pt x="206998" y="101171"/>
                </a:lnTo>
                <a:lnTo>
                  <a:pt x="214478" y="104158"/>
                </a:lnTo>
                <a:lnTo>
                  <a:pt x="221451" y="107142"/>
                </a:lnTo>
                <a:lnTo>
                  <a:pt x="234497" y="113103"/>
                </a:lnTo>
                <a:lnTo>
                  <a:pt x="259057" y="125014"/>
                </a:lnTo>
                <a:lnTo>
                  <a:pt x="283038" y="136922"/>
                </a:lnTo>
                <a:lnTo>
                  <a:pt x="292327" y="142875"/>
                </a:lnTo>
                <a:lnTo>
                  <a:pt x="296195" y="145852"/>
                </a:lnTo>
                <a:lnTo>
                  <a:pt x="300760" y="147836"/>
                </a:lnTo>
                <a:lnTo>
                  <a:pt x="311130" y="150041"/>
                </a:lnTo>
                <a:lnTo>
                  <a:pt x="319712" y="153667"/>
                </a:lnTo>
                <a:lnTo>
                  <a:pt x="326836" y="157593"/>
                </a:lnTo>
                <a:lnTo>
                  <a:pt x="333314" y="159338"/>
                </a:lnTo>
                <a:lnTo>
                  <a:pt x="342544" y="160321"/>
                </a:lnTo>
                <a:lnTo>
                  <a:pt x="346824" y="160612"/>
                </a:lnTo>
                <a:lnTo>
                  <a:pt x="350474" y="163326"/>
                </a:lnTo>
                <a:lnTo>
                  <a:pt x="357562" y="169661"/>
                </a:lnTo>
                <a:lnTo>
                  <a:pt x="357565" y="169664"/>
                </a:lnTo>
                <a:lnTo>
                  <a:pt x="352820" y="169664"/>
                </a:lnTo>
                <a:lnTo>
                  <a:pt x="351422" y="170656"/>
                </a:lnTo>
                <a:lnTo>
                  <a:pt x="350490" y="172310"/>
                </a:lnTo>
                <a:lnTo>
                  <a:pt x="349869" y="174404"/>
                </a:lnTo>
                <a:lnTo>
                  <a:pt x="346530" y="179378"/>
                </a:lnTo>
                <a:lnTo>
                  <a:pt x="336294" y="190655"/>
                </a:lnTo>
                <a:lnTo>
                  <a:pt x="322900" y="204216"/>
                </a:lnTo>
                <a:lnTo>
                  <a:pt x="314679" y="215117"/>
                </a:lnTo>
                <a:lnTo>
                  <a:pt x="306722" y="226576"/>
                </a:lnTo>
                <a:lnTo>
                  <a:pt x="296563" y="238284"/>
                </a:lnTo>
                <a:lnTo>
                  <a:pt x="285426" y="250102"/>
                </a:lnTo>
                <a:lnTo>
                  <a:pt x="279676" y="256032"/>
                </a:lnTo>
                <a:lnTo>
                  <a:pt x="274848" y="262961"/>
                </a:lnTo>
                <a:lnTo>
                  <a:pt x="270637" y="270558"/>
                </a:lnTo>
                <a:lnTo>
                  <a:pt x="266836" y="278598"/>
                </a:lnTo>
                <a:lnTo>
                  <a:pt x="262316" y="286936"/>
                </a:lnTo>
                <a:lnTo>
                  <a:pt x="257317" y="295470"/>
                </a:lnTo>
                <a:lnTo>
                  <a:pt x="251997" y="304137"/>
                </a:lnTo>
                <a:lnTo>
                  <a:pt x="246464" y="311898"/>
                </a:lnTo>
                <a:lnTo>
                  <a:pt x="240788" y="319057"/>
                </a:lnTo>
                <a:lnTo>
                  <a:pt x="235018" y="325814"/>
                </a:lnTo>
                <a:lnTo>
                  <a:pt x="230178" y="333295"/>
                </a:lnTo>
                <a:lnTo>
                  <a:pt x="225959" y="341260"/>
                </a:lnTo>
                <a:lnTo>
                  <a:pt x="217628" y="359038"/>
                </a:lnTo>
                <a:lnTo>
                  <a:pt x="196661" y="4018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431"/>
          <p:cNvSpPr/>
          <p:nvPr/>
        </p:nvSpPr>
        <p:spPr>
          <a:xfrm>
            <a:off x="6663761" y="5402464"/>
            <a:ext cx="232402" cy="339206"/>
          </a:xfrm>
          <a:custGeom>
            <a:avLst/>
            <a:gdLst/>
            <a:ahLst/>
            <a:cxnLst/>
            <a:rect l="0" t="0" r="0" b="0"/>
            <a:pathLst>
              <a:path w="232402" h="339206">
                <a:moveTo>
                  <a:pt x="169841" y="8926"/>
                </a:moveTo>
                <a:lnTo>
                  <a:pt x="169841" y="30176"/>
                </a:lnTo>
                <a:lnTo>
                  <a:pt x="170834" y="32022"/>
                </a:lnTo>
                <a:lnTo>
                  <a:pt x="172489" y="33253"/>
                </a:lnTo>
                <a:lnTo>
                  <a:pt x="174585" y="34074"/>
                </a:lnTo>
                <a:lnTo>
                  <a:pt x="175984" y="35614"/>
                </a:lnTo>
                <a:lnTo>
                  <a:pt x="176916" y="37632"/>
                </a:lnTo>
                <a:lnTo>
                  <a:pt x="178670" y="44235"/>
                </a:lnTo>
                <a:lnTo>
                  <a:pt x="178777" y="54314"/>
                </a:lnTo>
                <a:lnTo>
                  <a:pt x="178779" y="62502"/>
                </a:lnTo>
                <a:lnTo>
                  <a:pt x="178779" y="48943"/>
                </a:lnTo>
                <a:lnTo>
                  <a:pt x="177787" y="47510"/>
                </a:lnTo>
                <a:lnTo>
                  <a:pt x="176131" y="46556"/>
                </a:lnTo>
                <a:lnTo>
                  <a:pt x="174034" y="45919"/>
                </a:lnTo>
                <a:lnTo>
                  <a:pt x="172636" y="44501"/>
                </a:lnTo>
                <a:lnTo>
                  <a:pt x="171704" y="42565"/>
                </a:lnTo>
                <a:lnTo>
                  <a:pt x="171083" y="40282"/>
                </a:lnTo>
                <a:lnTo>
                  <a:pt x="169676" y="38760"/>
                </a:lnTo>
                <a:lnTo>
                  <a:pt x="167743" y="37745"/>
                </a:lnTo>
                <a:lnTo>
                  <a:pt x="165464" y="37068"/>
                </a:lnTo>
                <a:lnTo>
                  <a:pt x="163942" y="35625"/>
                </a:lnTo>
                <a:lnTo>
                  <a:pt x="162929" y="33671"/>
                </a:lnTo>
                <a:lnTo>
                  <a:pt x="162253" y="31376"/>
                </a:lnTo>
                <a:lnTo>
                  <a:pt x="158853" y="26180"/>
                </a:lnTo>
                <a:lnTo>
                  <a:pt x="156556" y="23405"/>
                </a:lnTo>
                <a:lnTo>
                  <a:pt x="154032" y="21556"/>
                </a:lnTo>
                <a:lnTo>
                  <a:pt x="148578" y="19501"/>
                </a:lnTo>
                <a:lnTo>
                  <a:pt x="142843" y="15941"/>
                </a:lnTo>
                <a:lnTo>
                  <a:pt x="139923" y="13603"/>
                </a:lnTo>
                <a:lnTo>
                  <a:pt x="136984" y="12044"/>
                </a:lnTo>
                <a:lnTo>
                  <a:pt x="131068" y="10312"/>
                </a:lnTo>
                <a:lnTo>
                  <a:pt x="125129" y="9542"/>
                </a:lnTo>
                <a:lnTo>
                  <a:pt x="119178" y="9200"/>
                </a:lnTo>
                <a:lnTo>
                  <a:pt x="113223" y="9048"/>
                </a:lnTo>
                <a:lnTo>
                  <a:pt x="110244" y="8015"/>
                </a:lnTo>
                <a:lnTo>
                  <a:pt x="104286" y="4222"/>
                </a:lnTo>
                <a:lnTo>
                  <a:pt x="100313" y="2814"/>
                </a:lnTo>
                <a:lnTo>
                  <a:pt x="95678" y="1874"/>
                </a:lnTo>
                <a:lnTo>
                  <a:pt x="90602" y="1249"/>
                </a:lnTo>
                <a:lnTo>
                  <a:pt x="86224" y="831"/>
                </a:lnTo>
                <a:lnTo>
                  <a:pt x="82313" y="553"/>
                </a:lnTo>
                <a:lnTo>
                  <a:pt x="75318" y="244"/>
                </a:lnTo>
                <a:lnTo>
                  <a:pt x="65795" y="70"/>
                </a:lnTo>
                <a:lnTo>
                  <a:pt x="41722" y="0"/>
                </a:lnTo>
                <a:lnTo>
                  <a:pt x="38739" y="991"/>
                </a:lnTo>
                <a:lnTo>
                  <a:pt x="32777" y="4738"/>
                </a:lnTo>
                <a:lnTo>
                  <a:pt x="26815" y="7065"/>
                </a:lnTo>
                <a:lnTo>
                  <a:pt x="20855" y="8099"/>
                </a:lnTo>
                <a:lnTo>
                  <a:pt x="14895" y="8559"/>
                </a:lnTo>
                <a:lnTo>
                  <a:pt x="10702" y="8818"/>
                </a:lnTo>
                <a:lnTo>
                  <a:pt x="7072" y="11524"/>
                </a:lnTo>
                <a:lnTo>
                  <a:pt x="411" y="17485"/>
                </a:lnTo>
                <a:lnTo>
                  <a:pt x="51" y="27520"/>
                </a:lnTo>
                <a:lnTo>
                  <a:pt x="0" y="39976"/>
                </a:lnTo>
                <a:lnTo>
                  <a:pt x="992" y="41533"/>
                </a:lnTo>
                <a:lnTo>
                  <a:pt x="2647" y="42570"/>
                </a:lnTo>
                <a:lnTo>
                  <a:pt x="4743" y="43262"/>
                </a:lnTo>
                <a:lnTo>
                  <a:pt x="6141" y="44715"/>
                </a:lnTo>
                <a:lnTo>
                  <a:pt x="7073" y="46676"/>
                </a:lnTo>
                <a:lnTo>
                  <a:pt x="7694" y="48975"/>
                </a:lnTo>
                <a:lnTo>
                  <a:pt x="11033" y="54176"/>
                </a:lnTo>
                <a:lnTo>
                  <a:pt x="13313" y="56952"/>
                </a:lnTo>
                <a:lnTo>
                  <a:pt x="15827" y="58803"/>
                </a:lnTo>
                <a:lnTo>
                  <a:pt x="21268" y="60860"/>
                </a:lnTo>
                <a:lnTo>
                  <a:pt x="26998" y="64419"/>
                </a:lnTo>
                <a:lnTo>
                  <a:pt x="32855" y="69309"/>
                </a:lnTo>
                <a:lnTo>
                  <a:pt x="38770" y="74789"/>
                </a:lnTo>
                <a:lnTo>
                  <a:pt x="47682" y="83453"/>
                </a:lnTo>
                <a:lnTo>
                  <a:pt x="51653" y="86392"/>
                </a:lnTo>
                <a:lnTo>
                  <a:pt x="56285" y="89343"/>
                </a:lnTo>
                <a:lnTo>
                  <a:pt x="61360" y="92303"/>
                </a:lnTo>
                <a:lnTo>
                  <a:pt x="65736" y="95269"/>
                </a:lnTo>
                <a:lnTo>
                  <a:pt x="69648" y="98239"/>
                </a:lnTo>
                <a:lnTo>
                  <a:pt x="73248" y="101210"/>
                </a:lnTo>
                <a:lnTo>
                  <a:pt x="77634" y="104183"/>
                </a:lnTo>
                <a:lnTo>
                  <a:pt x="82547" y="107157"/>
                </a:lnTo>
                <a:lnTo>
                  <a:pt x="87806" y="110133"/>
                </a:lnTo>
                <a:lnTo>
                  <a:pt x="92306" y="112116"/>
                </a:lnTo>
                <a:lnTo>
                  <a:pt x="96300" y="113438"/>
                </a:lnTo>
                <a:lnTo>
                  <a:pt x="99955" y="114319"/>
                </a:lnTo>
                <a:lnTo>
                  <a:pt x="104379" y="116891"/>
                </a:lnTo>
                <a:lnTo>
                  <a:pt x="109314" y="120591"/>
                </a:lnTo>
                <a:lnTo>
                  <a:pt x="114591" y="125041"/>
                </a:lnTo>
                <a:lnTo>
                  <a:pt x="119103" y="129000"/>
                </a:lnTo>
                <a:lnTo>
                  <a:pt x="126764" y="136045"/>
                </a:lnTo>
                <a:lnTo>
                  <a:pt x="131190" y="139312"/>
                </a:lnTo>
                <a:lnTo>
                  <a:pt x="136127" y="142483"/>
                </a:lnTo>
                <a:lnTo>
                  <a:pt x="141405" y="145590"/>
                </a:lnTo>
                <a:lnTo>
                  <a:pt x="145918" y="148652"/>
                </a:lnTo>
                <a:lnTo>
                  <a:pt x="149919" y="151686"/>
                </a:lnTo>
                <a:lnTo>
                  <a:pt x="153580" y="154702"/>
                </a:lnTo>
                <a:lnTo>
                  <a:pt x="158007" y="158695"/>
                </a:lnTo>
                <a:lnTo>
                  <a:pt x="168223" y="168425"/>
                </a:lnTo>
                <a:lnTo>
                  <a:pt x="180397" y="180319"/>
                </a:lnTo>
                <a:lnTo>
                  <a:pt x="187113" y="189611"/>
                </a:lnTo>
                <a:lnTo>
                  <a:pt x="193409" y="199363"/>
                </a:lnTo>
                <a:lnTo>
                  <a:pt x="199517" y="207006"/>
                </a:lnTo>
                <a:lnTo>
                  <a:pt x="205543" y="216355"/>
                </a:lnTo>
                <a:lnTo>
                  <a:pt x="211533" y="226132"/>
                </a:lnTo>
                <a:lnTo>
                  <a:pt x="217505" y="233786"/>
                </a:lnTo>
                <a:lnTo>
                  <a:pt x="223470" y="240494"/>
                </a:lnTo>
                <a:lnTo>
                  <a:pt x="226451" y="243672"/>
                </a:lnTo>
                <a:lnTo>
                  <a:pt x="228439" y="247775"/>
                </a:lnTo>
                <a:lnTo>
                  <a:pt x="230647" y="257626"/>
                </a:lnTo>
                <a:lnTo>
                  <a:pt x="231629" y="265972"/>
                </a:lnTo>
                <a:lnTo>
                  <a:pt x="232065" y="273981"/>
                </a:lnTo>
                <a:lnTo>
                  <a:pt x="232310" y="288655"/>
                </a:lnTo>
                <a:lnTo>
                  <a:pt x="232401" y="306182"/>
                </a:lnTo>
                <a:lnTo>
                  <a:pt x="231412" y="309292"/>
                </a:lnTo>
                <a:lnTo>
                  <a:pt x="227664" y="315393"/>
                </a:lnTo>
                <a:lnTo>
                  <a:pt x="225275" y="317417"/>
                </a:lnTo>
                <a:lnTo>
                  <a:pt x="222689" y="318767"/>
                </a:lnTo>
                <a:lnTo>
                  <a:pt x="219971" y="319666"/>
                </a:lnTo>
                <a:lnTo>
                  <a:pt x="214302" y="323312"/>
                </a:lnTo>
                <a:lnTo>
                  <a:pt x="211401" y="325673"/>
                </a:lnTo>
                <a:lnTo>
                  <a:pt x="208473" y="327247"/>
                </a:lnTo>
                <a:lnTo>
                  <a:pt x="202571" y="328996"/>
                </a:lnTo>
                <a:lnTo>
                  <a:pt x="196638" y="332419"/>
                </a:lnTo>
                <a:lnTo>
                  <a:pt x="193664" y="334721"/>
                </a:lnTo>
                <a:lnTo>
                  <a:pt x="189695" y="336256"/>
                </a:lnTo>
                <a:lnTo>
                  <a:pt x="185063" y="337279"/>
                </a:lnTo>
                <a:lnTo>
                  <a:pt x="179989" y="337960"/>
                </a:lnTo>
                <a:lnTo>
                  <a:pt x="175613" y="338415"/>
                </a:lnTo>
                <a:lnTo>
                  <a:pt x="171702" y="338718"/>
                </a:lnTo>
                <a:lnTo>
                  <a:pt x="168102" y="338921"/>
                </a:lnTo>
                <a:lnTo>
                  <a:pt x="158804" y="339144"/>
                </a:lnTo>
                <a:lnTo>
                  <a:pt x="153544" y="339205"/>
                </a:lnTo>
                <a:lnTo>
                  <a:pt x="149044" y="338253"/>
                </a:lnTo>
                <a:lnTo>
                  <a:pt x="145050" y="336626"/>
                </a:lnTo>
                <a:lnTo>
                  <a:pt x="141394" y="334548"/>
                </a:lnTo>
                <a:lnTo>
                  <a:pt x="136971" y="333164"/>
                </a:lnTo>
                <a:lnTo>
                  <a:pt x="132035" y="332242"/>
                </a:lnTo>
                <a:lnTo>
                  <a:pt x="126759" y="331625"/>
                </a:lnTo>
                <a:lnTo>
                  <a:pt x="121255" y="330224"/>
                </a:lnTo>
                <a:lnTo>
                  <a:pt x="115599" y="328296"/>
                </a:lnTo>
                <a:lnTo>
                  <a:pt x="109841" y="326020"/>
                </a:lnTo>
                <a:lnTo>
                  <a:pt x="105011" y="324501"/>
                </a:lnTo>
                <a:lnTo>
                  <a:pt x="100795" y="323489"/>
                </a:lnTo>
                <a:lnTo>
                  <a:pt x="96993" y="322815"/>
                </a:lnTo>
                <a:lnTo>
                  <a:pt x="92472" y="321373"/>
                </a:lnTo>
                <a:lnTo>
                  <a:pt x="87471" y="319419"/>
                </a:lnTo>
                <a:lnTo>
                  <a:pt x="82151" y="317125"/>
                </a:lnTo>
                <a:lnTo>
                  <a:pt x="77611" y="314603"/>
                </a:lnTo>
                <a:lnTo>
                  <a:pt x="73590" y="311929"/>
                </a:lnTo>
                <a:lnTo>
                  <a:pt x="69917" y="309155"/>
                </a:lnTo>
                <a:lnTo>
                  <a:pt x="63188" y="306072"/>
                </a:lnTo>
                <a:lnTo>
                  <a:pt x="60002" y="305250"/>
                </a:lnTo>
                <a:lnTo>
                  <a:pt x="53815" y="301690"/>
                </a:lnTo>
                <a:lnTo>
                  <a:pt x="47754" y="296802"/>
                </a:lnTo>
                <a:lnTo>
                  <a:pt x="41749" y="291322"/>
                </a:lnTo>
                <a:lnTo>
                  <a:pt x="32784" y="282658"/>
                </a:lnTo>
                <a:lnTo>
                  <a:pt x="8936" y="2589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432"/>
          <p:cNvSpPr/>
          <p:nvPr/>
        </p:nvSpPr>
        <p:spPr>
          <a:xfrm>
            <a:off x="6958749" y="5286375"/>
            <a:ext cx="26818" cy="491134"/>
          </a:xfrm>
          <a:custGeom>
            <a:avLst/>
            <a:gdLst/>
            <a:ahLst/>
            <a:cxnLst/>
            <a:rect l="0" t="0" r="0" b="0"/>
            <a:pathLst>
              <a:path w="26818" h="491134">
                <a:moveTo>
                  <a:pt x="0" y="0"/>
                </a:moveTo>
                <a:lnTo>
                  <a:pt x="0" y="12429"/>
                </a:lnTo>
                <a:lnTo>
                  <a:pt x="993" y="15231"/>
                </a:lnTo>
                <a:lnTo>
                  <a:pt x="2649" y="18091"/>
                </a:lnTo>
                <a:lnTo>
                  <a:pt x="4745" y="20990"/>
                </a:lnTo>
                <a:lnTo>
                  <a:pt x="6144" y="24908"/>
                </a:lnTo>
                <a:lnTo>
                  <a:pt x="7076" y="29503"/>
                </a:lnTo>
                <a:lnTo>
                  <a:pt x="7697" y="34552"/>
                </a:lnTo>
                <a:lnTo>
                  <a:pt x="8386" y="42807"/>
                </a:lnTo>
                <a:lnTo>
                  <a:pt x="8776" y="55678"/>
                </a:lnTo>
                <a:lnTo>
                  <a:pt x="8830" y="60931"/>
                </a:lnTo>
                <a:lnTo>
                  <a:pt x="9860" y="66418"/>
                </a:lnTo>
                <a:lnTo>
                  <a:pt x="11539" y="72059"/>
                </a:lnTo>
                <a:lnTo>
                  <a:pt x="13652" y="77806"/>
                </a:lnTo>
                <a:lnTo>
                  <a:pt x="15061" y="83620"/>
                </a:lnTo>
                <a:lnTo>
                  <a:pt x="16000" y="89481"/>
                </a:lnTo>
                <a:lnTo>
                  <a:pt x="16626" y="95373"/>
                </a:lnTo>
                <a:lnTo>
                  <a:pt x="17322" y="109857"/>
                </a:lnTo>
                <a:lnTo>
                  <a:pt x="17713" y="132099"/>
                </a:lnTo>
                <a:lnTo>
                  <a:pt x="17877" y="227836"/>
                </a:lnTo>
                <a:lnTo>
                  <a:pt x="18871" y="235234"/>
                </a:lnTo>
                <a:lnTo>
                  <a:pt x="20526" y="243143"/>
                </a:lnTo>
                <a:lnTo>
                  <a:pt x="22624" y="251392"/>
                </a:lnTo>
                <a:lnTo>
                  <a:pt x="24022" y="258876"/>
                </a:lnTo>
                <a:lnTo>
                  <a:pt x="24954" y="265850"/>
                </a:lnTo>
                <a:lnTo>
                  <a:pt x="25575" y="272483"/>
                </a:lnTo>
                <a:lnTo>
                  <a:pt x="26265" y="287791"/>
                </a:lnTo>
                <a:lnTo>
                  <a:pt x="26709" y="317131"/>
                </a:lnTo>
                <a:lnTo>
                  <a:pt x="26817" y="466830"/>
                </a:lnTo>
                <a:lnTo>
                  <a:pt x="25824" y="468977"/>
                </a:lnTo>
                <a:lnTo>
                  <a:pt x="24168" y="470410"/>
                </a:lnTo>
                <a:lnTo>
                  <a:pt x="22072" y="471364"/>
                </a:lnTo>
                <a:lnTo>
                  <a:pt x="20674" y="472993"/>
                </a:lnTo>
                <a:lnTo>
                  <a:pt x="19742" y="475071"/>
                </a:lnTo>
                <a:lnTo>
                  <a:pt x="19121" y="477448"/>
                </a:lnTo>
                <a:lnTo>
                  <a:pt x="18431" y="482736"/>
                </a:lnTo>
                <a:lnTo>
                  <a:pt x="17887" y="490987"/>
                </a:lnTo>
                <a:lnTo>
                  <a:pt x="18878" y="491036"/>
                </a:lnTo>
                <a:lnTo>
                  <a:pt x="26817" y="4911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InkAnnotation433"/>
          <p:cNvSpPr/>
          <p:nvPr/>
        </p:nvSpPr>
        <p:spPr>
          <a:xfrm>
            <a:off x="6976629" y="5384601"/>
            <a:ext cx="178782" cy="401837"/>
          </a:xfrm>
          <a:custGeom>
            <a:avLst/>
            <a:gdLst/>
            <a:ahLst/>
            <a:cxnLst/>
            <a:rect l="0" t="0" r="0" b="0"/>
            <a:pathLst>
              <a:path w="178782" h="401837">
                <a:moveTo>
                  <a:pt x="160903" y="0"/>
                </a:moveTo>
                <a:lnTo>
                  <a:pt x="160903" y="7689"/>
                </a:lnTo>
                <a:lnTo>
                  <a:pt x="156158" y="13303"/>
                </a:lnTo>
                <a:lnTo>
                  <a:pt x="154760" y="15814"/>
                </a:lnTo>
                <a:lnTo>
                  <a:pt x="151799" y="24089"/>
                </a:lnTo>
                <a:lnTo>
                  <a:pt x="147587" y="29889"/>
                </a:lnTo>
                <a:lnTo>
                  <a:pt x="142403" y="35774"/>
                </a:lnTo>
                <a:lnTo>
                  <a:pt x="136789" y="41696"/>
                </a:lnTo>
                <a:lnTo>
                  <a:pt x="130982" y="47636"/>
                </a:lnTo>
                <a:lnTo>
                  <a:pt x="127051" y="50609"/>
                </a:lnTo>
                <a:lnTo>
                  <a:pt x="122443" y="53583"/>
                </a:lnTo>
                <a:lnTo>
                  <a:pt x="117385" y="56558"/>
                </a:lnTo>
                <a:lnTo>
                  <a:pt x="113020" y="59534"/>
                </a:lnTo>
                <a:lnTo>
                  <a:pt x="109116" y="62510"/>
                </a:lnTo>
                <a:lnTo>
                  <a:pt x="105520" y="65485"/>
                </a:lnTo>
                <a:lnTo>
                  <a:pt x="102131" y="68462"/>
                </a:lnTo>
                <a:lnTo>
                  <a:pt x="98877" y="71438"/>
                </a:lnTo>
                <a:lnTo>
                  <a:pt x="92613" y="77391"/>
                </a:lnTo>
                <a:lnTo>
                  <a:pt x="77503" y="92274"/>
                </a:lnTo>
                <a:lnTo>
                  <a:pt x="73520" y="95250"/>
                </a:lnTo>
                <a:lnTo>
                  <a:pt x="68878" y="98227"/>
                </a:lnTo>
                <a:lnTo>
                  <a:pt x="63796" y="101203"/>
                </a:lnTo>
                <a:lnTo>
                  <a:pt x="59415" y="104180"/>
                </a:lnTo>
                <a:lnTo>
                  <a:pt x="55502" y="107156"/>
                </a:lnTo>
                <a:lnTo>
                  <a:pt x="51899" y="110133"/>
                </a:lnTo>
                <a:lnTo>
                  <a:pt x="48504" y="112118"/>
                </a:lnTo>
                <a:lnTo>
                  <a:pt x="45248" y="113440"/>
                </a:lnTo>
                <a:lnTo>
                  <a:pt x="42084" y="114322"/>
                </a:lnTo>
                <a:lnTo>
                  <a:pt x="38981" y="115902"/>
                </a:lnTo>
                <a:lnTo>
                  <a:pt x="35918" y="117948"/>
                </a:lnTo>
                <a:lnTo>
                  <a:pt x="32885" y="120304"/>
                </a:lnTo>
                <a:lnTo>
                  <a:pt x="30862" y="122867"/>
                </a:lnTo>
                <a:lnTo>
                  <a:pt x="29513" y="125567"/>
                </a:lnTo>
                <a:lnTo>
                  <a:pt x="28613" y="128360"/>
                </a:lnTo>
                <a:lnTo>
                  <a:pt x="27021" y="130222"/>
                </a:lnTo>
                <a:lnTo>
                  <a:pt x="24966" y="131463"/>
                </a:lnTo>
                <a:lnTo>
                  <a:pt x="22604" y="132291"/>
                </a:lnTo>
                <a:lnTo>
                  <a:pt x="17330" y="135856"/>
                </a:lnTo>
                <a:lnTo>
                  <a:pt x="10595" y="141489"/>
                </a:lnTo>
                <a:lnTo>
                  <a:pt x="7026" y="144905"/>
                </a:lnTo>
                <a:lnTo>
                  <a:pt x="4683" y="147205"/>
                </a:lnTo>
                <a:lnTo>
                  <a:pt x="3122" y="149731"/>
                </a:lnTo>
                <a:lnTo>
                  <a:pt x="410" y="159089"/>
                </a:lnTo>
                <a:lnTo>
                  <a:pt x="23" y="169733"/>
                </a:lnTo>
                <a:lnTo>
                  <a:pt x="0" y="182931"/>
                </a:lnTo>
                <a:lnTo>
                  <a:pt x="993" y="184462"/>
                </a:lnTo>
                <a:lnTo>
                  <a:pt x="2648" y="185482"/>
                </a:lnTo>
                <a:lnTo>
                  <a:pt x="4744" y="186163"/>
                </a:lnTo>
                <a:lnTo>
                  <a:pt x="6143" y="187609"/>
                </a:lnTo>
                <a:lnTo>
                  <a:pt x="7074" y="189565"/>
                </a:lnTo>
                <a:lnTo>
                  <a:pt x="7695" y="191861"/>
                </a:lnTo>
                <a:lnTo>
                  <a:pt x="11035" y="197058"/>
                </a:lnTo>
                <a:lnTo>
                  <a:pt x="13315" y="199833"/>
                </a:lnTo>
                <a:lnTo>
                  <a:pt x="14836" y="202675"/>
                </a:lnTo>
                <a:lnTo>
                  <a:pt x="17969" y="211416"/>
                </a:lnTo>
                <a:lnTo>
                  <a:pt x="22222" y="217325"/>
                </a:lnTo>
                <a:lnTo>
                  <a:pt x="27423" y="223258"/>
                </a:lnTo>
                <a:lnTo>
                  <a:pt x="33045" y="229203"/>
                </a:lnTo>
                <a:lnTo>
                  <a:pt x="56623" y="253008"/>
                </a:lnTo>
                <a:lnTo>
                  <a:pt x="65555" y="261938"/>
                </a:lnTo>
                <a:lnTo>
                  <a:pt x="68534" y="265906"/>
                </a:lnTo>
                <a:lnTo>
                  <a:pt x="71513" y="270536"/>
                </a:lnTo>
                <a:lnTo>
                  <a:pt x="74493" y="275608"/>
                </a:lnTo>
                <a:lnTo>
                  <a:pt x="77472" y="279981"/>
                </a:lnTo>
                <a:lnTo>
                  <a:pt x="80451" y="283889"/>
                </a:lnTo>
                <a:lnTo>
                  <a:pt x="83431" y="287486"/>
                </a:lnTo>
                <a:lnTo>
                  <a:pt x="86411" y="290876"/>
                </a:lnTo>
                <a:lnTo>
                  <a:pt x="89390" y="294128"/>
                </a:lnTo>
                <a:lnTo>
                  <a:pt x="92370" y="297288"/>
                </a:lnTo>
                <a:lnTo>
                  <a:pt x="95350" y="301380"/>
                </a:lnTo>
                <a:lnTo>
                  <a:pt x="98329" y="306092"/>
                </a:lnTo>
                <a:lnTo>
                  <a:pt x="101308" y="311218"/>
                </a:lnTo>
                <a:lnTo>
                  <a:pt x="104289" y="315627"/>
                </a:lnTo>
                <a:lnTo>
                  <a:pt x="107268" y="319559"/>
                </a:lnTo>
                <a:lnTo>
                  <a:pt x="110248" y="323172"/>
                </a:lnTo>
                <a:lnTo>
                  <a:pt x="113228" y="326574"/>
                </a:lnTo>
                <a:lnTo>
                  <a:pt x="116207" y="329833"/>
                </a:lnTo>
                <a:lnTo>
                  <a:pt x="119187" y="332998"/>
                </a:lnTo>
                <a:lnTo>
                  <a:pt x="123160" y="336100"/>
                </a:lnTo>
                <a:lnTo>
                  <a:pt x="127795" y="339160"/>
                </a:lnTo>
                <a:lnTo>
                  <a:pt x="132871" y="342193"/>
                </a:lnTo>
                <a:lnTo>
                  <a:pt x="136256" y="345207"/>
                </a:lnTo>
                <a:lnTo>
                  <a:pt x="138512" y="348208"/>
                </a:lnTo>
                <a:lnTo>
                  <a:pt x="142012" y="354189"/>
                </a:lnTo>
                <a:lnTo>
                  <a:pt x="146879" y="360154"/>
                </a:lnTo>
                <a:lnTo>
                  <a:pt x="152353" y="366113"/>
                </a:lnTo>
                <a:lnTo>
                  <a:pt x="155203" y="369091"/>
                </a:lnTo>
                <a:lnTo>
                  <a:pt x="157103" y="372068"/>
                </a:lnTo>
                <a:lnTo>
                  <a:pt x="160771" y="380999"/>
                </a:lnTo>
                <a:lnTo>
                  <a:pt x="165148" y="386953"/>
                </a:lnTo>
                <a:lnTo>
                  <a:pt x="168451" y="391142"/>
                </a:lnTo>
                <a:lnTo>
                  <a:pt x="169909" y="391730"/>
                </a:lnTo>
                <a:lnTo>
                  <a:pt x="174176" y="392383"/>
                </a:lnTo>
                <a:lnTo>
                  <a:pt x="175711" y="393550"/>
                </a:lnTo>
                <a:lnTo>
                  <a:pt x="176734" y="395320"/>
                </a:lnTo>
                <a:lnTo>
                  <a:pt x="178781" y="4018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InkAnnotation434"/>
          <p:cNvSpPr/>
          <p:nvPr/>
        </p:nvSpPr>
        <p:spPr>
          <a:xfrm>
            <a:off x="7200106" y="5509651"/>
            <a:ext cx="205557" cy="276787"/>
          </a:xfrm>
          <a:custGeom>
            <a:avLst/>
            <a:gdLst/>
            <a:ahLst/>
            <a:cxnLst/>
            <a:rect l="0" t="0" r="0" b="0"/>
            <a:pathLst>
              <a:path w="205557" h="276787">
                <a:moveTo>
                  <a:pt x="0" y="142841"/>
                </a:moveTo>
                <a:lnTo>
                  <a:pt x="46447" y="142841"/>
                </a:lnTo>
                <a:lnTo>
                  <a:pt x="50829" y="141849"/>
                </a:lnTo>
                <a:lnTo>
                  <a:pt x="55737" y="140196"/>
                </a:lnTo>
                <a:lnTo>
                  <a:pt x="60996" y="138101"/>
                </a:lnTo>
                <a:lnTo>
                  <a:pt x="65495" y="136704"/>
                </a:lnTo>
                <a:lnTo>
                  <a:pt x="69488" y="135773"/>
                </a:lnTo>
                <a:lnTo>
                  <a:pt x="73143" y="135152"/>
                </a:lnTo>
                <a:lnTo>
                  <a:pt x="77566" y="134738"/>
                </a:lnTo>
                <a:lnTo>
                  <a:pt x="82501" y="134463"/>
                </a:lnTo>
                <a:lnTo>
                  <a:pt x="93282" y="134156"/>
                </a:lnTo>
                <a:lnTo>
                  <a:pt x="104695" y="134020"/>
                </a:lnTo>
                <a:lnTo>
                  <a:pt x="109526" y="132992"/>
                </a:lnTo>
                <a:lnTo>
                  <a:pt x="113741" y="131314"/>
                </a:lnTo>
                <a:lnTo>
                  <a:pt x="117543" y="129204"/>
                </a:lnTo>
                <a:lnTo>
                  <a:pt x="122064" y="127796"/>
                </a:lnTo>
                <a:lnTo>
                  <a:pt x="127066" y="126858"/>
                </a:lnTo>
                <a:lnTo>
                  <a:pt x="132385" y="126232"/>
                </a:lnTo>
                <a:lnTo>
                  <a:pt x="136926" y="124824"/>
                </a:lnTo>
                <a:lnTo>
                  <a:pt x="140946" y="122891"/>
                </a:lnTo>
                <a:lnTo>
                  <a:pt x="144619" y="120611"/>
                </a:lnTo>
                <a:lnTo>
                  <a:pt x="148060" y="119092"/>
                </a:lnTo>
                <a:lnTo>
                  <a:pt x="151349" y="118078"/>
                </a:lnTo>
                <a:lnTo>
                  <a:pt x="154534" y="117403"/>
                </a:lnTo>
                <a:lnTo>
                  <a:pt x="160722" y="114006"/>
                </a:lnTo>
                <a:lnTo>
                  <a:pt x="163762" y="111712"/>
                </a:lnTo>
                <a:lnTo>
                  <a:pt x="167776" y="109190"/>
                </a:lnTo>
                <a:lnTo>
                  <a:pt x="172438" y="106516"/>
                </a:lnTo>
                <a:lnTo>
                  <a:pt x="177533" y="103741"/>
                </a:lnTo>
                <a:lnTo>
                  <a:pt x="180930" y="100900"/>
                </a:lnTo>
                <a:lnTo>
                  <a:pt x="183194" y="98013"/>
                </a:lnTo>
                <a:lnTo>
                  <a:pt x="184703" y="95096"/>
                </a:lnTo>
                <a:lnTo>
                  <a:pt x="186703" y="93151"/>
                </a:lnTo>
                <a:lnTo>
                  <a:pt x="189029" y="91855"/>
                </a:lnTo>
                <a:lnTo>
                  <a:pt x="191573" y="90991"/>
                </a:lnTo>
                <a:lnTo>
                  <a:pt x="197048" y="87385"/>
                </a:lnTo>
                <a:lnTo>
                  <a:pt x="199899" y="85035"/>
                </a:lnTo>
                <a:lnTo>
                  <a:pt x="201800" y="82475"/>
                </a:lnTo>
                <a:lnTo>
                  <a:pt x="203911" y="76985"/>
                </a:lnTo>
                <a:lnTo>
                  <a:pt x="204849" y="71238"/>
                </a:lnTo>
                <a:lnTo>
                  <a:pt x="205266" y="65377"/>
                </a:lnTo>
                <a:lnTo>
                  <a:pt x="205452" y="59464"/>
                </a:lnTo>
                <a:lnTo>
                  <a:pt x="205556" y="50558"/>
                </a:lnTo>
                <a:lnTo>
                  <a:pt x="204578" y="47584"/>
                </a:lnTo>
                <a:lnTo>
                  <a:pt x="200842" y="41634"/>
                </a:lnTo>
                <a:lnTo>
                  <a:pt x="198519" y="35683"/>
                </a:lnTo>
                <a:lnTo>
                  <a:pt x="197899" y="32707"/>
                </a:lnTo>
                <a:lnTo>
                  <a:pt x="194563" y="26754"/>
                </a:lnTo>
                <a:lnTo>
                  <a:pt x="192283" y="23778"/>
                </a:lnTo>
                <a:lnTo>
                  <a:pt x="189749" y="17825"/>
                </a:lnTo>
                <a:lnTo>
                  <a:pt x="189073" y="14849"/>
                </a:lnTo>
                <a:lnTo>
                  <a:pt x="187629" y="12865"/>
                </a:lnTo>
                <a:lnTo>
                  <a:pt x="185674" y="11541"/>
                </a:lnTo>
                <a:lnTo>
                  <a:pt x="180852" y="10071"/>
                </a:lnTo>
                <a:lnTo>
                  <a:pt x="175398" y="9418"/>
                </a:lnTo>
                <a:lnTo>
                  <a:pt x="172554" y="8252"/>
                </a:lnTo>
                <a:lnTo>
                  <a:pt x="166744" y="4310"/>
                </a:lnTo>
                <a:lnTo>
                  <a:pt x="160851" y="1897"/>
                </a:lnTo>
                <a:lnTo>
                  <a:pt x="154922" y="823"/>
                </a:lnTo>
                <a:lnTo>
                  <a:pt x="148975" y="347"/>
                </a:lnTo>
                <a:lnTo>
                  <a:pt x="140373" y="135"/>
                </a:lnTo>
                <a:lnTo>
                  <a:pt x="123409" y="0"/>
                </a:lnTo>
                <a:lnTo>
                  <a:pt x="120016" y="981"/>
                </a:lnTo>
                <a:lnTo>
                  <a:pt x="113597" y="4717"/>
                </a:lnTo>
                <a:lnTo>
                  <a:pt x="107434" y="7038"/>
                </a:lnTo>
                <a:lnTo>
                  <a:pt x="104398" y="7657"/>
                </a:lnTo>
                <a:lnTo>
                  <a:pt x="100390" y="9062"/>
                </a:lnTo>
                <a:lnTo>
                  <a:pt x="95731" y="10991"/>
                </a:lnTo>
                <a:lnTo>
                  <a:pt x="90638" y="13269"/>
                </a:lnTo>
                <a:lnTo>
                  <a:pt x="86250" y="15779"/>
                </a:lnTo>
                <a:lnTo>
                  <a:pt x="82331" y="18446"/>
                </a:lnTo>
                <a:lnTo>
                  <a:pt x="78724" y="21215"/>
                </a:lnTo>
                <a:lnTo>
                  <a:pt x="75327" y="24054"/>
                </a:lnTo>
                <a:lnTo>
                  <a:pt x="68905" y="29855"/>
                </a:lnTo>
                <a:lnTo>
                  <a:pt x="62739" y="35739"/>
                </a:lnTo>
                <a:lnTo>
                  <a:pt x="50688" y="47602"/>
                </a:lnTo>
                <a:lnTo>
                  <a:pt x="44710" y="56194"/>
                </a:lnTo>
                <a:lnTo>
                  <a:pt x="41726" y="61264"/>
                </a:lnTo>
                <a:lnTo>
                  <a:pt x="35761" y="69543"/>
                </a:lnTo>
                <a:lnTo>
                  <a:pt x="29799" y="77522"/>
                </a:lnTo>
                <a:lnTo>
                  <a:pt x="26819" y="82428"/>
                </a:lnTo>
                <a:lnTo>
                  <a:pt x="23838" y="87683"/>
                </a:lnTo>
                <a:lnTo>
                  <a:pt x="20527" y="96167"/>
                </a:lnTo>
                <a:lnTo>
                  <a:pt x="19055" y="104238"/>
                </a:lnTo>
                <a:lnTo>
                  <a:pt x="18663" y="109168"/>
                </a:lnTo>
                <a:lnTo>
                  <a:pt x="18401" y="114439"/>
                </a:lnTo>
                <a:lnTo>
                  <a:pt x="17234" y="119937"/>
                </a:lnTo>
                <a:lnTo>
                  <a:pt x="15462" y="125587"/>
                </a:lnTo>
                <a:lnTo>
                  <a:pt x="13287" y="131339"/>
                </a:lnTo>
                <a:lnTo>
                  <a:pt x="11839" y="136165"/>
                </a:lnTo>
                <a:lnTo>
                  <a:pt x="10227" y="144173"/>
                </a:lnTo>
                <a:lnTo>
                  <a:pt x="9798" y="148690"/>
                </a:lnTo>
                <a:lnTo>
                  <a:pt x="9512" y="153686"/>
                </a:lnTo>
                <a:lnTo>
                  <a:pt x="9194" y="164528"/>
                </a:lnTo>
                <a:lnTo>
                  <a:pt x="9052" y="175961"/>
                </a:lnTo>
                <a:lnTo>
                  <a:pt x="10008" y="180796"/>
                </a:lnTo>
                <a:lnTo>
                  <a:pt x="13718" y="188814"/>
                </a:lnTo>
                <a:lnTo>
                  <a:pt x="15105" y="193334"/>
                </a:lnTo>
                <a:lnTo>
                  <a:pt x="16030" y="198331"/>
                </a:lnTo>
                <a:lnTo>
                  <a:pt x="16645" y="203646"/>
                </a:lnTo>
                <a:lnTo>
                  <a:pt x="18050" y="208183"/>
                </a:lnTo>
                <a:lnTo>
                  <a:pt x="22258" y="215869"/>
                </a:lnTo>
                <a:lnTo>
                  <a:pt x="27440" y="222592"/>
                </a:lnTo>
                <a:lnTo>
                  <a:pt x="33054" y="229880"/>
                </a:lnTo>
                <a:lnTo>
                  <a:pt x="35941" y="234601"/>
                </a:lnTo>
                <a:lnTo>
                  <a:pt x="38859" y="239732"/>
                </a:lnTo>
                <a:lnTo>
                  <a:pt x="41797" y="243154"/>
                </a:lnTo>
                <a:lnTo>
                  <a:pt x="44750" y="245435"/>
                </a:lnTo>
                <a:lnTo>
                  <a:pt x="47712" y="246956"/>
                </a:lnTo>
                <a:lnTo>
                  <a:pt x="53651" y="253937"/>
                </a:lnTo>
                <a:lnTo>
                  <a:pt x="56625" y="258577"/>
                </a:lnTo>
                <a:lnTo>
                  <a:pt x="59601" y="261670"/>
                </a:lnTo>
                <a:lnTo>
                  <a:pt x="62578" y="263733"/>
                </a:lnTo>
                <a:lnTo>
                  <a:pt x="65557" y="265106"/>
                </a:lnTo>
                <a:lnTo>
                  <a:pt x="79239" y="271782"/>
                </a:lnTo>
                <a:lnTo>
                  <a:pt x="83616" y="273450"/>
                </a:lnTo>
                <a:lnTo>
                  <a:pt x="87529" y="274562"/>
                </a:lnTo>
                <a:lnTo>
                  <a:pt x="91130" y="275303"/>
                </a:lnTo>
                <a:lnTo>
                  <a:pt x="97502" y="275798"/>
                </a:lnTo>
                <a:lnTo>
                  <a:pt x="105724" y="276128"/>
                </a:lnTo>
                <a:lnTo>
                  <a:pt x="134087" y="2767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InkAnnotation435"/>
          <p:cNvSpPr/>
          <p:nvPr/>
        </p:nvSpPr>
        <p:spPr>
          <a:xfrm>
            <a:off x="7481009" y="5447120"/>
            <a:ext cx="461010" cy="364743"/>
          </a:xfrm>
          <a:custGeom>
            <a:avLst/>
            <a:gdLst/>
            <a:ahLst/>
            <a:cxnLst/>
            <a:rect l="0" t="0" r="0" b="0"/>
            <a:pathLst>
              <a:path w="461010" h="364743">
                <a:moveTo>
                  <a:pt x="5150" y="116075"/>
                </a:moveTo>
                <a:lnTo>
                  <a:pt x="5150" y="107513"/>
                </a:lnTo>
                <a:lnTo>
                  <a:pt x="13980" y="107148"/>
                </a:lnTo>
                <a:lnTo>
                  <a:pt x="14084" y="118169"/>
                </a:lnTo>
                <a:lnTo>
                  <a:pt x="14087" y="128395"/>
                </a:lnTo>
                <a:lnTo>
                  <a:pt x="13094" y="131234"/>
                </a:lnTo>
                <a:lnTo>
                  <a:pt x="9343" y="137034"/>
                </a:lnTo>
                <a:lnTo>
                  <a:pt x="7013" y="145564"/>
                </a:lnTo>
                <a:lnTo>
                  <a:pt x="5978" y="154978"/>
                </a:lnTo>
                <a:lnTo>
                  <a:pt x="5395" y="165856"/>
                </a:lnTo>
                <a:lnTo>
                  <a:pt x="5223" y="176355"/>
                </a:lnTo>
                <a:lnTo>
                  <a:pt x="5152" y="212712"/>
                </a:lnTo>
                <a:lnTo>
                  <a:pt x="4158" y="217210"/>
                </a:lnTo>
                <a:lnTo>
                  <a:pt x="405" y="224855"/>
                </a:lnTo>
                <a:lnTo>
                  <a:pt x="0" y="228283"/>
                </a:lnTo>
                <a:lnTo>
                  <a:pt x="723" y="231560"/>
                </a:lnTo>
                <a:lnTo>
                  <a:pt x="3183" y="237847"/>
                </a:lnTo>
                <a:lnTo>
                  <a:pt x="4567" y="246964"/>
                </a:lnTo>
                <a:lnTo>
                  <a:pt x="4890" y="252962"/>
                </a:lnTo>
                <a:lnTo>
                  <a:pt x="7683" y="261581"/>
                </a:lnTo>
                <a:lnTo>
                  <a:pt x="12235" y="271034"/>
                </a:lnTo>
                <a:lnTo>
                  <a:pt x="19388" y="281933"/>
                </a:lnTo>
                <a:lnTo>
                  <a:pt x="21410" y="288347"/>
                </a:lnTo>
                <a:lnTo>
                  <a:pt x="22943" y="290454"/>
                </a:lnTo>
                <a:lnTo>
                  <a:pt x="24957" y="291859"/>
                </a:lnTo>
                <a:lnTo>
                  <a:pt x="35188" y="296482"/>
                </a:lnTo>
                <a:lnTo>
                  <a:pt x="44323" y="301428"/>
                </a:lnTo>
                <a:lnTo>
                  <a:pt x="55051" y="308798"/>
                </a:lnTo>
                <a:lnTo>
                  <a:pt x="61429" y="310870"/>
                </a:lnTo>
                <a:lnTo>
                  <a:pt x="73616" y="312201"/>
                </a:lnTo>
                <a:lnTo>
                  <a:pt x="85588" y="312464"/>
                </a:lnTo>
                <a:lnTo>
                  <a:pt x="102263" y="312515"/>
                </a:lnTo>
                <a:lnTo>
                  <a:pt x="106641" y="311528"/>
                </a:lnTo>
                <a:lnTo>
                  <a:pt x="114155" y="307784"/>
                </a:lnTo>
                <a:lnTo>
                  <a:pt x="127072" y="297296"/>
                </a:lnTo>
                <a:lnTo>
                  <a:pt x="133168" y="291537"/>
                </a:lnTo>
                <a:lnTo>
                  <a:pt x="136184" y="289605"/>
                </a:lnTo>
                <a:lnTo>
                  <a:pt x="142184" y="287457"/>
                </a:lnTo>
                <a:lnTo>
                  <a:pt x="145174" y="284900"/>
                </a:lnTo>
                <a:lnTo>
                  <a:pt x="151146" y="276767"/>
                </a:lnTo>
                <a:lnTo>
                  <a:pt x="160092" y="265773"/>
                </a:lnTo>
                <a:lnTo>
                  <a:pt x="169033" y="256231"/>
                </a:lnTo>
                <a:lnTo>
                  <a:pt x="186912" y="238136"/>
                </a:lnTo>
                <a:lnTo>
                  <a:pt x="188898" y="235152"/>
                </a:lnTo>
                <a:lnTo>
                  <a:pt x="192687" y="226213"/>
                </a:lnTo>
                <a:lnTo>
                  <a:pt x="198665" y="217280"/>
                </a:lnTo>
                <a:lnTo>
                  <a:pt x="201872" y="208349"/>
                </a:lnTo>
                <a:lnTo>
                  <a:pt x="209384" y="198207"/>
                </a:lnTo>
                <a:lnTo>
                  <a:pt x="210143" y="194580"/>
                </a:lnTo>
                <a:lnTo>
                  <a:pt x="210714" y="183186"/>
                </a:lnTo>
                <a:lnTo>
                  <a:pt x="210750" y="178594"/>
                </a:lnTo>
                <a:lnTo>
                  <a:pt x="210750" y="186272"/>
                </a:lnTo>
                <a:lnTo>
                  <a:pt x="204606" y="194397"/>
                </a:lnTo>
                <a:lnTo>
                  <a:pt x="203053" y="199832"/>
                </a:lnTo>
                <a:lnTo>
                  <a:pt x="202179" y="208471"/>
                </a:lnTo>
                <a:lnTo>
                  <a:pt x="201919" y="217315"/>
                </a:lnTo>
                <a:lnTo>
                  <a:pt x="201820" y="239881"/>
                </a:lnTo>
                <a:lnTo>
                  <a:pt x="202809" y="244253"/>
                </a:lnTo>
                <a:lnTo>
                  <a:pt x="206558" y="251757"/>
                </a:lnTo>
                <a:lnTo>
                  <a:pt x="208886" y="261045"/>
                </a:lnTo>
                <a:lnTo>
                  <a:pt x="209508" y="266300"/>
                </a:lnTo>
                <a:lnTo>
                  <a:pt x="210914" y="270795"/>
                </a:lnTo>
                <a:lnTo>
                  <a:pt x="216648" y="281862"/>
                </a:lnTo>
                <a:lnTo>
                  <a:pt x="219781" y="291425"/>
                </a:lnTo>
                <a:lnTo>
                  <a:pt x="226558" y="300543"/>
                </a:lnTo>
                <a:lnTo>
                  <a:pt x="235850" y="310520"/>
                </a:lnTo>
                <a:lnTo>
                  <a:pt x="257217" y="332120"/>
                </a:lnTo>
                <a:lnTo>
                  <a:pt x="266497" y="338764"/>
                </a:lnTo>
                <a:lnTo>
                  <a:pt x="271751" y="341925"/>
                </a:lnTo>
                <a:lnTo>
                  <a:pt x="282889" y="345437"/>
                </a:lnTo>
                <a:lnTo>
                  <a:pt x="288639" y="346374"/>
                </a:lnTo>
                <a:lnTo>
                  <a:pt x="297678" y="350061"/>
                </a:lnTo>
                <a:lnTo>
                  <a:pt x="301479" y="352432"/>
                </a:lnTo>
                <a:lnTo>
                  <a:pt x="310999" y="355068"/>
                </a:lnTo>
                <a:lnTo>
                  <a:pt x="321851" y="357231"/>
                </a:lnTo>
                <a:lnTo>
                  <a:pt x="333296" y="361501"/>
                </a:lnTo>
                <a:lnTo>
                  <a:pt x="345004" y="364059"/>
                </a:lnTo>
                <a:lnTo>
                  <a:pt x="350908" y="364742"/>
                </a:lnTo>
                <a:lnTo>
                  <a:pt x="355837" y="364205"/>
                </a:lnTo>
                <a:lnTo>
                  <a:pt x="360116" y="362854"/>
                </a:lnTo>
                <a:lnTo>
                  <a:pt x="363962" y="360962"/>
                </a:lnTo>
                <a:lnTo>
                  <a:pt x="373532" y="358858"/>
                </a:lnTo>
                <a:lnTo>
                  <a:pt x="387440" y="357675"/>
                </a:lnTo>
                <a:lnTo>
                  <a:pt x="391117" y="357509"/>
                </a:lnTo>
                <a:lnTo>
                  <a:pt x="400500" y="354679"/>
                </a:lnTo>
                <a:lnTo>
                  <a:pt x="410298" y="350113"/>
                </a:lnTo>
                <a:lnTo>
                  <a:pt x="424682" y="339098"/>
                </a:lnTo>
                <a:lnTo>
                  <a:pt x="427864" y="336194"/>
                </a:lnTo>
                <a:lnTo>
                  <a:pt x="434048" y="327677"/>
                </a:lnTo>
                <a:lnTo>
                  <a:pt x="440107" y="318268"/>
                </a:lnTo>
                <a:lnTo>
                  <a:pt x="446111" y="310780"/>
                </a:lnTo>
                <a:lnTo>
                  <a:pt x="448109" y="306402"/>
                </a:lnTo>
                <a:lnTo>
                  <a:pt x="450329" y="296245"/>
                </a:lnTo>
                <a:lnTo>
                  <a:pt x="453965" y="285117"/>
                </a:lnTo>
                <a:lnTo>
                  <a:pt x="456325" y="279371"/>
                </a:lnTo>
                <a:lnTo>
                  <a:pt x="457898" y="273556"/>
                </a:lnTo>
                <a:lnTo>
                  <a:pt x="458947" y="267695"/>
                </a:lnTo>
                <a:lnTo>
                  <a:pt x="459646" y="261804"/>
                </a:lnTo>
                <a:lnTo>
                  <a:pt x="460113" y="255892"/>
                </a:lnTo>
                <a:lnTo>
                  <a:pt x="460423" y="249966"/>
                </a:lnTo>
                <a:lnTo>
                  <a:pt x="460631" y="244031"/>
                </a:lnTo>
                <a:lnTo>
                  <a:pt x="460923" y="221457"/>
                </a:lnTo>
                <a:lnTo>
                  <a:pt x="461009" y="200657"/>
                </a:lnTo>
                <a:lnTo>
                  <a:pt x="460027" y="194291"/>
                </a:lnTo>
                <a:lnTo>
                  <a:pt x="458380" y="188063"/>
                </a:lnTo>
                <a:lnTo>
                  <a:pt x="456288" y="181927"/>
                </a:lnTo>
                <a:lnTo>
                  <a:pt x="453901" y="175851"/>
                </a:lnTo>
                <a:lnTo>
                  <a:pt x="451316" y="169816"/>
                </a:lnTo>
                <a:lnTo>
                  <a:pt x="448600" y="163809"/>
                </a:lnTo>
                <a:lnTo>
                  <a:pt x="446790" y="157820"/>
                </a:lnTo>
                <a:lnTo>
                  <a:pt x="445582" y="151842"/>
                </a:lnTo>
                <a:lnTo>
                  <a:pt x="444776" y="145873"/>
                </a:lnTo>
                <a:lnTo>
                  <a:pt x="443246" y="139909"/>
                </a:lnTo>
                <a:lnTo>
                  <a:pt x="441234" y="133949"/>
                </a:lnTo>
                <a:lnTo>
                  <a:pt x="438899" y="127991"/>
                </a:lnTo>
                <a:lnTo>
                  <a:pt x="436348" y="122035"/>
                </a:lnTo>
                <a:lnTo>
                  <a:pt x="430866" y="110125"/>
                </a:lnTo>
                <a:lnTo>
                  <a:pt x="422196" y="92263"/>
                </a:lnTo>
                <a:lnTo>
                  <a:pt x="416299" y="83002"/>
                </a:lnTo>
                <a:lnTo>
                  <a:pt x="409374" y="74587"/>
                </a:lnTo>
                <a:lnTo>
                  <a:pt x="399675" y="64232"/>
                </a:lnTo>
                <a:lnTo>
                  <a:pt x="384400" y="48545"/>
                </a:lnTo>
                <a:lnTo>
                  <a:pt x="359767" y="23838"/>
                </a:lnTo>
                <a:lnTo>
                  <a:pt x="356776" y="21841"/>
                </a:lnTo>
                <a:lnTo>
                  <a:pt x="347822" y="18039"/>
                </a:lnTo>
                <a:lnTo>
                  <a:pt x="338879" y="12063"/>
                </a:lnTo>
                <a:lnTo>
                  <a:pt x="329939" y="8858"/>
                </a:lnTo>
                <a:lnTo>
                  <a:pt x="319785" y="1353"/>
                </a:lnTo>
                <a:lnTo>
                  <a:pt x="316156" y="595"/>
                </a:lnTo>
                <a:lnTo>
                  <a:pt x="304457" y="0"/>
                </a:lnTo>
                <a:lnTo>
                  <a:pt x="303018" y="988"/>
                </a:lnTo>
                <a:lnTo>
                  <a:pt x="302059" y="2639"/>
                </a:lnTo>
                <a:lnTo>
                  <a:pt x="300253" y="8551"/>
                </a:lnTo>
                <a:lnTo>
                  <a:pt x="300145" y="19928"/>
                </a:lnTo>
                <a:lnTo>
                  <a:pt x="300140" y="26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InkAnnotation436"/>
          <p:cNvSpPr/>
          <p:nvPr/>
        </p:nvSpPr>
        <p:spPr>
          <a:xfrm>
            <a:off x="6574366" y="5080992"/>
            <a:ext cx="80453" cy="901900"/>
          </a:xfrm>
          <a:custGeom>
            <a:avLst/>
            <a:gdLst/>
            <a:ahLst/>
            <a:cxnLst/>
            <a:rect l="0" t="0" r="0" b="0"/>
            <a:pathLst>
              <a:path w="80453" h="901900">
                <a:moveTo>
                  <a:pt x="80452" y="0"/>
                </a:moveTo>
                <a:lnTo>
                  <a:pt x="80452" y="4740"/>
                </a:lnTo>
                <a:lnTo>
                  <a:pt x="79459" y="6137"/>
                </a:lnTo>
                <a:lnTo>
                  <a:pt x="77804" y="7068"/>
                </a:lnTo>
                <a:lnTo>
                  <a:pt x="75707" y="7689"/>
                </a:lnTo>
                <a:lnTo>
                  <a:pt x="74309" y="9094"/>
                </a:lnTo>
                <a:lnTo>
                  <a:pt x="73377" y="11024"/>
                </a:lnTo>
                <a:lnTo>
                  <a:pt x="72756" y="13302"/>
                </a:lnTo>
                <a:lnTo>
                  <a:pt x="71349" y="15814"/>
                </a:lnTo>
                <a:lnTo>
                  <a:pt x="69416" y="18480"/>
                </a:lnTo>
                <a:lnTo>
                  <a:pt x="67137" y="21249"/>
                </a:lnTo>
                <a:lnTo>
                  <a:pt x="65615" y="24089"/>
                </a:lnTo>
                <a:lnTo>
                  <a:pt x="63926" y="29889"/>
                </a:lnTo>
                <a:lnTo>
                  <a:pt x="61848" y="48825"/>
                </a:lnTo>
                <a:lnTo>
                  <a:pt x="60104" y="54378"/>
                </a:lnTo>
                <a:lnTo>
                  <a:pt x="57948" y="60065"/>
                </a:lnTo>
                <a:lnTo>
                  <a:pt x="55552" y="71675"/>
                </a:lnTo>
                <a:lnTo>
                  <a:pt x="53494" y="83450"/>
                </a:lnTo>
                <a:lnTo>
                  <a:pt x="51555" y="89367"/>
                </a:lnTo>
                <a:lnTo>
                  <a:pt x="49268" y="95297"/>
                </a:lnTo>
                <a:lnTo>
                  <a:pt x="47745" y="102227"/>
                </a:lnTo>
                <a:lnTo>
                  <a:pt x="45599" y="126201"/>
                </a:lnTo>
                <a:lnTo>
                  <a:pt x="43971" y="152156"/>
                </a:lnTo>
                <a:lnTo>
                  <a:pt x="42226" y="160969"/>
                </a:lnTo>
                <a:lnTo>
                  <a:pt x="40069" y="169820"/>
                </a:lnTo>
                <a:lnTo>
                  <a:pt x="37674" y="187593"/>
                </a:lnTo>
                <a:lnTo>
                  <a:pt x="36609" y="206406"/>
                </a:lnTo>
                <a:lnTo>
                  <a:pt x="36136" y="227996"/>
                </a:lnTo>
                <a:lnTo>
                  <a:pt x="35790" y="297813"/>
                </a:lnTo>
                <a:lnTo>
                  <a:pt x="34786" y="309666"/>
                </a:lnTo>
                <a:lnTo>
                  <a:pt x="33123" y="321538"/>
                </a:lnTo>
                <a:lnTo>
                  <a:pt x="31022" y="333421"/>
                </a:lnTo>
                <a:lnTo>
                  <a:pt x="28686" y="357208"/>
                </a:lnTo>
                <a:lnTo>
                  <a:pt x="27648" y="381009"/>
                </a:lnTo>
                <a:lnTo>
                  <a:pt x="27065" y="417714"/>
                </a:lnTo>
                <a:lnTo>
                  <a:pt x="26818" y="708389"/>
                </a:lnTo>
                <a:lnTo>
                  <a:pt x="25825" y="719314"/>
                </a:lnTo>
                <a:lnTo>
                  <a:pt x="24169" y="729574"/>
                </a:lnTo>
                <a:lnTo>
                  <a:pt x="22073" y="739390"/>
                </a:lnTo>
                <a:lnTo>
                  <a:pt x="19743" y="760881"/>
                </a:lnTo>
                <a:lnTo>
                  <a:pt x="18707" y="782669"/>
                </a:lnTo>
                <a:lnTo>
                  <a:pt x="18124" y="810678"/>
                </a:lnTo>
                <a:lnTo>
                  <a:pt x="16958" y="831986"/>
                </a:lnTo>
                <a:lnTo>
                  <a:pt x="15279" y="838423"/>
                </a:lnTo>
                <a:lnTo>
                  <a:pt x="13166" y="844699"/>
                </a:lnTo>
                <a:lnTo>
                  <a:pt x="10818" y="856963"/>
                </a:lnTo>
                <a:lnTo>
                  <a:pt x="9187" y="884993"/>
                </a:lnTo>
                <a:lnTo>
                  <a:pt x="9049" y="889424"/>
                </a:lnTo>
                <a:lnTo>
                  <a:pt x="8020" y="891598"/>
                </a:lnTo>
                <a:lnTo>
                  <a:pt x="6340" y="894039"/>
                </a:lnTo>
                <a:lnTo>
                  <a:pt x="0" y="9018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Annotation437"/>
          <p:cNvSpPr/>
          <p:nvPr/>
        </p:nvSpPr>
        <p:spPr>
          <a:xfrm>
            <a:off x="6413462" y="5090290"/>
            <a:ext cx="1805707" cy="981888"/>
          </a:xfrm>
          <a:custGeom>
            <a:avLst/>
            <a:gdLst/>
            <a:ahLst/>
            <a:cxnLst/>
            <a:rect l="0" t="0" r="0" b="0"/>
            <a:pathLst>
              <a:path w="1805707" h="981888">
                <a:moveTo>
                  <a:pt x="214540" y="53210"/>
                </a:moveTo>
                <a:lnTo>
                  <a:pt x="214540" y="48470"/>
                </a:lnTo>
                <a:lnTo>
                  <a:pt x="215533" y="46081"/>
                </a:lnTo>
                <a:lnTo>
                  <a:pt x="220683" y="37978"/>
                </a:lnTo>
                <a:lnTo>
                  <a:pt x="222236" y="32219"/>
                </a:lnTo>
                <a:lnTo>
                  <a:pt x="223644" y="30287"/>
                </a:lnTo>
                <a:lnTo>
                  <a:pt x="225575" y="28997"/>
                </a:lnTo>
                <a:lnTo>
                  <a:pt x="227856" y="28139"/>
                </a:lnTo>
                <a:lnTo>
                  <a:pt x="235811" y="22189"/>
                </a:lnTo>
                <a:lnTo>
                  <a:pt x="244459" y="14143"/>
                </a:lnTo>
                <a:lnTo>
                  <a:pt x="247398" y="12282"/>
                </a:lnTo>
                <a:lnTo>
                  <a:pt x="253312" y="10215"/>
                </a:lnTo>
                <a:lnTo>
                  <a:pt x="266194" y="8888"/>
                </a:lnTo>
                <a:lnTo>
                  <a:pt x="275903" y="8707"/>
                </a:lnTo>
                <a:lnTo>
                  <a:pt x="286839" y="5980"/>
                </a:lnTo>
                <a:lnTo>
                  <a:pt x="301514" y="1513"/>
                </a:lnTo>
                <a:lnTo>
                  <a:pt x="305300" y="886"/>
                </a:lnTo>
                <a:lnTo>
                  <a:pt x="317451" y="2835"/>
                </a:lnTo>
                <a:lnTo>
                  <a:pt x="338397" y="6865"/>
                </a:lnTo>
                <a:lnTo>
                  <a:pt x="389025" y="8461"/>
                </a:lnTo>
                <a:lnTo>
                  <a:pt x="756884" y="8561"/>
                </a:lnTo>
                <a:lnTo>
                  <a:pt x="806300" y="3821"/>
                </a:lnTo>
                <a:lnTo>
                  <a:pt x="853938" y="5613"/>
                </a:lnTo>
                <a:lnTo>
                  <a:pt x="904251" y="7689"/>
                </a:lnTo>
                <a:lnTo>
                  <a:pt x="992429" y="8446"/>
                </a:lnTo>
                <a:lnTo>
                  <a:pt x="1635444" y="8561"/>
                </a:lnTo>
                <a:lnTo>
                  <a:pt x="1650906" y="5916"/>
                </a:lnTo>
                <a:lnTo>
                  <a:pt x="1664399" y="2424"/>
                </a:lnTo>
                <a:lnTo>
                  <a:pt x="1690544" y="0"/>
                </a:lnTo>
                <a:lnTo>
                  <a:pt x="1700226" y="2441"/>
                </a:lnTo>
                <a:lnTo>
                  <a:pt x="1711151" y="5841"/>
                </a:lnTo>
                <a:lnTo>
                  <a:pt x="1745619" y="8455"/>
                </a:lnTo>
                <a:lnTo>
                  <a:pt x="1748763" y="9483"/>
                </a:lnTo>
                <a:lnTo>
                  <a:pt x="1757933" y="14677"/>
                </a:lnTo>
                <a:lnTo>
                  <a:pt x="1763946" y="16240"/>
                </a:lnTo>
                <a:lnTo>
                  <a:pt x="1765947" y="17650"/>
                </a:lnTo>
                <a:lnTo>
                  <a:pt x="1767280" y="19581"/>
                </a:lnTo>
                <a:lnTo>
                  <a:pt x="1768171" y="21861"/>
                </a:lnTo>
                <a:lnTo>
                  <a:pt x="1769757" y="23381"/>
                </a:lnTo>
                <a:lnTo>
                  <a:pt x="1771807" y="24395"/>
                </a:lnTo>
                <a:lnTo>
                  <a:pt x="1774167" y="25070"/>
                </a:lnTo>
                <a:lnTo>
                  <a:pt x="1779439" y="28466"/>
                </a:lnTo>
                <a:lnTo>
                  <a:pt x="1782235" y="30761"/>
                </a:lnTo>
                <a:lnTo>
                  <a:pt x="1784098" y="33283"/>
                </a:lnTo>
                <a:lnTo>
                  <a:pt x="1787716" y="41573"/>
                </a:lnTo>
                <a:lnTo>
                  <a:pt x="1793644" y="50313"/>
                </a:lnTo>
                <a:lnTo>
                  <a:pt x="1795378" y="56222"/>
                </a:lnTo>
                <a:lnTo>
                  <a:pt x="1796685" y="85127"/>
                </a:lnTo>
                <a:lnTo>
                  <a:pt x="1796763" y="122161"/>
                </a:lnTo>
                <a:lnTo>
                  <a:pt x="1794116" y="133795"/>
                </a:lnTo>
                <a:lnTo>
                  <a:pt x="1790622" y="145580"/>
                </a:lnTo>
                <a:lnTo>
                  <a:pt x="1788195" y="175262"/>
                </a:lnTo>
                <a:lnTo>
                  <a:pt x="1786907" y="200057"/>
                </a:lnTo>
                <a:lnTo>
                  <a:pt x="1780766" y="229943"/>
                </a:lnTo>
                <a:lnTo>
                  <a:pt x="1779259" y="259989"/>
                </a:lnTo>
                <a:lnTo>
                  <a:pt x="1778998" y="285795"/>
                </a:lnTo>
                <a:lnTo>
                  <a:pt x="1776289" y="300779"/>
                </a:lnTo>
                <a:lnTo>
                  <a:pt x="1772767" y="315045"/>
                </a:lnTo>
                <a:lnTo>
                  <a:pt x="1770784" y="339812"/>
                </a:lnTo>
                <a:lnTo>
                  <a:pt x="1770197" y="366993"/>
                </a:lnTo>
                <a:lnTo>
                  <a:pt x="1769949" y="596570"/>
                </a:lnTo>
                <a:lnTo>
                  <a:pt x="1774694" y="624310"/>
                </a:lnTo>
                <a:lnTo>
                  <a:pt x="1777646" y="651381"/>
                </a:lnTo>
                <a:lnTo>
                  <a:pt x="1778336" y="671952"/>
                </a:lnTo>
                <a:lnTo>
                  <a:pt x="1779636" y="693331"/>
                </a:lnTo>
                <a:lnTo>
                  <a:pt x="1784959" y="722102"/>
                </a:lnTo>
                <a:lnTo>
                  <a:pt x="1786977" y="749478"/>
                </a:lnTo>
                <a:lnTo>
                  <a:pt x="1788569" y="775450"/>
                </a:lnTo>
                <a:lnTo>
                  <a:pt x="1794853" y="805151"/>
                </a:lnTo>
                <a:lnTo>
                  <a:pt x="1796388" y="834647"/>
                </a:lnTo>
                <a:lnTo>
                  <a:pt x="1799246" y="847330"/>
                </a:lnTo>
                <a:lnTo>
                  <a:pt x="1802835" y="859582"/>
                </a:lnTo>
                <a:lnTo>
                  <a:pt x="1805454" y="888424"/>
                </a:lnTo>
                <a:lnTo>
                  <a:pt x="1805699" y="916382"/>
                </a:lnTo>
                <a:lnTo>
                  <a:pt x="1805706" y="937249"/>
                </a:lnTo>
                <a:lnTo>
                  <a:pt x="1784356" y="937249"/>
                </a:lnTo>
                <a:lnTo>
                  <a:pt x="1782533" y="938241"/>
                </a:lnTo>
                <a:lnTo>
                  <a:pt x="1781319" y="939895"/>
                </a:lnTo>
                <a:lnTo>
                  <a:pt x="1780508" y="941989"/>
                </a:lnTo>
                <a:lnTo>
                  <a:pt x="1778975" y="943386"/>
                </a:lnTo>
                <a:lnTo>
                  <a:pt x="1776960" y="944317"/>
                </a:lnTo>
                <a:lnTo>
                  <a:pt x="1772072" y="945351"/>
                </a:lnTo>
                <a:lnTo>
                  <a:pt x="1766589" y="945810"/>
                </a:lnTo>
                <a:lnTo>
                  <a:pt x="1763736" y="946925"/>
                </a:lnTo>
                <a:lnTo>
                  <a:pt x="1757916" y="950811"/>
                </a:lnTo>
                <a:lnTo>
                  <a:pt x="1749371" y="953198"/>
                </a:lnTo>
                <a:lnTo>
                  <a:pt x="1728061" y="955849"/>
                </a:lnTo>
                <a:lnTo>
                  <a:pt x="1712400" y="961171"/>
                </a:lnTo>
                <a:lnTo>
                  <a:pt x="1671563" y="966517"/>
                </a:lnTo>
                <a:lnTo>
                  <a:pt x="1658682" y="970100"/>
                </a:lnTo>
                <a:lnTo>
                  <a:pt x="1607700" y="978853"/>
                </a:lnTo>
                <a:lnTo>
                  <a:pt x="1556606" y="981497"/>
                </a:lnTo>
                <a:lnTo>
                  <a:pt x="1449230" y="981887"/>
                </a:lnTo>
                <a:lnTo>
                  <a:pt x="1405864" y="977154"/>
                </a:lnTo>
                <a:lnTo>
                  <a:pt x="1345727" y="972803"/>
                </a:lnTo>
                <a:lnTo>
                  <a:pt x="1294965" y="966084"/>
                </a:lnTo>
                <a:lnTo>
                  <a:pt x="1242182" y="958802"/>
                </a:lnTo>
                <a:lnTo>
                  <a:pt x="1187805" y="955211"/>
                </a:lnTo>
                <a:lnTo>
                  <a:pt x="1148357" y="950854"/>
                </a:lnTo>
                <a:lnTo>
                  <a:pt x="1045640" y="937081"/>
                </a:lnTo>
                <a:lnTo>
                  <a:pt x="895114" y="916403"/>
                </a:lnTo>
                <a:lnTo>
                  <a:pt x="851075" y="913101"/>
                </a:lnTo>
                <a:lnTo>
                  <a:pt x="807335" y="910642"/>
                </a:lnTo>
                <a:lnTo>
                  <a:pt x="761407" y="906242"/>
                </a:lnTo>
                <a:lnTo>
                  <a:pt x="717158" y="900978"/>
                </a:lnTo>
                <a:lnTo>
                  <a:pt x="674316" y="896324"/>
                </a:lnTo>
                <a:lnTo>
                  <a:pt x="632099" y="894255"/>
                </a:lnTo>
                <a:lnTo>
                  <a:pt x="592809" y="890691"/>
                </a:lnTo>
                <a:lnTo>
                  <a:pt x="554490" y="886790"/>
                </a:lnTo>
                <a:lnTo>
                  <a:pt x="514283" y="885057"/>
                </a:lnTo>
                <a:lnTo>
                  <a:pt x="457304" y="884082"/>
                </a:lnTo>
                <a:lnTo>
                  <a:pt x="144961" y="883671"/>
                </a:lnTo>
                <a:lnTo>
                  <a:pt x="94307" y="891360"/>
                </a:lnTo>
                <a:lnTo>
                  <a:pt x="47420" y="900930"/>
                </a:lnTo>
                <a:lnTo>
                  <a:pt x="43533" y="901130"/>
                </a:lnTo>
                <a:lnTo>
                  <a:pt x="39947" y="902256"/>
                </a:lnTo>
                <a:lnTo>
                  <a:pt x="30157" y="907588"/>
                </a:lnTo>
                <a:lnTo>
                  <a:pt x="23997" y="909184"/>
                </a:lnTo>
                <a:lnTo>
                  <a:pt x="14946" y="910082"/>
                </a:lnTo>
                <a:lnTo>
                  <a:pt x="12944" y="911201"/>
                </a:lnTo>
                <a:lnTo>
                  <a:pt x="11609" y="912938"/>
                </a:lnTo>
                <a:lnTo>
                  <a:pt x="10719" y="915088"/>
                </a:lnTo>
                <a:lnTo>
                  <a:pt x="9133" y="916522"/>
                </a:lnTo>
                <a:lnTo>
                  <a:pt x="7082" y="917478"/>
                </a:lnTo>
                <a:lnTo>
                  <a:pt x="0" y="9193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1447800" y="2133600"/>
          <a:ext cx="530225" cy="530225"/>
        </p:xfrm>
        <a:graphic>
          <a:graphicData uri="http://schemas.openxmlformats.org/presentationml/2006/ole">
            <p:oleObj spid="_x0000_s15362" name="Equation" r:id="rId3" imgW="114120" imgH="11412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Find x and ST if T is between S and U, ST=7x, SU=45, and TU=5x-3</a:t>
            </a:r>
            <a:endParaRPr lang="en-US" sz="36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19200" y="2438400"/>
            <a:ext cx="65532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579" name="Content Placeholder 5"/>
          <p:cNvGraphicFramePr>
            <a:graphicFrameLocks noChangeAspect="1"/>
          </p:cNvGraphicFramePr>
          <p:nvPr/>
        </p:nvGraphicFramePr>
        <p:xfrm>
          <a:off x="3352800" y="2133600"/>
          <a:ext cx="530225" cy="530225"/>
        </p:xfrm>
        <a:graphic>
          <a:graphicData uri="http://schemas.openxmlformats.org/presentationml/2006/ole">
            <p:oleObj spid="_x0000_s15363" name="Equation" r:id="rId4" imgW="114120" imgH="114120" progId="Equation.3">
              <p:embed/>
            </p:oleObj>
          </a:graphicData>
        </a:graphic>
      </p:graphicFrame>
      <p:graphicFrame>
        <p:nvGraphicFramePr>
          <p:cNvPr id="24580" name="Content Placeholder 5"/>
          <p:cNvGraphicFramePr>
            <a:graphicFrameLocks noChangeAspect="1"/>
          </p:cNvGraphicFramePr>
          <p:nvPr/>
        </p:nvGraphicFramePr>
        <p:xfrm>
          <a:off x="6553200" y="2133600"/>
          <a:ext cx="530225" cy="530225"/>
        </p:xfrm>
        <a:graphic>
          <a:graphicData uri="http://schemas.openxmlformats.org/presentationml/2006/ole">
            <p:oleObj spid="_x0000_s15364" name="Equation" r:id="rId5" imgW="114120" imgH="11412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478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1905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1905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43400" y="1981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1981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5x-3</a:t>
            </a:r>
            <a:endParaRPr lang="en-US" dirty="0"/>
          </a:p>
        </p:txBody>
      </p:sp>
      <p:sp>
        <p:nvSpPr>
          <p:cNvPr id="15" name="Left Brace 14"/>
          <p:cNvSpPr/>
          <p:nvPr/>
        </p:nvSpPr>
        <p:spPr>
          <a:xfrm rot="-5400000">
            <a:off x="3695700" y="571500"/>
            <a:ext cx="1143000" cy="51816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038600" y="3962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1872383" y="3830835"/>
            <a:ext cx="5881949" cy="2741416"/>
            <a:chOff x="1872383" y="3830835"/>
            <a:chExt cx="5881949" cy="2741416"/>
          </a:xfrm>
        </p:grpSpPr>
        <p:sp>
          <p:nvSpPr>
            <p:cNvPr id="14" name="SMARTInkAnnotation280"/>
            <p:cNvSpPr/>
            <p:nvPr/>
          </p:nvSpPr>
          <p:spPr>
            <a:xfrm>
              <a:off x="1890258" y="4348757"/>
              <a:ext cx="187723" cy="8931"/>
            </a:xfrm>
            <a:custGeom>
              <a:avLst/>
              <a:gdLst/>
              <a:ahLst/>
              <a:cxnLst/>
              <a:rect l="0" t="0" r="0" b="0"/>
              <a:pathLst>
                <a:path w="187723" h="8931">
                  <a:moveTo>
                    <a:pt x="0" y="0"/>
                  </a:moveTo>
                  <a:lnTo>
                    <a:pt x="70301" y="0"/>
                  </a:lnTo>
                  <a:lnTo>
                    <a:pt x="74678" y="993"/>
                  </a:lnTo>
                  <a:lnTo>
                    <a:pt x="78589" y="2646"/>
                  </a:lnTo>
                  <a:lnTo>
                    <a:pt x="82190" y="4741"/>
                  </a:lnTo>
                  <a:lnTo>
                    <a:pt x="86577" y="6138"/>
                  </a:lnTo>
                  <a:lnTo>
                    <a:pt x="91488" y="7068"/>
                  </a:lnTo>
                  <a:lnTo>
                    <a:pt x="96749" y="7689"/>
                  </a:lnTo>
                  <a:lnTo>
                    <a:pt x="101249" y="8103"/>
                  </a:lnTo>
                  <a:lnTo>
                    <a:pt x="105243" y="8378"/>
                  </a:lnTo>
                  <a:lnTo>
                    <a:pt x="108898" y="8563"/>
                  </a:lnTo>
                  <a:lnTo>
                    <a:pt x="115608" y="8767"/>
                  </a:lnTo>
                  <a:lnTo>
                    <a:pt x="132755" y="8898"/>
                  </a:lnTo>
                  <a:lnTo>
                    <a:pt x="177008" y="8930"/>
                  </a:lnTo>
                  <a:lnTo>
                    <a:pt x="177599" y="7938"/>
                  </a:lnTo>
                  <a:lnTo>
                    <a:pt x="177994" y="6285"/>
                  </a:lnTo>
                  <a:lnTo>
                    <a:pt x="178257" y="4190"/>
                  </a:lnTo>
                  <a:lnTo>
                    <a:pt x="179426" y="2793"/>
                  </a:lnTo>
                  <a:lnTo>
                    <a:pt x="181198" y="1862"/>
                  </a:lnTo>
                  <a:lnTo>
                    <a:pt x="18772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81"/>
            <p:cNvSpPr/>
            <p:nvPr/>
          </p:nvSpPr>
          <p:spPr>
            <a:xfrm>
              <a:off x="1872383" y="4339828"/>
              <a:ext cx="232011" cy="299817"/>
            </a:xfrm>
            <a:custGeom>
              <a:avLst/>
              <a:gdLst/>
              <a:ahLst/>
              <a:cxnLst/>
              <a:rect l="0" t="0" r="0" b="0"/>
              <a:pathLst>
                <a:path w="232011" h="299817">
                  <a:moveTo>
                    <a:pt x="17875" y="0"/>
                  </a:moveTo>
                  <a:lnTo>
                    <a:pt x="13130" y="4740"/>
                  </a:lnTo>
                  <a:lnTo>
                    <a:pt x="11732" y="7129"/>
                  </a:lnTo>
                  <a:lnTo>
                    <a:pt x="9304" y="16250"/>
                  </a:lnTo>
                  <a:lnTo>
                    <a:pt x="9009" y="24670"/>
                  </a:lnTo>
                  <a:lnTo>
                    <a:pt x="8937" y="56564"/>
                  </a:lnTo>
                  <a:lnTo>
                    <a:pt x="7943" y="59537"/>
                  </a:lnTo>
                  <a:lnTo>
                    <a:pt x="2793" y="68463"/>
                  </a:lnTo>
                  <a:lnTo>
                    <a:pt x="1240" y="74415"/>
                  </a:lnTo>
                  <a:lnTo>
                    <a:pt x="365" y="83344"/>
                  </a:lnTo>
                  <a:lnTo>
                    <a:pt x="106" y="92273"/>
                  </a:lnTo>
                  <a:lnTo>
                    <a:pt x="0" y="119063"/>
                  </a:lnTo>
                  <a:lnTo>
                    <a:pt x="992" y="121047"/>
                  </a:lnTo>
                  <a:lnTo>
                    <a:pt x="2647" y="122370"/>
                  </a:lnTo>
                  <a:lnTo>
                    <a:pt x="4743" y="123252"/>
                  </a:lnTo>
                  <a:lnTo>
                    <a:pt x="6141" y="124832"/>
                  </a:lnTo>
                  <a:lnTo>
                    <a:pt x="7073" y="126877"/>
                  </a:lnTo>
                  <a:lnTo>
                    <a:pt x="8568" y="132549"/>
                  </a:lnTo>
                  <a:lnTo>
                    <a:pt x="8904" y="141511"/>
                  </a:lnTo>
                  <a:lnTo>
                    <a:pt x="8926" y="142471"/>
                  </a:lnTo>
                  <a:lnTo>
                    <a:pt x="16010" y="149889"/>
                  </a:lnTo>
                  <a:lnTo>
                    <a:pt x="17866" y="151794"/>
                  </a:lnTo>
                  <a:lnTo>
                    <a:pt x="17872" y="147061"/>
                  </a:lnTo>
                  <a:lnTo>
                    <a:pt x="18867" y="145665"/>
                  </a:lnTo>
                  <a:lnTo>
                    <a:pt x="20523" y="144735"/>
                  </a:lnTo>
                  <a:lnTo>
                    <a:pt x="25572" y="143242"/>
                  </a:lnTo>
                  <a:lnTo>
                    <a:pt x="32712" y="136811"/>
                  </a:lnTo>
                  <a:lnTo>
                    <a:pt x="38224" y="131467"/>
                  </a:lnTo>
                  <a:lnTo>
                    <a:pt x="49059" y="120653"/>
                  </a:lnTo>
                  <a:lnTo>
                    <a:pt x="51577" y="119130"/>
                  </a:lnTo>
                  <a:lnTo>
                    <a:pt x="57023" y="117439"/>
                  </a:lnTo>
                  <a:lnTo>
                    <a:pt x="62754" y="114042"/>
                  </a:lnTo>
                  <a:lnTo>
                    <a:pt x="65672" y="111746"/>
                  </a:lnTo>
                  <a:lnTo>
                    <a:pt x="68612" y="110216"/>
                  </a:lnTo>
                  <a:lnTo>
                    <a:pt x="74526" y="108516"/>
                  </a:lnTo>
                  <a:lnTo>
                    <a:pt x="78694" y="107559"/>
                  </a:lnTo>
                  <a:lnTo>
                    <a:pt x="84966" y="104689"/>
                  </a:lnTo>
                  <a:lnTo>
                    <a:pt x="89420" y="102535"/>
                  </a:lnTo>
                  <a:lnTo>
                    <a:pt x="93382" y="101098"/>
                  </a:lnTo>
                  <a:lnTo>
                    <a:pt x="100434" y="99503"/>
                  </a:lnTo>
                  <a:lnTo>
                    <a:pt x="106878" y="98794"/>
                  </a:lnTo>
                  <a:lnTo>
                    <a:pt x="113054" y="98478"/>
                  </a:lnTo>
                  <a:lnTo>
                    <a:pt x="119109" y="98339"/>
                  </a:lnTo>
                  <a:lnTo>
                    <a:pt x="128102" y="98260"/>
                  </a:lnTo>
                  <a:lnTo>
                    <a:pt x="131089" y="99240"/>
                  </a:lnTo>
                  <a:lnTo>
                    <a:pt x="137057" y="102977"/>
                  </a:lnTo>
                  <a:lnTo>
                    <a:pt x="143020" y="105299"/>
                  </a:lnTo>
                  <a:lnTo>
                    <a:pt x="148981" y="106330"/>
                  </a:lnTo>
                  <a:lnTo>
                    <a:pt x="154941" y="106789"/>
                  </a:lnTo>
                  <a:lnTo>
                    <a:pt x="158915" y="107904"/>
                  </a:lnTo>
                  <a:lnTo>
                    <a:pt x="163550" y="109639"/>
                  </a:lnTo>
                  <a:lnTo>
                    <a:pt x="168627" y="111788"/>
                  </a:lnTo>
                  <a:lnTo>
                    <a:pt x="173004" y="114212"/>
                  </a:lnTo>
                  <a:lnTo>
                    <a:pt x="176916" y="116822"/>
                  </a:lnTo>
                  <a:lnTo>
                    <a:pt x="183911" y="122366"/>
                  </a:lnTo>
                  <a:lnTo>
                    <a:pt x="190330" y="128137"/>
                  </a:lnTo>
                  <a:lnTo>
                    <a:pt x="196494" y="134009"/>
                  </a:lnTo>
                  <a:lnTo>
                    <a:pt x="208544" y="145864"/>
                  </a:lnTo>
                  <a:lnTo>
                    <a:pt x="210542" y="148836"/>
                  </a:lnTo>
                  <a:lnTo>
                    <a:pt x="214346" y="157760"/>
                  </a:lnTo>
                  <a:lnTo>
                    <a:pt x="220329" y="166688"/>
                  </a:lnTo>
                  <a:lnTo>
                    <a:pt x="223536" y="176609"/>
                  </a:lnTo>
                  <a:lnTo>
                    <a:pt x="225503" y="181240"/>
                  </a:lnTo>
                  <a:lnTo>
                    <a:pt x="227807" y="186311"/>
                  </a:lnTo>
                  <a:lnTo>
                    <a:pt x="230367" y="194591"/>
                  </a:lnTo>
                  <a:lnTo>
                    <a:pt x="231505" y="201578"/>
                  </a:lnTo>
                  <a:lnTo>
                    <a:pt x="232010" y="207991"/>
                  </a:lnTo>
                  <a:lnTo>
                    <a:pt x="229586" y="216795"/>
                  </a:lnTo>
                  <a:lnTo>
                    <a:pt x="227549" y="221920"/>
                  </a:lnTo>
                  <a:lnTo>
                    <a:pt x="225286" y="230261"/>
                  </a:lnTo>
                  <a:lnTo>
                    <a:pt x="224682" y="233875"/>
                  </a:lnTo>
                  <a:lnTo>
                    <a:pt x="221363" y="240535"/>
                  </a:lnTo>
                  <a:lnTo>
                    <a:pt x="216577" y="246803"/>
                  </a:lnTo>
                  <a:lnTo>
                    <a:pt x="211139" y="252895"/>
                  </a:lnTo>
                  <a:lnTo>
                    <a:pt x="205412" y="258911"/>
                  </a:lnTo>
                  <a:lnTo>
                    <a:pt x="193642" y="270857"/>
                  </a:lnTo>
                  <a:lnTo>
                    <a:pt x="190674" y="272845"/>
                  </a:lnTo>
                  <a:lnTo>
                    <a:pt x="184728" y="275053"/>
                  </a:lnTo>
                  <a:lnTo>
                    <a:pt x="178775" y="278680"/>
                  </a:lnTo>
                  <a:lnTo>
                    <a:pt x="171825" y="283600"/>
                  </a:lnTo>
                  <a:lnTo>
                    <a:pt x="167191" y="286301"/>
                  </a:lnTo>
                  <a:lnTo>
                    <a:pt x="162114" y="289094"/>
                  </a:lnTo>
                  <a:lnTo>
                    <a:pt x="157737" y="290956"/>
                  </a:lnTo>
                  <a:lnTo>
                    <a:pt x="153826" y="292197"/>
                  </a:lnTo>
                  <a:lnTo>
                    <a:pt x="150225" y="293025"/>
                  </a:lnTo>
                  <a:lnTo>
                    <a:pt x="145838" y="293576"/>
                  </a:lnTo>
                  <a:lnTo>
                    <a:pt x="140927" y="293944"/>
                  </a:lnTo>
                  <a:lnTo>
                    <a:pt x="131166" y="294353"/>
                  </a:lnTo>
                  <a:lnTo>
                    <a:pt x="123517" y="294534"/>
                  </a:lnTo>
                  <a:lnTo>
                    <a:pt x="108881" y="294636"/>
                  </a:lnTo>
                  <a:lnTo>
                    <a:pt x="104370" y="295643"/>
                  </a:lnTo>
                  <a:lnTo>
                    <a:pt x="100369" y="297306"/>
                  </a:lnTo>
                  <a:lnTo>
                    <a:pt x="96709" y="299407"/>
                  </a:lnTo>
                  <a:lnTo>
                    <a:pt x="93276" y="299816"/>
                  </a:lnTo>
                  <a:lnTo>
                    <a:pt x="89993" y="299096"/>
                  </a:lnTo>
                  <a:lnTo>
                    <a:pt x="83698" y="296642"/>
                  </a:lnTo>
                  <a:lnTo>
                    <a:pt x="77589" y="295552"/>
                  </a:lnTo>
                  <a:lnTo>
                    <a:pt x="73576" y="295261"/>
                  </a:lnTo>
                  <a:lnTo>
                    <a:pt x="68915" y="295067"/>
                  </a:lnTo>
                  <a:lnTo>
                    <a:pt x="55511" y="294794"/>
                  </a:lnTo>
                  <a:lnTo>
                    <a:pt x="51905" y="294756"/>
                  </a:lnTo>
                  <a:lnTo>
                    <a:pt x="49501" y="293738"/>
                  </a:lnTo>
                  <a:lnTo>
                    <a:pt x="47898" y="292067"/>
                  </a:lnTo>
                  <a:lnTo>
                    <a:pt x="46830" y="289962"/>
                  </a:lnTo>
                  <a:lnTo>
                    <a:pt x="45124" y="288558"/>
                  </a:lnTo>
                  <a:lnTo>
                    <a:pt x="42994" y="287622"/>
                  </a:lnTo>
                  <a:lnTo>
                    <a:pt x="40580" y="286998"/>
                  </a:lnTo>
                  <a:lnTo>
                    <a:pt x="35250" y="283659"/>
                  </a:lnTo>
                  <a:lnTo>
                    <a:pt x="26814" y="2768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82"/>
            <p:cNvSpPr/>
            <p:nvPr/>
          </p:nvSpPr>
          <p:spPr>
            <a:xfrm>
              <a:off x="2131615" y="4455914"/>
              <a:ext cx="187723" cy="178594"/>
            </a:xfrm>
            <a:custGeom>
              <a:avLst/>
              <a:gdLst/>
              <a:ahLst/>
              <a:cxnLst/>
              <a:rect l="0" t="0" r="0" b="0"/>
              <a:pathLst>
                <a:path w="187723" h="178594">
                  <a:moveTo>
                    <a:pt x="0" y="0"/>
                  </a:moveTo>
                  <a:lnTo>
                    <a:pt x="0" y="4740"/>
                  </a:lnTo>
                  <a:lnTo>
                    <a:pt x="993" y="6137"/>
                  </a:lnTo>
                  <a:lnTo>
                    <a:pt x="2649" y="7068"/>
                  </a:lnTo>
                  <a:lnTo>
                    <a:pt x="4746" y="7688"/>
                  </a:lnTo>
                  <a:lnTo>
                    <a:pt x="6144" y="9094"/>
                  </a:lnTo>
                  <a:lnTo>
                    <a:pt x="7075" y="11024"/>
                  </a:lnTo>
                  <a:lnTo>
                    <a:pt x="7697" y="13303"/>
                  </a:lnTo>
                  <a:lnTo>
                    <a:pt x="9104" y="14822"/>
                  </a:lnTo>
                  <a:lnTo>
                    <a:pt x="11035" y="15834"/>
                  </a:lnTo>
                  <a:lnTo>
                    <a:pt x="13317" y="16509"/>
                  </a:lnTo>
                  <a:lnTo>
                    <a:pt x="14837" y="17952"/>
                  </a:lnTo>
                  <a:lnTo>
                    <a:pt x="15851" y="19905"/>
                  </a:lnTo>
                  <a:lnTo>
                    <a:pt x="16527" y="22200"/>
                  </a:lnTo>
                  <a:lnTo>
                    <a:pt x="19926" y="27395"/>
                  </a:lnTo>
                  <a:lnTo>
                    <a:pt x="22223" y="30169"/>
                  </a:lnTo>
                  <a:lnTo>
                    <a:pt x="23755" y="33012"/>
                  </a:lnTo>
                  <a:lnTo>
                    <a:pt x="24776" y="35899"/>
                  </a:lnTo>
                  <a:lnTo>
                    <a:pt x="25456" y="38815"/>
                  </a:lnTo>
                  <a:lnTo>
                    <a:pt x="26903" y="41752"/>
                  </a:lnTo>
                  <a:lnTo>
                    <a:pt x="28861" y="44702"/>
                  </a:lnTo>
                  <a:lnTo>
                    <a:pt x="31160" y="47661"/>
                  </a:lnTo>
                  <a:lnTo>
                    <a:pt x="33685" y="50625"/>
                  </a:lnTo>
                  <a:lnTo>
                    <a:pt x="36362" y="53594"/>
                  </a:lnTo>
                  <a:lnTo>
                    <a:pt x="41985" y="59538"/>
                  </a:lnTo>
                  <a:lnTo>
                    <a:pt x="47795" y="65488"/>
                  </a:lnTo>
                  <a:lnTo>
                    <a:pt x="49742" y="68463"/>
                  </a:lnTo>
                  <a:lnTo>
                    <a:pt x="51039" y="71439"/>
                  </a:lnTo>
                  <a:lnTo>
                    <a:pt x="51905" y="74415"/>
                  </a:lnTo>
                  <a:lnTo>
                    <a:pt x="53475" y="77391"/>
                  </a:lnTo>
                  <a:lnTo>
                    <a:pt x="55515" y="80368"/>
                  </a:lnTo>
                  <a:lnTo>
                    <a:pt x="57868" y="83344"/>
                  </a:lnTo>
                  <a:lnTo>
                    <a:pt x="60430" y="86320"/>
                  </a:lnTo>
                  <a:lnTo>
                    <a:pt x="63131" y="89297"/>
                  </a:lnTo>
                  <a:lnTo>
                    <a:pt x="68781" y="95250"/>
                  </a:lnTo>
                  <a:lnTo>
                    <a:pt x="74603" y="101203"/>
                  </a:lnTo>
                  <a:lnTo>
                    <a:pt x="77546" y="105172"/>
                  </a:lnTo>
                  <a:lnTo>
                    <a:pt x="80501" y="109802"/>
                  </a:lnTo>
                  <a:lnTo>
                    <a:pt x="83465" y="114873"/>
                  </a:lnTo>
                  <a:lnTo>
                    <a:pt x="86434" y="118254"/>
                  </a:lnTo>
                  <a:lnTo>
                    <a:pt x="89406" y="120507"/>
                  </a:lnTo>
                  <a:lnTo>
                    <a:pt x="92381" y="122010"/>
                  </a:lnTo>
                  <a:lnTo>
                    <a:pt x="95357" y="124004"/>
                  </a:lnTo>
                  <a:lnTo>
                    <a:pt x="98335" y="126326"/>
                  </a:lnTo>
                  <a:lnTo>
                    <a:pt x="101313" y="128865"/>
                  </a:lnTo>
                  <a:lnTo>
                    <a:pt x="104292" y="131551"/>
                  </a:lnTo>
                  <a:lnTo>
                    <a:pt x="110250" y="137180"/>
                  </a:lnTo>
                  <a:lnTo>
                    <a:pt x="119189" y="145928"/>
                  </a:lnTo>
                  <a:lnTo>
                    <a:pt x="122168" y="147887"/>
                  </a:lnTo>
                  <a:lnTo>
                    <a:pt x="125148" y="149192"/>
                  </a:lnTo>
                  <a:lnTo>
                    <a:pt x="128128" y="150063"/>
                  </a:lnTo>
                  <a:lnTo>
                    <a:pt x="131107" y="151636"/>
                  </a:lnTo>
                  <a:lnTo>
                    <a:pt x="134087" y="153677"/>
                  </a:lnTo>
                  <a:lnTo>
                    <a:pt x="137067" y="156029"/>
                  </a:lnTo>
                  <a:lnTo>
                    <a:pt x="140047" y="157598"/>
                  </a:lnTo>
                  <a:lnTo>
                    <a:pt x="143026" y="158643"/>
                  </a:lnTo>
                  <a:lnTo>
                    <a:pt x="146006" y="159340"/>
                  </a:lnTo>
                  <a:lnTo>
                    <a:pt x="148986" y="160797"/>
                  </a:lnTo>
                  <a:lnTo>
                    <a:pt x="151965" y="162761"/>
                  </a:lnTo>
                  <a:lnTo>
                    <a:pt x="154945" y="165062"/>
                  </a:lnTo>
                  <a:lnTo>
                    <a:pt x="157925" y="166596"/>
                  </a:lnTo>
                  <a:lnTo>
                    <a:pt x="160905" y="167618"/>
                  </a:lnTo>
                  <a:lnTo>
                    <a:pt x="163885" y="168300"/>
                  </a:lnTo>
                  <a:lnTo>
                    <a:pt x="167857" y="169747"/>
                  </a:lnTo>
                  <a:lnTo>
                    <a:pt x="172492" y="171703"/>
                  </a:lnTo>
                  <a:lnTo>
                    <a:pt x="187722" y="17859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83"/>
            <p:cNvSpPr/>
            <p:nvPr/>
          </p:nvSpPr>
          <p:spPr>
            <a:xfrm>
              <a:off x="2095859" y="4455914"/>
              <a:ext cx="160905" cy="187524"/>
            </a:xfrm>
            <a:custGeom>
              <a:avLst/>
              <a:gdLst/>
              <a:ahLst/>
              <a:cxnLst/>
              <a:rect l="0" t="0" r="0" b="0"/>
              <a:pathLst>
                <a:path w="160905" h="187524">
                  <a:moveTo>
                    <a:pt x="160904" y="0"/>
                  </a:moveTo>
                  <a:lnTo>
                    <a:pt x="148462" y="12429"/>
                  </a:lnTo>
                  <a:lnTo>
                    <a:pt x="146650" y="15231"/>
                  </a:lnTo>
                  <a:lnTo>
                    <a:pt x="144636" y="20991"/>
                  </a:lnTo>
                  <a:lnTo>
                    <a:pt x="143106" y="23916"/>
                  </a:lnTo>
                  <a:lnTo>
                    <a:pt x="141093" y="26858"/>
                  </a:lnTo>
                  <a:lnTo>
                    <a:pt x="138758" y="29812"/>
                  </a:lnTo>
                  <a:lnTo>
                    <a:pt x="136207" y="32773"/>
                  </a:lnTo>
                  <a:lnTo>
                    <a:pt x="133514" y="35739"/>
                  </a:lnTo>
                  <a:lnTo>
                    <a:pt x="130725" y="38709"/>
                  </a:lnTo>
                  <a:lnTo>
                    <a:pt x="127873" y="42673"/>
                  </a:lnTo>
                  <a:lnTo>
                    <a:pt x="124978" y="47300"/>
                  </a:lnTo>
                  <a:lnTo>
                    <a:pt x="122055" y="52370"/>
                  </a:lnTo>
                  <a:lnTo>
                    <a:pt x="118119" y="56741"/>
                  </a:lnTo>
                  <a:lnTo>
                    <a:pt x="113509" y="60648"/>
                  </a:lnTo>
                  <a:lnTo>
                    <a:pt x="108450" y="64244"/>
                  </a:lnTo>
                  <a:lnTo>
                    <a:pt x="104083" y="67634"/>
                  </a:lnTo>
                  <a:lnTo>
                    <a:pt x="100179" y="70887"/>
                  </a:lnTo>
                  <a:lnTo>
                    <a:pt x="96583" y="74047"/>
                  </a:lnTo>
                  <a:lnTo>
                    <a:pt x="93193" y="78138"/>
                  </a:lnTo>
                  <a:lnTo>
                    <a:pt x="89939" y="82850"/>
                  </a:lnTo>
                  <a:lnTo>
                    <a:pt x="86776" y="87975"/>
                  </a:lnTo>
                  <a:lnTo>
                    <a:pt x="83675" y="92384"/>
                  </a:lnTo>
                  <a:lnTo>
                    <a:pt x="80614" y="96316"/>
                  </a:lnTo>
                  <a:lnTo>
                    <a:pt x="77580" y="99930"/>
                  </a:lnTo>
                  <a:lnTo>
                    <a:pt x="74564" y="103330"/>
                  </a:lnTo>
                  <a:lnTo>
                    <a:pt x="68565" y="109755"/>
                  </a:lnTo>
                  <a:lnTo>
                    <a:pt x="56620" y="121965"/>
                  </a:lnTo>
                  <a:lnTo>
                    <a:pt x="23837" y="154780"/>
                  </a:lnTo>
                  <a:lnTo>
                    <a:pt x="20857" y="156765"/>
                  </a:lnTo>
                  <a:lnTo>
                    <a:pt x="17878" y="158088"/>
                  </a:lnTo>
                  <a:lnTo>
                    <a:pt x="14898" y="158970"/>
                  </a:lnTo>
                  <a:lnTo>
                    <a:pt x="12912" y="160551"/>
                  </a:lnTo>
                  <a:lnTo>
                    <a:pt x="11587" y="162596"/>
                  </a:lnTo>
                  <a:lnTo>
                    <a:pt x="10116" y="167515"/>
                  </a:lnTo>
                  <a:lnTo>
                    <a:pt x="9462" y="173008"/>
                  </a:lnTo>
                  <a:lnTo>
                    <a:pt x="8294" y="174870"/>
                  </a:lnTo>
                  <a:lnTo>
                    <a:pt x="6522" y="176111"/>
                  </a:lnTo>
                  <a:lnTo>
                    <a:pt x="381" y="178448"/>
                  </a:lnTo>
                  <a:lnTo>
                    <a:pt x="169" y="181175"/>
                  </a:lnTo>
                  <a:lnTo>
                    <a:pt x="0" y="18752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84"/>
            <p:cNvSpPr/>
            <p:nvPr/>
          </p:nvSpPr>
          <p:spPr>
            <a:xfrm>
              <a:off x="2355093" y="4482703"/>
              <a:ext cx="107271" cy="17860"/>
            </a:xfrm>
            <a:custGeom>
              <a:avLst/>
              <a:gdLst/>
              <a:ahLst/>
              <a:cxnLst/>
              <a:rect l="0" t="0" r="0" b="0"/>
              <a:pathLst>
                <a:path w="107271" h="17860">
                  <a:moveTo>
                    <a:pt x="0" y="0"/>
                  </a:moveTo>
                  <a:lnTo>
                    <a:pt x="39109" y="0"/>
                  </a:lnTo>
                  <a:lnTo>
                    <a:pt x="41965" y="992"/>
                  </a:lnTo>
                  <a:lnTo>
                    <a:pt x="44861" y="2646"/>
                  </a:lnTo>
                  <a:lnTo>
                    <a:pt x="47786" y="4740"/>
                  </a:lnTo>
                  <a:lnTo>
                    <a:pt x="50729" y="6137"/>
                  </a:lnTo>
                  <a:lnTo>
                    <a:pt x="53684" y="7068"/>
                  </a:lnTo>
                  <a:lnTo>
                    <a:pt x="56647" y="7688"/>
                  </a:lnTo>
                  <a:lnTo>
                    <a:pt x="59616" y="8102"/>
                  </a:lnTo>
                  <a:lnTo>
                    <a:pt x="62589" y="8378"/>
                  </a:lnTo>
                  <a:lnTo>
                    <a:pt x="65564" y="8562"/>
                  </a:lnTo>
                  <a:lnTo>
                    <a:pt x="71518" y="8766"/>
                  </a:lnTo>
                  <a:lnTo>
                    <a:pt x="83433" y="8897"/>
                  </a:lnTo>
                  <a:lnTo>
                    <a:pt x="87406" y="9901"/>
                  </a:lnTo>
                  <a:lnTo>
                    <a:pt x="92041" y="11561"/>
                  </a:lnTo>
                  <a:lnTo>
                    <a:pt x="107270" y="1785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85"/>
            <p:cNvSpPr/>
            <p:nvPr/>
          </p:nvSpPr>
          <p:spPr>
            <a:xfrm>
              <a:off x="2507059" y="4357690"/>
              <a:ext cx="169811" cy="276818"/>
            </a:xfrm>
            <a:custGeom>
              <a:avLst/>
              <a:gdLst/>
              <a:ahLst/>
              <a:cxnLst/>
              <a:rect l="0" t="0" r="0" b="0"/>
              <a:pathLst>
                <a:path w="169811" h="276818">
                  <a:moveTo>
                    <a:pt x="0" y="35716"/>
                  </a:moveTo>
                  <a:lnTo>
                    <a:pt x="0" y="30976"/>
                  </a:lnTo>
                  <a:lnTo>
                    <a:pt x="993" y="29579"/>
                  </a:lnTo>
                  <a:lnTo>
                    <a:pt x="2648" y="28648"/>
                  </a:lnTo>
                  <a:lnTo>
                    <a:pt x="4746" y="28027"/>
                  </a:lnTo>
                  <a:lnTo>
                    <a:pt x="6143" y="26622"/>
                  </a:lnTo>
                  <a:lnTo>
                    <a:pt x="7075" y="24692"/>
                  </a:lnTo>
                  <a:lnTo>
                    <a:pt x="7696" y="22413"/>
                  </a:lnTo>
                  <a:lnTo>
                    <a:pt x="9104" y="20895"/>
                  </a:lnTo>
                  <a:lnTo>
                    <a:pt x="11035" y="19881"/>
                  </a:lnTo>
                  <a:lnTo>
                    <a:pt x="13317" y="19206"/>
                  </a:lnTo>
                  <a:lnTo>
                    <a:pt x="18499" y="15810"/>
                  </a:lnTo>
                  <a:lnTo>
                    <a:pt x="21272" y="13516"/>
                  </a:lnTo>
                  <a:lnTo>
                    <a:pt x="24114" y="11986"/>
                  </a:lnTo>
                  <a:lnTo>
                    <a:pt x="27002" y="10966"/>
                  </a:lnTo>
                  <a:lnTo>
                    <a:pt x="29920" y="10287"/>
                  </a:lnTo>
                  <a:lnTo>
                    <a:pt x="33852" y="8841"/>
                  </a:lnTo>
                  <a:lnTo>
                    <a:pt x="38460" y="6885"/>
                  </a:lnTo>
                  <a:lnTo>
                    <a:pt x="43518" y="4589"/>
                  </a:lnTo>
                  <a:lnTo>
                    <a:pt x="47884" y="3058"/>
                  </a:lnTo>
                  <a:lnTo>
                    <a:pt x="51787" y="2038"/>
                  </a:lnTo>
                  <a:lnTo>
                    <a:pt x="55383" y="1358"/>
                  </a:lnTo>
                  <a:lnTo>
                    <a:pt x="58773" y="904"/>
                  </a:lnTo>
                  <a:lnTo>
                    <a:pt x="62027" y="602"/>
                  </a:lnTo>
                  <a:lnTo>
                    <a:pt x="65189" y="400"/>
                  </a:lnTo>
                  <a:lnTo>
                    <a:pt x="74000" y="176"/>
                  </a:lnTo>
                  <a:lnTo>
                    <a:pt x="110138" y="0"/>
                  </a:lnTo>
                  <a:lnTo>
                    <a:pt x="113154" y="992"/>
                  </a:lnTo>
                  <a:lnTo>
                    <a:pt x="116159" y="2644"/>
                  </a:lnTo>
                  <a:lnTo>
                    <a:pt x="119155" y="4739"/>
                  </a:lnTo>
                  <a:lnTo>
                    <a:pt x="122146" y="6135"/>
                  </a:lnTo>
                  <a:lnTo>
                    <a:pt x="125133" y="7065"/>
                  </a:lnTo>
                  <a:lnTo>
                    <a:pt x="128118" y="7686"/>
                  </a:lnTo>
                  <a:lnTo>
                    <a:pt x="131101" y="8099"/>
                  </a:lnTo>
                  <a:lnTo>
                    <a:pt x="134083" y="8376"/>
                  </a:lnTo>
                  <a:lnTo>
                    <a:pt x="137064" y="8559"/>
                  </a:lnTo>
                  <a:lnTo>
                    <a:pt x="140044" y="9674"/>
                  </a:lnTo>
                  <a:lnTo>
                    <a:pt x="143025" y="11409"/>
                  </a:lnTo>
                  <a:lnTo>
                    <a:pt x="146005" y="13559"/>
                  </a:lnTo>
                  <a:lnTo>
                    <a:pt x="147992" y="15983"/>
                  </a:lnTo>
                  <a:lnTo>
                    <a:pt x="149317" y="18592"/>
                  </a:lnTo>
                  <a:lnTo>
                    <a:pt x="150788" y="24136"/>
                  </a:lnTo>
                  <a:lnTo>
                    <a:pt x="151442" y="29908"/>
                  </a:lnTo>
                  <a:lnTo>
                    <a:pt x="151733" y="35780"/>
                  </a:lnTo>
                  <a:lnTo>
                    <a:pt x="151862" y="41698"/>
                  </a:lnTo>
                  <a:lnTo>
                    <a:pt x="151920" y="47635"/>
                  </a:lnTo>
                  <a:lnTo>
                    <a:pt x="150942" y="50607"/>
                  </a:lnTo>
                  <a:lnTo>
                    <a:pt x="147206" y="56556"/>
                  </a:lnTo>
                  <a:lnTo>
                    <a:pt x="144884" y="62507"/>
                  </a:lnTo>
                  <a:lnTo>
                    <a:pt x="144265" y="65483"/>
                  </a:lnTo>
                  <a:lnTo>
                    <a:pt x="140928" y="71435"/>
                  </a:lnTo>
                  <a:lnTo>
                    <a:pt x="136134" y="77388"/>
                  </a:lnTo>
                  <a:lnTo>
                    <a:pt x="133466" y="80365"/>
                  </a:lnTo>
                  <a:lnTo>
                    <a:pt x="130693" y="83341"/>
                  </a:lnTo>
                  <a:lnTo>
                    <a:pt x="127851" y="85325"/>
                  </a:lnTo>
                  <a:lnTo>
                    <a:pt x="124964" y="86648"/>
                  </a:lnTo>
                  <a:lnTo>
                    <a:pt x="122045" y="87530"/>
                  </a:lnTo>
                  <a:lnTo>
                    <a:pt x="119107" y="89111"/>
                  </a:lnTo>
                  <a:lnTo>
                    <a:pt x="116154" y="91156"/>
                  </a:lnTo>
                  <a:lnTo>
                    <a:pt x="113193" y="93512"/>
                  </a:lnTo>
                  <a:lnTo>
                    <a:pt x="110225" y="96074"/>
                  </a:lnTo>
                  <a:lnTo>
                    <a:pt x="107253" y="98775"/>
                  </a:lnTo>
                  <a:lnTo>
                    <a:pt x="104279" y="101568"/>
                  </a:lnTo>
                  <a:lnTo>
                    <a:pt x="100310" y="104422"/>
                  </a:lnTo>
                  <a:lnTo>
                    <a:pt x="95677" y="107317"/>
                  </a:lnTo>
                  <a:lnTo>
                    <a:pt x="90602" y="110239"/>
                  </a:lnTo>
                  <a:lnTo>
                    <a:pt x="86225" y="113179"/>
                  </a:lnTo>
                  <a:lnTo>
                    <a:pt x="82315" y="116132"/>
                  </a:lnTo>
                  <a:lnTo>
                    <a:pt x="78714" y="119092"/>
                  </a:lnTo>
                  <a:lnTo>
                    <a:pt x="75321" y="121065"/>
                  </a:lnTo>
                  <a:lnTo>
                    <a:pt x="72065" y="122381"/>
                  </a:lnTo>
                  <a:lnTo>
                    <a:pt x="68901" y="123258"/>
                  </a:lnTo>
                  <a:lnTo>
                    <a:pt x="65799" y="124835"/>
                  </a:lnTo>
                  <a:lnTo>
                    <a:pt x="62737" y="126879"/>
                  </a:lnTo>
                  <a:lnTo>
                    <a:pt x="59703" y="129233"/>
                  </a:lnTo>
                  <a:lnTo>
                    <a:pt x="56687" y="131795"/>
                  </a:lnTo>
                  <a:lnTo>
                    <a:pt x="53683" y="134495"/>
                  </a:lnTo>
                  <a:lnTo>
                    <a:pt x="50687" y="137288"/>
                  </a:lnTo>
                  <a:lnTo>
                    <a:pt x="47697" y="139149"/>
                  </a:lnTo>
                  <a:lnTo>
                    <a:pt x="44710" y="140390"/>
                  </a:lnTo>
                  <a:lnTo>
                    <a:pt x="37525" y="142382"/>
                  </a:lnTo>
                  <a:lnTo>
                    <a:pt x="33894" y="142654"/>
                  </a:lnTo>
                  <a:lnTo>
                    <a:pt x="31535" y="142727"/>
                  </a:lnTo>
                  <a:lnTo>
                    <a:pt x="29962" y="143767"/>
                  </a:lnTo>
                  <a:lnTo>
                    <a:pt x="28914" y="145454"/>
                  </a:lnTo>
                  <a:lnTo>
                    <a:pt x="27231" y="150548"/>
                  </a:lnTo>
                  <a:lnTo>
                    <a:pt x="26100" y="150966"/>
                  </a:lnTo>
                  <a:lnTo>
                    <a:pt x="22194" y="151430"/>
                  </a:lnTo>
                  <a:lnTo>
                    <a:pt x="17912" y="151799"/>
                  </a:lnTo>
                  <a:lnTo>
                    <a:pt x="17888" y="147061"/>
                  </a:lnTo>
                  <a:lnTo>
                    <a:pt x="18878" y="145664"/>
                  </a:lnTo>
                  <a:lnTo>
                    <a:pt x="20531" y="144733"/>
                  </a:lnTo>
                  <a:lnTo>
                    <a:pt x="25575" y="143240"/>
                  </a:lnTo>
                  <a:lnTo>
                    <a:pt x="28914" y="143036"/>
                  </a:lnTo>
                  <a:lnTo>
                    <a:pt x="31195" y="142981"/>
                  </a:lnTo>
                  <a:lnTo>
                    <a:pt x="32716" y="141952"/>
                  </a:lnTo>
                  <a:lnTo>
                    <a:pt x="33729" y="140275"/>
                  </a:lnTo>
                  <a:lnTo>
                    <a:pt x="34405" y="138164"/>
                  </a:lnTo>
                  <a:lnTo>
                    <a:pt x="35849" y="136757"/>
                  </a:lnTo>
                  <a:lnTo>
                    <a:pt x="37804" y="135819"/>
                  </a:lnTo>
                  <a:lnTo>
                    <a:pt x="40101" y="135193"/>
                  </a:lnTo>
                  <a:lnTo>
                    <a:pt x="45302" y="131853"/>
                  </a:lnTo>
                  <a:lnTo>
                    <a:pt x="48080" y="129572"/>
                  </a:lnTo>
                  <a:lnTo>
                    <a:pt x="50925" y="128053"/>
                  </a:lnTo>
                  <a:lnTo>
                    <a:pt x="53815" y="127039"/>
                  </a:lnTo>
                  <a:lnTo>
                    <a:pt x="60844" y="125413"/>
                  </a:lnTo>
                  <a:lnTo>
                    <a:pt x="64453" y="125191"/>
                  </a:lnTo>
                  <a:lnTo>
                    <a:pt x="69369" y="125092"/>
                  </a:lnTo>
                  <a:lnTo>
                    <a:pt x="92404" y="125016"/>
                  </a:lnTo>
                  <a:lnTo>
                    <a:pt x="95373" y="126007"/>
                  </a:lnTo>
                  <a:lnTo>
                    <a:pt x="98345" y="127660"/>
                  </a:lnTo>
                  <a:lnTo>
                    <a:pt x="101320" y="129754"/>
                  </a:lnTo>
                  <a:lnTo>
                    <a:pt x="104296" y="131150"/>
                  </a:lnTo>
                  <a:lnTo>
                    <a:pt x="107274" y="132081"/>
                  </a:lnTo>
                  <a:lnTo>
                    <a:pt x="110252" y="132701"/>
                  </a:lnTo>
                  <a:lnTo>
                    <a:pt x="113231" y="134107"/>
                  </a:lnTo>
                  <a:lnTo>
                    <a:pt x="116210" y="136037"/>
                  </a:lnTo>
                  <a:lnTo>
                    <a:pt x="119189" y="138315"/>
                  </a:lnTo>
                  <a:lnTo>
                    <a:pt x="122169" y="139834"/>
                  </a:lnTo>
                  <a:lnTo>
                    <a:pt x="125148" y="140847"/>
                  </a:lnTo>
                  <a:lnTo>
                    <a:pt x="128128" y="141522"/>
                  </a:lnTo>
                  <a:lnTo>
                    <a:pt x="131108" y="142964"/>
                  </a:lnTo>
                  <a:lnTo>
                    <a:pt x="134087" y="144918"/>
                  </a:lnTo>
                  <a:lnTo>
                    <a:pt x="137067" y="147213"/>
                  </a:lnTo>
                  <a:lnTo>
                    <a:pt x="139053" y="149734"/>
                  </a:lnTo>
                  <a:lnTo>
                    <a:pt x="140378" y="152408"/>
                  </a:lnTo>
                  <a:lnTo>
                    <a:pt x="141260" y="155182"/>
                  </a:lnTo>
                  <a:lnTo>
                    <a:pt x="144890" y="160911"/>
                  </a:lnTo>
                  <a:lnTo>
                    <a:pt x="149814" y="166764"/>
                  </a:lnTo>
                  <a:lnTo>
                    <a:pt x="152518" y="169715"/>
                  </a:lnTo>
                  <a:lnTo>
                    <a:pt x="155313" y="172673"/>
                  </a:lnTo>
                  <a:lnTo>
                    <a:pt x="157177" y="176630"/>
                  </a:lnTo>
                  <a:lnTo>
                    <a:pt x="158419" y="181253"/>
                  </a:lnTo>
                  <a:lnTo>
                    <a:pt x="159248" y="186319"/>
                  </a:lnTo>
                  <a:lnTo>
                    <a:pt x="160168" y="194593"/>
                  </a:lnTo>
                  <a:lnTo>
                    <a:pt x="160414" y="198189"/>
                  </a:lnTo>
                  <a:lnTo>
                    <a:pt x="161570" y="201578"/>
                  </a:lnTo>
                  <a:lnTo>
                    <a:pt x="165504" y="207989"/>
                  </a:lnTo>
                  <a:lnTo>
                    <a:pt x="167915" y="214146"/>
                  </a:lnTo>
                  <a:lnTo>
                    <a:pt x="168987" y="220190"/>
                  </a:lnTo>
                  <a:lnTo>
                    <a:pt x="169463" y="226184"/>
                  </a:lnTo>
                  <a:lnTo>
                    <a:pt x="169675" y="232154"/>
                  </a:lnTo>
                  <a:lnTo>
                    <a:pt x="169810" y="244072"/>
                  </a:lnTo>
                  <a:lnTo>
                    <a:pt x="168828" y="246058"/>
                  </a:lnTo>
                  <a:lnTo>
                    <a:pt x="167180" y="247381"/>
                  </a:lnTo>
                  <a:lnTo>
                    <a:pt x="165088" y="248264"/>
                  </a:lnTo>
                  <a:lnTo>
                    <a:pt x="160115" y="251889"/>
                  </a:lnTo>
                  <a:lnTo>
                    <a:pt x="157398" y="254245"/>
                  </a:lnTo>
                  <a:lnTo>
                    <a:pt x="154594" y="256808"/>
                  </a:lnTo>
                  <a:lnTo>
                    <a:pt x="148830" y="262303"/>
                  </a:lnTo>
                  <a:lnTo>
                    <a:pt x="145902" y="264164"/>
                  </a:lnTo>
                  <a:lnTo>
                    <a:pt x="142957" y="265405"/>
                  </a:lnTo>
                  <a:lnTo>
                    <a:pt x="140000" y="266233"/>
                  </a:lnTo>
                  <a:lnTo>
                    <a:pt x="137036" y="267776"/>
                  </a:lnTo>
                  <a:lnTo>
                    <a:pt x="134066" y="269798"/>
                  </a:lnTo>
                  <a:lnTo>
                    <a:pt x="131094" y="272138"/>
                  </a:lnTo>
                  <a:lnTo>
                    <a:pt x="128118" y="273698"/>
                  </a:lnTo>
                  <a:lnTo>
                    <a:pt x="125142" y="274738"/>
                  </a:lnTo>
                  <a:lnTo>
                    <a:pt x="122164" y="275431"/>
                  </a:lnTo>
                  <a:lnTo>
                    <a:pt x="118192" y="275893"/>
                  </a:lnTo>
                  <a:lnTo>
                    <a:pt x="113558" y="276201"/>
                  </a:lnTo>
                  <a:lnTo>
                    <a:pt x="104105" y="276543"/>
                  </a:lnTo>
                  <a:lnTo>
                    <a:pt x="93199" y="276736"/>
                  </a:lnTo>
                  <a:lnTo>
                    <a:pt x="35756" y="27681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86"/>
            <p:cNvSpPr/>
            <p:nvPr/>
          </p:nvSpPr>
          <p:spPr>
            <a:xfrm>
              <a:off x="2864624" y="4411266"/>
              <a:ext cx="17880" cy="196453"/>
            </a:xfrm>
            <a:custGeom>
              <a:avLst/>
              <a:gdLst/>
              <a:ahLst/>
              <a:cxnLst/>
              <a:rect l="0" t="0" r="0" b="0"/>
              <a:pathLst>
                <a:path w="17880" h="196453">
                  <a:moveTo>
                    <a:pt x="0" y="0"/>
                  </a:moveTo>
                  <a:lnTo>
                    <a:pt x="0" y="13302"/>
                  </a:lnTo>
                  <a:lnTo>
                    <a:pt x="993" y="15813"/>
                  </a:lnTo>
                  <a:lnTo>
                    <a:pt x="2649" y="18479"/>
                  </a:lnTo>
                  <a:lnTo>
                    <a:pt x="4746" y="21249"/>
                  </a:lnTo>
                  <a:lnTo>
                    <a:pt x="6144" y="25080"/>
                  </a:lnTo>
                  <a:lnTo>
                    <a:pt x="7076" y="29618"/>
                  </a:lnTo>
                  <a:lnTo>
                    <a:pt x="7697" y="34628"/>
                  </a:lnTo>
                  <a:lnTo>
                    <a:pt x="8111" y="38960"/>
                  </a:lnTo>
                  <a:lnTo>
                    <a:pt x="8387" y="42840"/>
                  </a:lnTo>
                  <a:lnTo>
                    <a:pt x="8572" y="46419"/>
                  </a:lnTo>
                  <a:lnTo>
                    <a:pt x="8776" y="53042"/>
                  </a:lnTo>
                  <a:lnTo>
                    <a:pt x="8907" y="70118"/>
                  </a:lnTo>
                  <a:lnTo>
                    <a:pt x="8939" y="144575"/>
                  </a:lnTo>
                  <a:lnTo>
                    <a:pt x="9933" y="147977"/>
                  </a:lnTo>
                  <a:lnTo>
                    <a:pt x="11588" y="151236"/>
                  </a:lnTo>
                  <a:lnTo>
                    <a:pt x="13685" y="154402"/>
                  </a:lnTo>
                  <a:lnTo>
                    <a:pt x="15083" y="157505"/>
                  </a:lnTo>
                  <a:lnTo>
                    <a:pt x="16015" y="160566"/>
                  </a:lnTo>
                  <a:lnTo>
                    <a:pt x="17511" y="167866"/>
                  </a:lnTo>
                  <a:lnTo>
                    <a:pt x="17770" y="173872"/>
                  </a:lnTo>
                  <a:lnTo>
                    <a:pt x="17879" y="19645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87"/>
            <p:cNvSpPr/>
            <p:nvPr/>
          </p:nvSpPr>
          <p:spPr>
            <a:xfrm>
              <a:off x="2793111" y="4473773"/>
              <a:ext cx="160906" cy="8931"/>
            </a:xfrm>
            <a:custGeom>
              <a:avLst/>
              <a:gdLst/>
              <a:ahLst/>
              <a:cxnLst/>
              <a:rect l="0" t="0" r="0" b="0"/>
              <a:pathLst>
                <a:path w="160906" h="8931">
                  <a:moveTo>
                    <a:pt x="0" y="0"/>
                  </a:moveTo>
                  <a:lnTo>
                    <a:pt x="21013" y="0"/>
                  </a:lnTo>
                  <a:lnTo>
                    <a:pt x="23941" y="993"/>
                  </a:lnTo>
                  <a:lnTo>
                    <a:pt x="26886" y="2646"/>
                  </a:lnTo>
                  <a:lnTo>
                    <a:pt x="29843" y="4741"/>
                  </a:lnTo>
                  <a:lnTo>
                    <a:pt x="33800" y="6137"/>
                  </a:lnTo>
                  <a:lnTo>
                    <a:pt x="38426" y="7068"/>
                  </a:lnTo>
                  <a:lnTo>
                    <a:pt x="43495" y="7689"/>
                  </a:lnTo>
                  <a:lnTo>
                    <a:pt x="48862" y="8103"/>
                  </a:lnTo>
                  <a:lnTo>
                    <a:pt x="54425" y="8378"/>
                  </a:lnTo>
                  <a:lnTo>
                    <a:pt x="65905" y="8685"/>
                  </a:lnTo>
                  <a:lnTo>
                    <a:pt x="160905" y="893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88"/>
            <p:cNvSpPr/>
            <p:nvPr/>
          </p:nvSpPr>
          <p:spPr>
            <a:xfrm>
              <a:off x="3061285" y="4339828"/>
              <a:ext cx="214540" cy="312540"/>
            </a:xfrm>
            <a:custGeom>
              <a:avLst/>
              <a:gdLst/>
              <a:ahLst/>
              <a:cxnLst/>
              <a:rect l="0" t="0" r="0" b="0"/>
              <a:pathLst>
                <a:path w="214540" h="312540">
                  <a:moveTo>
                    <a:pt x="0" y="0"/>
                  </a:moveTo>
                  <a:lnTo>
                    <a:pt x="117542" y="0"/>
                  </a:lnTo>
                  <a:lnTo>
                    <a:pt x="122064" y="992"/>
                  </a:lnTo>
                  <a:lnTo>
                    <a:pt x="127065" y="2645"/>
                  </a:lnTo>
                  <a:lnTo>
                    <a:pt x="132385" y="4740"/>
                  </a:lnTo>
                  <a:lnTo>
                    <a:pt x="136925" y="6136"/>
                  </a:lnTo>
                  <a:lnTo>
                    <a:pt x="140946" y="7068"/>
                  </a:lnTo>
                  <a:lnTo>
                    <a:pt x="144619" y="7688"/>
                  </a:lnTo>
                  <a:lnTo>
                    <a:pt x="148061" y="8102"/>
                  </a:lnTo>
                  <a:lnTo>
                    <a:pt x="154534" y="8562"/>
                  </a:lnTo>
                  <a:lnTo>
                    <a:pt x="163370" y="8766"/>
                  </a:lnTo>
                  <a:lnTo>
                    <a:pt x="203801" y="8929"/>
                  </a:lnTo>
                  <a:lnTo>
                    <a:pt x="204401" y="9922"/>
                  </a:lnTo>
                  <a:lnTo>
                    <a:pt x="205067" y="13669"/>
                  </a:lnTo>
                  <a:lnTo>
                    <a:pt x="206238" y="15066"/>
                  </a:lnTo>
                  <a:lnTo>
                    <a:pt x="208012" y="15997"/>
                  </a:lnTo>
                  <a:lnTo>
                    <a:pt x="214506" y="17850"/>
                  </a:lnTo>
                  <a:lnTo>
                    <a:pt x="214539" y="48029"/>
                  </a:lnTo>
                  <a:lnTo>
                    <a:pt x="213546" y="50871"/>
                  </a:lnTo>
                  <a:lnTo>
                    <a:pt x="208396" y="59611"/>
                  </a:lnTo>
                  <a:lnTo>
                    <a:pt x="206843" y="65520"/>
                  </a:lnTo>
                  <a:lnTo>
                    <a:pt x="205969" y="74425"/>
                  </a:lnTo>
                  <a:lnTo>
                    <a:pt x="205764" y="83017"/>
                  </a:lnTo>
                  <a:lnTo>
                    <a:pt x="205709" y="88087"/>
                  </a:lnTo>
                  <a:lnTo>
                    <a:pt x="204680" y="92459"/>
                  </a:lnTo>
                  <a:lnTo>
                    <a:pt x="200887" y="99963"/>
                  </a:lnTo>
                  <a:lnTo>
                    <a:pt x="198539" y="109251"/>
                  </a:lnTo>
                  <a:lnTo>
                    <a:pt x="197496" y="119001"/>
                  </a:lnTo>
                  <a:lnTo>
                    <a:pt x="197032" y="126642"/>
                  </a:lnTo>
                  <a:lnTo>
                    <a:pt x="196826" y="135991"/>
                  </a:lnTo>
                  <a:lnTo>
                    <a:pt x="196694" y="153421"/>
                  </a:lnTo>
                  <a:lnTo>
                    <a:pt x="194027" y="162776"/>
                  </a:lnTo>
                  <a:lnTo>
                    <a:pt x="191926" y="168049"/>
                  </a:lnTo>
                  <a:lnTo>
                    <a:pt x="190524" y="173548"/>
                  </a:lnTo>
                  <a:lnTo>
                    <a:pt x="189590" y="179198"/>
                  </a:lnTo>
                  <a:lnTo>
                    <a:pt x="188967" y="184950"/>
                  </a:lnTo>
                  <a:lnTo>
                    <a:pt x="188276" y="193986"/>
                  </a:lnTo>
                  <a:lnTo>
                    <a:pt x="187968" y="202302"/>
                  </a:lnTo>
                  <a:lnTo>
                    <a:pt x="187744" y="228271"/>
                  </a:lnTo>
                  <a:lnTo>
                    <a:pt x="187722" y="312158"/>
                  </a:lnTo>
                  <a:lnTo>
                    <a:pt x="190371" y="312370"/>
                  </a:lnTo>
                  <a:lnTo>
                    <a:pt x="196661" y="31253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89"/>
            <p:cNvSpPr/>
            <p:nvPr/>
          </p:nvSpPr>
          <p:spPr>
            <a:xfrm>
              <a:off x="3347337" y="4500562"/>
              <a:ext cx="205602" cy="205384"/>
            </a:xfrm>
            <a:custGeom>
              <a:avLst/>
              <a:gdLst/>
              <a:ahLst/>
              <a:cxnLst/>
              <a:rect l="0" t="0" r="0" b="0"/>
              <a:pathLst>
                <a:path w="205602" h="205384">
                  <a:moveTo>
                    <a:pt x="0" y="0"/>
                  </a:moveTo>
                  <a:lnTo>
                    <a:pt x="0" y="4740"/>
                  </a:lnTo>
                  <a:lnTo>
                    <a:pt x="994" y="6137"/>
                  </a:lnTo>
                  <a:lnTo>
                    <a:pt x="2649" y="7068"/>
                  </a:lnTo>
                  <a:lnTo>
                    <a:pt x="4746" y="7689"/>
                  </a:lnTo>
                  <a:lnTo>
                    <a:pt x="6144" y="9094"/>
                  </a:lnTo>
                  <a:lnTo>
                    <a:pt x="7076" y="11024"/>
                  </a:lnTo>
                  <a:lnTo>
                    <a:pt x="7697" y="13303"/>
                  </a:lnTo>
                  <a:lnTo>
                    <a:pt x="11036" y="18480"/>
                  </a:lnTo>
                  <a:lnTo>
                    <a:pt x="13317" y="21250"/>
                  </a:lnTo>
                  <a:lnTo>
                    <a:pt x="14838" y="24088"/>
                  </a:lnTo>
                  <a:lnTo>
                    <a:pt x="16527" y="29889"/>
                  </a:lnTo>
                  <a:lnTo>
                    <a:pt x="17971" y="33816"/>
                  </a:lnTo>
                  <a:lnTo>
                    <a:pt x="19927" y="38419"/>
                  </a:lnTo>
                  <a:lnTo>
                    <a:pt x="22224" y="43473"/>
                  </a:lnTo>
                  <a:lnTo>
                    <a:pt x="24749" y="47833"/>
                  </a:lnTo>
                  <a:lnTo>
                    <a:pt x="27425" y="51733"/>
                  </a:lnTo>
                  <a:lnTo>
                    <a:pt x="30202" y="55324"/>
                  </a:lnTo>
                  <a:lnTo>
                    <a:pt x="33047" y="58711"/>
                  </a:lnTo>
                  <a:lnTo>
                    <a:pt x="38857" y="65120"/>
                  </a:lnTo>
                  <a:lnTo>
                    <a:pt x="40803" y="68218"/>
                  </a:lnTo>
                  <a:lnTo>
                    <a:pt x="42966" y="74306"/>
                  </a:lnTo>
                  <a:lnTo>
                    <a:pt x="45529" y="78311"/>
                  </a:lnTo>
                  <a:lnTo>
                    <a:pt x="49225" y="82965"/>
                  </a:lnTo>
                  <a:lnTo>
                    <a:pt x="53674" y="88052"/>
                  </a:lnTo>
                  <a:lnTo>
                    <a:pt x="61268" y="96350"/>
                  </a:lnTo>
                  <a:lnTo>
                    <a:pt x="64683" y="99952"/>
                  </a:lnTo>
                  <a:lnTo>
                    <a:pt x="67953" y="104338"/>
                  </a:lnTo>
                  <a:lnTo>
                    <a:pt x="71126" y="109247"/>
                  </a:lnTo>
                  <a:lnTo>
                    <a:pt x="74235" y="114503"/>
                  </a:lnTo>
                  <a:lnTo>
                    <a:pt x="77301" y="118999"/>
                  </a:lnTo>
                  <a:lnTo>
                    <a:pt x="80338" y="122989"/>
                  </a:lnTo>
                  <a:lnTo>
                    <a:pt x="83356" y="126641"/>
                  </a:lnTo>
                  <a:lnTo>
                    <a:pt x="87354" y="130068"/>
                  </a:lnTo>
                  <a:lnTo>
                    <a:pt x="92007" y="133345"/>
                  </a:lnTo>
                  <a:lnTo>
                    <a:pt x="97095" y="136522"/>
                  </a:lnTo>
                  <a:lnTo>
                    <a:pt x="101480" y="139632"/>
                  </a:lnTo>
                  <a:lnTo>
                    <a:pt x="105397" y="142697"/>
                  </a:lnTo>
                  <a:lnTo>
                    <a:pt x="109001" y="145733"/>
                  </a:lnTo>
                  <a:lnTo>
                    <a:pt x="112397" y="148750"/>
                  </a:lnTo>
                  <a:lnTo>
                    <a:pt x="118819" y="154746"/>
                  </a:lnTo>
                  <a:lnTo>
                    <a:pt x="132764" y="168442"/>
                  </a:lnTo>
                  <a:lnTo>
                    <a:pt x="137178" y="171826"/>
                  </a:lnTo>
                  <a:lnTo>
                    <a:pt x="141114" y="174082"/>
                  </a:lnTo>
                  <a:lnTo>
                    <a:pt x="144732" y="175586"/>
                  </a:lnTo>
                  <a:lnTo>
                    <a:pt x="148136" y="177581"/>
                  </a:lnTo>
                  <a:lnTo>
                    <a:pt x="151400" y="179903"/>
                  </a:lnTo>
                  <a:lnTo>
                    <a:pt x="154568" y="182444"/>
                  </a:lnTo>
                  <a:lnTo>
                    <a:pt x="158667" y="185129"/>
                  </a:lnTo>
                  <a:lnTo>
                    <a:pt x="163386" y="187912"/>
                  </a:lnTo>
                  <a:lnTo>
                    <a:pt x="168518" y="190759"/>
                  </a:lnTo>
                  <a:lnTo>
                    <a:pt x="172933" y="192657"/>
                  </a:lnTo>
                  <a:lnTo>
                    <a:pt x="176870" y="193922"/>
                  </a:lnTo>
                  <a:lnTo>
                    <a:pt x="180487" y="194766"/>
                  </a:lnTo>
                  <a:lnTo>
                    <a:pt x="184885" y="196321"/>
                  </a:lnTo>
                  <a:lnTo>
                    <a:pt x="189804" y="198349"/>
                  </a:lnTo>
                  <a:lnTo>
                    <a:pt x="205601" y="20538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90"/>
            <p:cNvSpPr/>
            <p:nvPr/>
          </p:nvSpPr>
          <p:spPr>
            <a:xfrm>
              <a:off x="3374155" y="4598789"/>
              <a:ext cx="134088" cy="80368"/>
            </a:xfrm>
            <a:custGeom>
              <a:avLst/>
              <a:gdLst/>
              <a:ahLst/>
              <a:cxnLst/>
              <a:rect l="0" t="0" r="0" b="0"/>
              <a:pathLst>
                <a:path w="134088" h="80368">
                  <a:moveTo>
                    <a:pt x="134087" y="0"/>
                  </a:moveTo>
                  <a:lnTo>
                    <a:pt x="129342" y="0"/>
                  </a:lnTo>
                  <a:lnTo>
                    <a:pt x="126951" y="992"/>
                  </a:lnTo>
                  <a:lnTo>
                    <a:pt x="124363" y="2646"/>
                  </a:lnTo>
                  <a:lnTo>
                    <a:pt x="121645" y="4740"/>
                  </a:lnTo>
                  <a:lnTo>
                    <a:pt x="118840" y="7129"/>
                  </a:lnTo>
                  <a:lnTo>
                    <a:pt x="115976" y="9713"/>
                  </a:lnTo>
                  <a:lnTo>
                    <a:pt x="110146" y="15231"/>
                  </a:lnTo>
                  <a:lnTo>
                    <a:pt x="104244" y="20990"/>
                  </a:lnTo>
                  <a:lnTo>
                    <a:pt x="100286" y="23916"/>
                  </a:lnTo>
                  <a:lnTo>
                    <a:pt x="95661" y="26858"/>
                  </a:lnTo>
                  <a:lnTo>
                    <a:pt x="90592" y="29811"/>
                  </a:lnTo>
                  <a:lnTo>
                    <a:pt x="86219" y="32773"/>
                  </a:lnTo>
                  <a:lnTo>
                    <a:pt x="82310" y="35739"/>
                  </a:lnTo>
                  <a:lnTo>
                    <a:pt x="78711" y="38709"/>
                  </a:lnTo>
                  <a:lnTo>
                    <a:pt x="74325" y="41681"/>
                  </a:lnTo>
                  <a:lnTo>
                    <a:pt x="69415" y="44654"/>
                  </a:lnTo>
                  <a:lnTo>
                    <a:pt x="64155" y="47628"/>
                  </a:lnTo>
                  <a:lnTo>
                    <a:pt x="53013" y="53580"/>
                  </a:lnTo>
                  <a:lnTo>
                    <a:pt x="47261" y="56556"/>
                  </a:lnTo>
                  <a:lnTo>
                    <a:pt x="42433" y="59532"/>
                  </a:lnTo>
                  <a:lnTo>
                    <a:pt x="38221" y="62509"/>
                  </a:lnTo>
                  <a:lnTo>
                    <a:pt x="34420" y="65484"/>
                  </a:lnTo>
                  <a:lnTo>
                    <a:pt x="28906" y="68461"/>
                  </a:lnTo>
                  <a:lnTo>
                    <a:pt x="22250" y="71437"/>
                  </a:lnTo>
                  <a:lnTo>
                    <a:pt x="0" y="8036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91"/>
            <p:cNvSpPr/>
            <p:nvPr/>
          </p:nvSpPr>
          <p:spPr>
            <a:xfrm>
              <a:off x="3722781" y="4491633"/>
              <a:ext cx="151967" cy="8930"/>
            </a:xfrm>
            <a:custGeom>
              <a:avLst/>
              <a:gdLst/>
              <a:ahLst/>
              <a:cxnLst/>
              <a:rect l="0" t="0" r="0" b="0"/>
              <a:pathLst>
                <a:path w="151967" h="8930">
                  <a:moveTo>
                    <a:pt x="0" y="0"/>
                  </a:moveTo>
                  <a:lnTo>
                    <a:pt x="69935" y="0"/>
                  </a:lnTo>
                  <a:lnTo>
                    <a:pt x="74434" y="992"/>
                  </a:lnTo>
                  <a:lnTo>
                    <a:pt x="78426" y="2645"/>
                  </a:lnTo>
                  <a:lnTo>
                    <a:pt x="82082" y="4740"/>
                  </a:lnTo>
                  <a:lnTo>
                    <a:pt x="85512" y="6136"/>
                  </a:lnTo>
                  <a:lnTo>
                    <a:pt x="88791" y="7067"/>
                  </a:lnTo>
                  <a:lnTo>
                    <a:pt x="91971" y="7688"/>
                  </a:lnTo>
                  <a:lnTo>
                    <a:pt x="96078" y="8102"/>
                  </a:lnTo>
                  <a:lnTo>
                    <a:pt x="100802" y="8377"/>
                  </a:lnTo>
                  <a:lnTo>
                    <a:pt x="110355" y="8684"/>
                  </a:lnTo>
                  <a:lnTo>
                    <a:pt x="124581" y="8881"/>
                  </a:lnTo>
                  <a:lnTo>
                    <a:pt x="151966" y="8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92"/>
            <p:cNvSpPr/>
            <p:nvPr/>
          </p:nvSpPr>
          <p:spPr>
            <a:xfrm>
              <a:off x="3722781" y="4527351"/>
              <a:ext cx="134088" cy="1"/>
            </a:xfrm>
            <a:custGeom>
              <a:avLst/>
              <a:gdLst/>
              <a:ahLst/>
              <a:cxnLst/>
              <a:rect l="0" t="0" r="0" b="0"/>
              <a:pathLst>
                <a:path w="134088" h="1">
                  <a:moveTo>
                    <a:pt x="0" y="0"/>
                  </a:moveTo>
                  <a:lnTo>
                    <a:pt x="134087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93"/>
            <p:cNvSpPr/>
            <p:nvPr/>
          </p:nvSpPr>
          <p:spPr>
            <a:xfrm>
              <a:off x="4026712" y="4411266"/>
              <a:ext cx="187723" cy="160735"/>
            </a:xfrm>
            <a:custGeom>
              <a:avLst/>
              <a:gdLst/>
              <a:ahLst/>
              <a:cxnLst/>
              <a:rect l="0" t="0" r="0" b="0"/>
              <a:pathLst>
                <a:path w="187723" h="160735">
                  <a:moveTo>
                    <a:pt x="44696" y="0"/>
                  </a:moveTo>
                  <a:lnTo>
                    <a:pt x="44696" y="21249"/>
                  </a:lnTo>
                  <a:lnTo>
                    <a:pt x="43703" y="24088"/>
                  </a:lnTo>
                  <a:lnTo>
                    <a:pt x="42048" y="26973"/>
                  </a:lnTo>
                  <a:lnTo>
                    <a:pt x="39951" y="29888"/>
                  </a:lnTo>
                  <a:lnTo>
                    <a:pt x="38553" y="32823"/>
                  </a:lnTo>
                  <a:lnTo>
                    <a:pt x="37620" y="35773"/>
                  </a:lnTo>
                  <a:lnTo>
                    <a:pt x="37000" y="38731"/>
                  </a:lnTo>
                  <a:lnTo>
                    <a:pt x="35592" y="41696"/>
                  </a:lnTo>
                  <a:lnTo>
                    <a:pt x="33661" y="44664"/>
                  </a:lnTo>
                  <a:lnTo>
                    <a:pt x="31380" y="47635"/>
                  </a:lnTo>
                  <a:lnTo>
                    <a:pt x="29859" y="50608"/>
                  </a:lnTo>
                  <a:lnTo>
                    <a:pt x="28845" y="53582"/>
                  </a:lnTo>
                  <a:lnTo>
                    <a:pt x="28169" y="56558"/>
                  </a:lnTo>
                  <a:lnTo>
                    <a:pt x="26726" y="59533"/>
                  </a:lnTo>
                  <a:lnTo>
                    <a:pt x="24770" y="62508"/>
                  </a:lnTo>
                  <a:lnTo>
                    <a:pt x="22473" y="65485"/>
                  </a:lnTo>
                  <a:lnTo>
                    <a:pt x="20941" y="68461"/>
                  </a:lnTo>
                  <a:lnTo>
                    <a:pt x="19920" y="71437"/>
                  </a:lnTo>
                  <a:lnTo>
                    <a:pt x="19240" y="74414"/>
                  </a:lnTo>
                  <a:lnTo>
                    <a:pt x="17793" y="77390"/>
                  </a:lnTo>
                  <a:lnTo>
                    <a:pt x="15835" y="80367"/>
                  </a:lnTo>
                  <a:lnTo>
                    <a:pt x="10301" y="87533"/>
                  </a:lnTo>
                  <a:lnTo>
                    <a:pt x="6896" y="91158"/>
                  </a:lnTo>
                  <a:lnTo>
                    <a:pt x="4598" y="93514"/>
                  </a:lnTo>
                  <a:lnTo>
                    <a:pt x="3065" y="96077"/>
                  </a:lnTo>
                  <a:lnTo>
                    <a:pt x="2044" y="98778"/>
                  </a:lnTo>
                  <a:lnTo>
                    <a:pt x="404" y="105501"/>
                  </a:lnTo>
                  <a:lnTo>
                    <a:pt x="180" y="109066"/>
                  </a:lnTo>
                  <a:lnTo>
                    <a:pt x="11" y="115675"/>
                  </a:lnTo>
                  <a:lnTo>
                    <a:pt x="0" y="132700"/>
                  </a:lnTo>
                  <a:lnTo>
                    <a:pt x="993" y="133115"/>
                  </a:lnTo>
                  <a:lnTo>
                    <a:pt x="4746" y="133576"/>
                  </a:lnTo>
                  <a:lnTo>
                    <a:pt x="9724" y="133781"/>
                  </a:lnTo>
                  <a:lnTo>
                    <a:pt x="17798" y="133923"/>
                  </a:lnTo>
                  <a:lnTo>
                    <a:pt x="38850" y="133944"/>
                  </a:lnTo>
                  <a:lnTo>
                    <a:pt x="41792" y="134936"/>
                  </a:lnTo>
                  <a:lnTo>
                    <a:pt x="44747" y="136590"/>
                  </a:lnTo>
                  <a:lnTo>
                    <a:pt x="47709" y="138685"/>
                  </a:lnTo>
                  <a:lnTo>
                    <a:pt x="50678" y="140081"/>
                  </a:lnTo>
                  <a:lnTo>
                    <a:pt x="53650" y="141012"/>
                  </a:lnTo>
                  <a:lnTo>
                    <a:pt x="56625" y="141633"/>
                  </a:lnTo>
                  <a:lnTo>
                    <a:pt x="59601" y="142047"/>
                  </a:lnTo>
                  <a:lnTo>
                    <a:pt x="62579" y="142323"/>
                  </a:lnTo>
                  <a:lnTo>
                    <a:pt x="65557" y="142507"/>
                  </a:lnTo>
                  <a:lnTo>
                    <a:pt x="71515" y="142711"/>
                  </a:lnTo>
                  <a:lnTo>
                    <a:pt x="83101" y="142826"/>
                  </a:lnTo>
                  <a:lnTo>
                    <a:pt x="88178" y="142842"/>
                  </a:lnTo>
                  <a:lnTo>
                    <a:pt x="92555" y="143845"/>
                  </a:lnTo>
                  <a:lnTo>
                    <a:pt x="96467" y="145506"/>
                  </a:lnTo>
                  <a:lnTo>
                    <a:pt x="100068" y="147606"/>
                  </a:lnTo>
                  <a:lnTo>
                    <a:pt x="104455" y="149005"/>
                  </a:lnTo>
                  <a:lnTo>
                    <a:pt x="109366" y="149938"/>
                  </a:lnTo>
                  <a:lnTo>
                    <a:pt x="114627" y="150560"/>
                  </a:lnTo>
                  <a:lnTo>
                    <a:pt x="120120" y="150975"/>
                  </a:lnTo>
                  <a:lnTo>
                    <a:pt x="125769" y="151252"/>
                  </a:lnTo>
                  <a:lnTo>
                    <a:pt x="140562" y="151641"/>
                  </a:lnTo>
                  <a:lnTo>
                    <a:pt x="144363" y="151695"/>
                  </a:lnTo>
                  <a:lnTo>
                    <a:pt x="148884" y="152724"/>
                  </a:lnTo>
                  <a:lnTo>
                    <a:pt x="153884" y="154402"/>
                  </a:lnTo>
                  <a:lnTo>
                    <a:pt x="159204" y="156512"/>
                  </a:lnTo>
                  <a:lnTo>
                    <a:pt x="164737" y="157919"/>
                  </a:lnTo>
                  <a:lnTo>
                    <a:pt x="170412" y="158858"/>
                  </a:lnTo>
                  <a:lnTo>
                    <a:pt x="187722" y="16073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94"/>
            <p:cNvSpPr/>
            <p:nvPr/>
          </p:nvSpPr>
          <p:spPr>
            <a:xfrm>
              <a:off x="4205495" y="4330898"/>
              <a:ext cx="17879" cy="366119"/>
            </a:xfrm>
            <a:custGeom>
              <a:avLst/>
              <a:gdLst/>
              <a:ahLst/>
              <a:cxnLst/>
              <a:rect l="0" t="0" r="0" b="0"/>
              <a:pathLst>
                <a:path w="17879" h="366119">
                  <a:moveTo>
                    <a:pt x="17878" y="0"/>
                  </a:moveTo>
                  <a:lnTo>
                    <a:pt x="17878" y="7689"/>
                  </a:lnTo>
                  <a:lnTo>
                    <a:pt x="16885" y="9094"/>
                  </a:lnTo>
                  <a:lnTo>
                    <a:pt x="15230" y="11024"/>
                  </a:lnTo>
                  <a:lnTo>
                    <a:pt x="13133" y="13303"/>
                  </a:lnTo>
                  <a:lnTo>
                    <a:pt x="11735" y="15814"/>
                  </a:lnTo>
                  <a:lnTo>
                    <a:pt x="10803" y="18480"/>
                  </a:lnTo>
                  <a:lnTo>
                    <a:pt x="10182" y="21250"/>
                  </a:lnTo>
                  <a:lnTo>
                    <a:pt x="9767" y="24088"/>
                  </a:lnTo>
                  <a:lnTo>
                    <a:pt x="9307" y="29888"/>
                  </a:lnTo>
                  <a:lnTo>
                    <a:pt x="9048" y="38732"/>
                  </a:lnTo>
                  <a:lnTo>
                    <a:pt x="8942" y="86476"/>
                  </a:lnTo>
                  <a:lnTo>
                    <a:pt x="7947" y="92378"/>
                  </a:lnTo>
                  <a:lnTo>
                    <a:pt x="6291" y="98296"/>
                  </a:lnTo>
                  <a:lnTo>
                    <a:pt x="4194" y="104226"/>
                  </a:lnTo>
                  <a:lnTo>
                    <a:pt x="2796" y="110164"/>
                  </a:lnTo>
                  <a:lnTo>
                    <a:pt x="1864" y="116107"/>
                  </a:lnTo>
                  <a:lnTo>
                    <a:pt x="1243" y="122053"/>
                  </a:lnTo>
                  <a:lnTo>
                    <a:pt x="828" y="128001"/>
                  </a:lnTo>
                  <a:lnTo>
                    <a:pt x="552" y="133951"/>
                  </a:lnTo>
                  <a:lnTo>
                    <a:pt x="245" y="145854"/>
                  </a:lnTo>
                  <a:lnTo>
                    <a:pt x="0" y="332971"/>
                  </a:lnTo>
                  <a:lnTo>
                    <a:pt x="993" y="336083"/>
                  </a:lnTo>
                  <a:lnTo>
                    <a:pt x="2648" y="339149"/>
                  </a:lnTo>
                  <a:lnTo>
                    <a:pt x="4745" y="342185"/>
                  </a:lnTo>
                  <a:lnTo>
                    <a:pt x="6143" y="345202"/>
                  </a:lnTo>
                  <a:lnTo>
                    <a:pt x="7075" y="348205"/>
                  </a:lnTo>
                  <a:lnTo>
                    <a:pt x="8571" y="355413"/>
                  </a:lnTo>
                  <a:lnTo>
                    <a:pt x="8936" y="365995"/>
                  </a:lnTo>
                  <a:lnTo>
                    <a:pt x="9930" y="366036"/>
                  </a:lnTo>
                  <a:lnTo>
                    <a:pt x="17878" y="36611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95"/>
            <p:cNvSpPr/>
            <p:nvPr/>
          </p:nvSpPr>
          <p:spPr>
            <a:xfrm>
              <a:off x="4375339" y="4375547"/>
              <a:ext cx="205600" cy="17860"/>
            </a:xfrm>
            <a:custGeom>
              <a:avLst/>
              <a:gdLst/>
              <a:ahLst/>
              <a:cxnLst/>
              <a:rect l="0" t="0" r="0" b="0"/>
              <a:pathLst>
                <a:path w="205600" h="17860">
                  <a:moveTo>
                    <a:pt x="0" y="17859"/>
                  </a:moveTo>
                  <a:lnTo>
                    <a:pt x="0" y="13119"/>
                  </a:lnTo>
                  <a:lnTo>
                    <a:pt x="993" y="11723"/>
                  </a:lnTo>
                  <a:lnTo>
                    <a:pt x="2648" y="10791"/>
                  </a:lnTo>
                  <a:lnTo>
                    <a:pt x="4745" y="10171"/>
                  </a:lnTo>
                  <a:lnTo>
                    <a:pt x="7136" y="9757"/>
                  </a:lnTo>
                  <a:lnTo>
                    <a:pt x="12442" y="9298"/>
                  </a:lnTo>
                  <a:lnTo>
                    <a:pt x="15247" y="8183"/>
                  </a:lnTo>
                  <a:lnTo>
                    <a:pt x="18110" y="6447"/>
                  </a:lnTo>
                  <a:lnTo>
                    <a:pt x="21012" y="4298"/>
                  </a:lnTo>
                  <a:lnTo>
                    <a:pt x="23940" y="2865"/>
                  </a:lnTo>
                  <a:lnTo>
                    <a:pt x="26886" y="1910"/>
                  </a:lnTo>
                  <a:lnTo>
                    <a:pt x="29843" y="1273"/>
                  </a:lnTo>
                  <a:lnTo>
                    <a:pt x="33800" y="849"/>
                  </a:lnTo>
                  <a:lnTo>
                    <a:pt x="38425" y="566"/>
                  </a:lnTo>
                  <a:lnTo>
                    <a:pt x="48861" y="251"/>
                  </a:lnTo>
                  <a:lnTo>
                    <a:pt x="89460" y="15"/>
                  </a:lnTo>
                  <a:lnTo>
                    <a:pt x="205599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96"/>
            <p:cNvSpPr/>
            <p:nvPr/>
          </p:nvSpPr>
          <p:spPr>
            <a:xfrm>
              <a:off x="4375339" y="4366617"/>
              <a:ext cx="250257" cy="348223"/>
            </a:xfrm>
            <a:custGeom>
              <a:avLst/>
              <a:gdLst/>
              <a:ahLst/>
              <a:cxnLst/>
              <a:rect l="0" t="0" r="0" b="0"/>
              <a:pathLst>
                <a:path w="250257" h="348223">
                  <a:moveTo>
                    <a:pt x="35756" y="0"/>
                  </a:moveTo>
                  <a:lnTo>
                    <a:pt x="31011" y="4740"/>
                  </a:lnTo>
                  <a:lnTo>
                    <a:pt x="29613" y="7129"/>
                  </a:lnTo>
                  <a:lnTo>
                    <a:pt x="26652" y="15231"/>
                  </a:lnTo>
                  <a:lnTo>
                    <a:pt x="22439" y="20990"/>
                  </a:lnTo>
                  <a:lnTo>
                    <a:pt x="20919" y="24908"/>
                  </a:lnTo>
                  <a:lnTo>
                    <a:pt x="19229" y="34551"/>
                  </a:lnTo>
                  <a:lnTo>
                    <a:pt x="15830" y="42807"/>
                  </a:lnTo>
                  <a:lnTo>
                    <a:pt x="12002" y="49783"/>
                  </a:lnTo>
                  <a:lnTo>
                    <a:pt x="8853" y="60281"/>
                  </a:lnTo>
                  <a:lnTo>
                    <a:pt x="4597" y="70117"/>
                  </a:lnTo>
                  <a:lnTo>
                    <a:pt x="2043" y="78457"/>
                  </a:lnTo>
                  <a:lnTo>
                    <a:pt x="605" y="88731"/>
                  </a:lnTo>
                  <a:lnTo>
                    <a:pt x="179" y="98059"/>
                  </a:lnTo>
                  <a:lnTo>
                    <a:pt x="35" y="110100"/>
                  </a:lnTo>
                  <a:lnTo>
                    <a:pt x="0" y="151305"/>
                  </a:lnTo>
                  <a:lnTo>
                    <a:pt x="7696" y="159449"/>
                  </a:lnTo>
                  <a:lnTo>
                    <a:pt x="8830" y="160621"/>
                  </a:lnTo>
                  <a:lnTo>
                    <a:pt x="16626" y="160724"/>
                  </a:lnTo>
                  <a:lnTo>
                    <a:pt x="17043" y="159736"/>
                  </a:lnTo>
                  <a:lnTo>
                    <a:pt x="17506" y="155991"/>
                  </a:lnTo>
                  <a:lnTo>
                    <a:pt x="18624" y="154595"/>
                  </a:lnTo>
                  <a:lnTo>
                    <a:pt x="20362" y="153665"/>
                  </a:lnTo>
                  <a:lnTo>
                    <a:pt x="24941" y="152631"/>
                  </a:lnTo>
                  <a:lnTo>
                    <a:pt x="30287" y="152172"/>
                  </a:lnTo>
                  <a:lnTo>
                    <a:pt x="33103" y="151057"/>
                  </a:lnTo>
                  <a:lnTo>
                    <a:pt x="40819" y="145740"/>
                  </a:lnTo>
                  <a:lnTo>
                    <a:pt x="46579" y="140795"/>
                  </a:lnTo>
                  <a:lnTo>
                    <a:pt x="48930" y="138511"/>
                  </a:lnTo>
                  <a:lnTo>
                    <a:pt x="51491" y="136990"/>
                  </a:lnTo>
                  <a:lnTo>
                    <a:pt x="56986" y="135298"/>
                  </a:lnTo>
                  <a:lnTo>
                    <a:pt x="62739" y="134547"/>
                  </a:lnTo>
                  <a:lnTo>
                    <a:pt x="65663" y="134346"/>
                  </a:lnTo>
                  <a:lnTo>
                    <a:pt x="68606" y="133220"/>
                  </a:lnTo>
                  <a:lnTo>
                    <a:pt x="74525" y="129324"/>
                  </a:lnTo>
                  <a:lnTo>
                    <a:pt x="80466" y="126930"/>
                  </a:lnTo>
                  <a:lnTo>
                    <a:pt x="87411" y="125866"/>
                  </a:lnTo>
                  <a:lnTo>
                    <a:pt x="92044" y="125583"/>
                  </a:lnTo>
                  <a:lnTo>
                    <a:pt x="101495" y="125267"/>
                  </a:lnTo>
                  <a:lnTo>
                    <a:pt x="115657" y="125065"/>
                  </a:lnTo>
                  <a:lnTo>
                    <a:pt x="118820" y="125049"/>
                  </a:lnTo>
                  <a:lnTo>
                    <a:pt x="121922" y="126030"/>
                  </a:lnTo>
                  <a:lnTo>
                    <a:pt x="128018" y="129766"/>
                  </a:lnTo>
                  <a:lnTo>
                    <a:pt x="132028" y="131159"/>
                  </a:lnTo>
                  <a:lnTo>
                    <a:pt x="136687" y="132088"/>
                  </a:lnTo>
                  <a:lnTo>
                    <a:pt x="141779" y="132707"/>
                  </a:lnTo>
                  <a:lnTo>
                    <a:pt x="146168" y="134112"/>
                  </a:lnTo>
                  <a:lnTo>
                    <a:pt x="153692" y="138318"/>
                  </a:lnTo>
                  <a:lnTo>
                    <a:pt x="158083" y="140829"/>
                  </a:lnTo>
                  <a:lnTo>
                    <a:pt x="168258" y="146265"/>
                  </a:lnTo>
                  <a:lnTo>
                    <a:pt x="172759" y="149104"/>
                  </a:lnTo>
                  <a:lnTo>
                    <a:pt x="180410" y="154904"/>
                  </a:lnTo>
                  <a:lnTo>
                    <a:pt x="184833" y="157840"/>
                  </a:lnTo>
                  <a:lnTo>
                    <a:pt x="189769" y="160789"/>
                  </a:lnTo>
                  <a:lnTo>
                    <a:pt x="195045" y="163747"/>
                  </a:lnTo>
                  <a:lnTo>
                    <a:pt x="199557" y="166712"/>
                  </a:lnTo>
                  <a:lnTo>
                    <a:pt x="207218" y="172651"/>
                  </a:lnTo>
                  <a:lnTo>
                    <a:pt x="213934" y="181244"/>
                  </a:lnTo>
                  <a:lnTo>
                    <a:pt x="217115" y="186314"/>
                  </a:lnTo>
                  <a:lnTo>
                    <a:pt x="221223" y="190686"/>
                  </a:lnTo>
                  <a:lnTo>
                    <a:pt x="225947" y="194592"/>
                  </a:lnTo>
                  <a:lnTo>
                    <a:pt x="231084" y="198190"/>
                  </a:lnTo>
                  <a:lnTo>
                    <a:pt x="234507" y="202571"/>
                  </a:lnTo>
                  <a:lnTo>
                    <a:pt x="236791" y="207478"/>
                  </a:lnTo>
                  <a:lnTo>
                    <a:pt x="240320" y="218220"/>
                  </a:lnTo>
                  <a:lnTo>
                    <a:pt x="242652" y="223863"/>
                  </a:lnTo>
                  <a:lnTo>
                    <a:pt x="245200" y="229609"/>
                  </a:lnTo>
                  <a:lnTo>
                    <a:pt x="246899" y="235424"/>
                  </a:lnTo>
                  <a:lnTo>
                    <a:pt x="248031" y="241286"/>
                  </a:lnTo>
                  <a:lnTo>
                    <a:pt x="249289" y="252097"/>
                  </a:lnTo>
                  <a:lnTo>
                    <a:pt x="249848" y="260210"/>
                  </a:lnTo>
                  <a:lnTo>
                    <a:pt x="250096" y="269768"/>
                  </a:lnTo>
                  <a:lnTo>
                    <a:pt x="250256" y="287333"/>
                  </a:lnTo>
                  <a:lnTo>
                    <a:pt x="249276" y="290775"/>
                  </a:lnTo>
                  <a:lnTo>
                    <a:pt x="244144" y="301350"/>
                  </a:lnTo>
                  <a:lnTo>
                    <a:pt x="242595" y="311204"/>
                  </a:lnTo>
                  <a:lnTo>
                    <a:pt x="241189" y="314626"/>
                  </a:lnTo>
                  <a:lnTo>
                    <a:pt x="239258" y="316906"/>
                  </a:lnTo>
                  <a:lnTo>
                    <a:pt x="233471" y="320433"/>
                  </a:lnTo>
                  <a:lnTo>
                    <a:pt x="224277" y="325308"/>
                  </a:lnTo>
                  <a:lnTo>
                    <a:pt x="220038" y="327997"/>
                  </a:lnTo>
                  <a:lnTo>
                    <a:pt x="212679" y="333630"/>
                  </a:lnTo>
                  <a:lnTo>
                    <a:pt x="206097" y="336796"/>
                  </a:lnTo>
                  <a:lnTo>
                    <a:pt x="198868" y="339194"/>
                  </a:lnTo>
                  <a:lnTo>
                    <a:pt x="194159" y="341224"/>
                  </a:lnTo>
                  <a:lnTo>
                    <a:pt x="189034" y="343568"/>
                  </a:lnTo>
                  <a:lnTo>
                    <a:pt x="184624" y="345132"/>
                  </a:lnTo>
                  <a:lnTo>
                    <a:pt x="177074" y="346868"/>
                  </a:lnTo>
                  <a:lnTo>
                    <a:pt x="172677" y="347331"/>
                  </a:lnTo>
                  <a:lnTo>
                    <a:pt x="167760" y="347640"/>
                  </a:lnTo>
                  <a:lnTo>
                    <a:pt x="156998" y="347983"/>
                  </a:lnTo>
                  <a:lnTo>
                    <a:pt x="132751" y="348222"/>
                  </a:lnTo>
                  <a:lnTo>
                    <a:pt x="128230" y="347241"/>
                  </a:lnTo>
                  <a:lnTo>
                    <a:pt x="123229" y="345596"/>
                  </a:lnTo>
                  <a:lnTo>
                    <a:pt x="117909" y="343506"/>
                  </a:lnTo>
                  <a:lnTo>
                    <a:pt x="113369" y="342114"/>
                  </a:lnTo>
                  <a:lnTo>
                    <a:pt x="105677" y="340566"/>
                  </a:lnTo>
                  <a:lnTo>
                    <a:pt x="101241" y="340153"/>
                  </a:lnTo>
                  <a:lnTo>
                    <a:pt x="96297" y="339879"/>
                  </a:lnTo>
                  <a:lnTo>
                    <a:pt x="91015" y="339695"/>
                  </a:lnTo>
                  <a:lnTo>
                    <a:pt x="86501" y="338580"/>
                  </a:lnTo>
                  <a:lnTo>
                    <a:pt x="75402" y="333263"/>
                  </a:lnTo>
                  <a:lnTo>
                    <a:pt x="68937" y="331672"/>
                  </a:lnTo>
                  <a:lnTo>
                    <a:pt x="64829" y="330255"/>
                  </a:lnTo>
                  <a:lnTo>
                    <a:pt x="60104" y="328318"/>
                  </a:lnTo>
                  <a:lnTo>
                    <a:pt x="54968" y="326035"/>
                  </a:lnTo>
                  <a:lnTo>
                    <a:pt x="50551" y="324513"/>
                  </a:lnTo>
                  <a:lnTo>
                    <a:pt x="42994" y="322822"/>
                  </a:lnTo>
                  <a:lnTo>
                    <a:pt x="37901" y="321870"/>
                  </a:lnTo>
                  <a:lnTo>
                    <a:pt x="31646" y="316847"/>
                  </a:lnTo>
                  <a:lnTo>
                    <a:pt x="29043" y="315411"/>
                  </a:lnTo>
                  <a:lnTo>
                    <a:pt x="21627" y="313390"/>
                  </a:lnTo>
                  <a:lnTo>
                    <a:pt x="18371" y="312652"/>
                  </a:lnTo>
                  <a:lnTo>
                    <a:pt x="10868" y="312554"/>
                  </a:lnTo>
                  <a:lnTo>
                    <a:pt x="10225" y="312549"/>
                  </a:lnTo>
                  <a:lnTo>
                    <a:pt x="9796" y="311554"/>
                  </a:lnTo>
                  <a:lnTo>
                    <a:pt x="9051" y="304852"/>
                  </a:lnTo>
                  <a:lnTo>
                    <a:pt x="10008" y="304437"/>
                  </a:lnTo>
                  <a:lnTo>
                    <a:pt x="11637" y="304161"/>
                  </a:lnTo>
                  <a:lnTo>
                    <a:pt x="17878" y="30360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97"/>
            <p:cNvSpPr/>
            <p:nvPr/>
          </p:nvSpPr>
          <p:spPr>
            <a:xfrm>
              <a:off x="2417667" y="4857750"/>
              <a:ext cx="1" cy="339329"/>
            </a:xfrm>
            <a:custGeom>
              <a:avLst/>
              <a:gdLst/>
              <a:ahLst/>
              <a:cxnLst/>
              <a:rect l="0" t="0" r="0" b="0"/>
              <a:pathLst>
                <a:path w="1" h="339329">
                  <a:moveTo>
                    <a:pt x="0" y="0"/>
                  </a:moveTo>
                  <a:lnTo>
                    <a:pt x="0" y="33932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98"/>
            <p:cNvSpPr/>
            <p:nvPr/>
          </p:nvSpPr>
          <p:spPr>
            <a:xfrm>
              <a:off x="2573422" y="4866791"/>
              <a:ext cx="166055" cy="321358"/>
            </a:xfrm>
            <a:custGeom>
              <a:avLst/>
              <a:gdLst/>
              <a:ahLst/>
              <a:cxnLst/>
              <a:rect l="0" t="0" r="0" b="0"/>
              <a:pathLst>
                <a:path w="166055" h="321358">
                  <a:moveTo>
                    <a:pt x="5150" y="17748"/>
                  </a:moveTo>
                  <a:lnTo>
                    <a:pt x="404" y="13008"/>
                  </a:lnTo>
                  <a:lnTo>
                    <a:pt x="0" y="11610"/>
                  </a:lnTo>
                  <a:lnTo>
                    <a:pt x="723" y="10680"/>
                  </a:lnTo>
                  <a:lnTo>
                    <a:pt x="2199" y="10059"/>
                  </a:lnTo>
                  <a:lnTo>
                    <a:pt x="6487" y="9369"/>
                  </a:lnTo>
                  <a:lnTo>
                    <a:pt x="9021" y="9186"/>
                  </a:lnTo>
                  <a:lnTo>
                    <a:pt x="12697" y="8071"/>
                  </a:lnTo>
                  <a:lnTo>
                    <a:pt x="17134" y="6335"/>
                  </a:lnTo>
                  <a:lnTo>
                    <a:pt x="22078" y="4186"/>
                  </a:lnTo>
                  <a:lnTo>
                    <a:pt x="26368" y="2754"/>
                  </a:lnTo>
                  <a:lnTo>
                    <a:pt x="30221" y="1799"/>
                  </a:lnTo>
                  <a:lnTo>
                    <a:pt x="33783" y="1162"/>
                  </a:lnTo>
                  <a:lnTo>
                    <a:pt x="37150" y="738"/>
                  </a:lnTo>
                  <a:lnTo>
                    <a:pt x="40389" y="454"/>
                  </a:lnTo>
                  <a:lnTo>
                    <a:pt x="43541" y="265"/>
                  </a:lnTo>
                  <a:lnTo>
                    <a:pt x="49692" y="56"/>
                  </a:lnTo>
                  <a:lnTo>
                    <a:pt x="52723" y="0"/>
                  </a:lnTo>
                  <a:lnTo>
                    <a:pt x="55737" y="955"/>
                  </a:lnTo>
                  <a:lnTo>
                    <a:pt x="58739" y="2584"/>
                  </a:lnTo>
                  <a:lnTo>
                    <a:pt x="61734" y="4662"/>
                  </a:lnTo>
                  <a:lnTo>
                    <a:pt x="65717" y="6047"/>
                  </a:lnTo>
                  <a:lnTo>
                    <a:pt x="70359" y="6971"/>
                  </a:lnTo>
                  <a:lnTo>
                    <a:pt x="75440" y="7586"/>
                  </a:lnTo>
                  <a:lnTo>
                    <a:pt x="79821" y="8989"/>
                  </a:lnTo>
                  <a:lnTo>
                    <a:pt x="83734" y="10917"/>
                  </a:lnTo>
                  <a:lnTo>
                    <a:pt x="87336" y="13193"/>
                  </a:lnTo>
                  <a:lnTo>
                    <a:pt x="90731" y="15704"/>
                  </a:lnTo>
                  <a:lnTo>
                    <a:pt x="93988" y="18370"/>
                  </a:lnTo>
                  <a:lnTo>
                    <a:pt x="97152" y="21139"/>
                  </a:lnTo>
                  <a:lnTo>
                    <a:pt x="100255" y="23977"/>
                  </a:lnTo>
                  <a:lnTo>
                    <a:pt x="106351" y="29777"/>
                  </a:lnTo>
                  <a:lnTo>
                    <a:pt x="124329" y="47524"/>
                  </a:lnTo>
                  <a:lnTo>
                    <a:pt x="126318" y="50497"/>
                  </a:lnTo>
                  <a:lnTo>
                    <a:pt x="130112" y="59422"/>
                  </a:lnTo>
                  <a:lnTo>
                    <a:pt x="134519" y="65374"/>
                  </a:lnTo>
                  <a:lnTo>
                    <a:pt x="136092" y="68350"/>
                  </a:lnTo>
                  <a:lnTo>
                    <a:pt x="137839" y="74303"/>
                  </a:lnTo>
                  <a:lnTo>
                    <a:pt x="138823" y="83232"/>
                  </a:lnTo>
                  <a:lnTo>
                    <a:pt x="139052" y="91831"/>
                  </a:lnTo>
                  <a:lnTo>
                    <a:pt x="139114" y="96902"/>
                  </a:lnTo>
                  <a:lnTo>
                    <a:pt x="138162" y="101275"/>
                  </a:lnTo>
                  <a:lnTo>
                    <a:pt x="133069" y="112170"/>
                  </a:lnTo>
                  <a:lnTo>
                    <a:pt x="131530" y="118582"/>
                  </a:lnTo>
                  <a:lnTo>
                    <a:pt x="128197" y="124741"/>
                  </a:lnTo>
                  <a:lnTo>
                    <a:pt x="125917" y="127772"/>
                  </a:lnTo>
                  <a:lnTo>
                    <a:pt x="124397" y="131777"/>
                  </a:lnTo>
                  <a:lnTo>
                    <a:pt x="122709" y="141519"/>
                  </a:lnTo>
                  <a:lnTo>
                    <a:pt x="119310" y="149816"/>
                  </a:lnTo>
                  <a:lnTo>
                    <a:pt x="114489" y="156812"/>
                  </a:lnTo>
                  <a:lnTo>
                    <a:pt x="111812" y="160067"/>
                  </a:lnTo>
                  <a:lnTo>
                    <a:pt x="109035" y="163229"/>
                  </a:lnTo>
                  <a:lnTo>
                    <a:pt x="106190" y="166328"/>
                  </a:lnTo>
                  <a:lnTo>
                    <a:pt x="100381" y="172419"/>
                  </a:lnTo>
                  <a:lnTo>
                    <a:pt x="82612" y="190379"/>
                  </a:lnTo>
                  <a:lnTo>
                    <a:pt x="79636" y="194350"/>
                  </a:lnTo>
                  <a:lnTo>
                    <a:pt x="76658" y="198983"/>
                  </a:lnTo>
                  <a:lnTo>
                    <a:pt x="73680" y="204055"/>
                  </a:lnTo>
                  <a:lnTo>
                    <a:pt x="70701" y="208430"/>
                  </a:lnTo>
                  <a:lnTo>
                    <a:pt x="67722" y="212337"/>
                  </a:lnTo>
                  <a:lnTo>
                    <a:pt x="64743" y="215935"/>
                  </a:lnTo>
                  <a:lnTo>
                    <a:pt x="61764" y="218334"/>
                  </a:lnTo>
                  <a:lnTo>
                    <a:pt x="58784" y="219933"/>
                  </a:lnTo>
                  <a:lnTo>
                    <a:pt x="55804" y="220999"/>
                  </a:lnTo>
                  <a:lnTo>
                    <a:pt x="52825" y="222702"/>
                  </a:lnTo>
                  <a:lnTo>
                    <a:pt x="49845" y="224829"/>
                  </a:lnTo>
                  <a:lnTo>
                    <a:pt x="46866" y="227239"/>
                  </a:lnTo>
                  <a:lnTo>
                    <a:pt x="44879" y="229838"/>
                  </a:lnTo>
                  <a:lnTo>
                    <a:pt x="43555" y="232564"/>
                  </a:lnTo>
                  <a:lnTo>
                    <a:pt x="42672" y="235372"/>
                  </a:lnTo>
                  <a:lnTo>
                    <a:pt x="39042" y="241139"/>
                  </a:lnTo>
                  <a:lnTo>
                    <a:pt x="36684" y="244066"/>
                  </a:lnTo>
                  <a:lnTo>
                    <a:pt x="35112" y="247010"/>
                  </a:lnTo>
                  <a:lnTo>
                    <a:pt x="33365" y="252925"/>
                  </a:lnTo>
                  <a:lnTo>
                    <a:pt x="31905" y="254900"/>
                  </a:lnTo>
                  <a:lnTo>
                    <a:pt x="29940" y="256217"/>
                  </a:lnTo>
                  <a:lnTo>
                    <a:pt x="27636" y="257094"/>
                  </a:lnTo>
                  <a:lnTo>
                    <a:pt x="26100" y="258672"/>
                  </a:lnTo>
                  <a:lnTo>
                    <a:pt x="25076" y="260715"/>
                  </a:lnTo>
                  <a:lnTo>
                    <a:pt x="23433" y="266384"/>
                  </a:lnTo>
                  <a:lnTo>
                    <a:pt x="23064" y="275345"/>
                  </a:lnTo>
                  <a:lnTo>
                    <a:pt x="23031" y="284277"/>
                  </a:lnTo>
                  <a:lnTo>
                    <a:pt x="27774" y="289976"/>
                  </a:lnTo>
                  <a:lnTo>
                    <a:pt x="32132" y="294653"/>
                  </a:lnTo>
                  <a:lnTo>
                    <a:pt x="36344" y="298905"/>
                  </a:lnTo>
                  <a:lnTo>
                    <a:pt x="38858" y="300436"/>
                  </a:lnTo>
                  <a:lnTo>
                    <a:pt x="41528" y="301457"/>
                  </a:lnTo>
                  <a:lnTo>
                    <a:pt x="44300" y="302137"/>
                  </a:lnTo>
                  <a:lnTo>
                    <a:pt x="47142" y="302591"/>
                  </a:lnTo>
                  <a:lnTo>
                    <a:pt x="50030" y="302893"/>
                  </a:lnTo>
                  <a:lnTo>
                    <a:pt x="52948" y="303094"/>
                  </a:lnTo>
                  <a:lnTo>
                    <a:pt x="55887" y="303229"/>
                  </a:lnTo>
                  <a:lnTo>
                    <a:pt x="61801" y="303379"/>
                  </a:lnTo>
                  <a:lnTo>
                    <a:pt x="64768" y="304410"/>
                  </a:lnTo>
                  <a:lnTo>
                    <a:pt x="67740" y="306090"/>
                  </a:lnTo>
                  <a:lnTo>
                    <a:pt x="70714" y="308203"/>
                  </a:lnTo>
                  <a:lnTo>
                    <a:pt x="73690" y="309612"/>
                  </a:lnTo>
                  <a:lnTo>
                    <a:pt x="76668" y="310550"/>
                  </a:lnTo>
                  <a:lnTo>
                    <a:pt x="79646" y="311175"/>
                  </a:lnTo>
                  <a:lnTo>
                    <a:pt x="83617" y="311593"/>
                  </a:lnTo>
                  <a:lnTo>
                    <a:pt x="88252" y="311871"/>
                  </a:lnTo>
                  <a:lnTo>
                    <a:pt x="93328" y="312057"/>
                  </a:lnTo>
                  <a:lnTo>
                    <a:pt x="97705" y="313173"/>
                  </a:lnTo>
                  <a:lnTo>
                    <a:pt x="101617" y="314908"/>
                  </a:lnTo>
                  <a:lnTo>
                    <a:pt x="105217" y="317058"/>
                  </a:lnTo>
                  <a:lnTo>
                    <a:pt x="108612" y="318491"/>
                  </a:lnTo>
                  <a:lnTo>
                    <a:pt x="111867" y="319446"/>
                  </a:lnTo>
                  <a:lnTo>
                    <a:pt x="115031" y="320083"/>
                  </a:lnTo>
                  <a:lnTo>
                    <a:pt x="118133" y="320508"/>
                  </a:lnTo>
                  <a:lnTo>
                    <a:pt x="121195" y="320791"/>
                  </a:lnTo>
                  <a:lnTo>
                    <a:pt x="124229" y="320979"/>
                  </a:lnTo>
                  <a:lnTo>
                    <a:pt x="132898" y="321190"/>
                  </a:lnTo>
                  <a:lnTo>
                    <a:pt x="166054" y="32135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99"/>
            <p:cNvSpPr/>
            <p:nvPr/>
          </p:nvSpPr>
          <p:spPr>
            <a:xfrm>
              <a:off x="2864624" y="4982765"/>
              <a:ext cx="187723" cy="205384"/>
            </a:xfrm>
            <a:custGeom>
              <a:avLst/>
              <a:gdLst/>
              <a:ahLst/>
              <a:cxnLst/>
              <a:rect l="0" t="0" r="0" b="0"/>
              <a:pathLst>
                <a:path w="187723" h="205384">
                  <a:moveTo>
                    <a:pt x="0" y="0"/>
                  </a:moveTo>
                  <a:lnTo>
                    <a:pt x="4746" y="0"/>
                  </a:lnTo>
                  <a:lnTo>
                    <a:pt x="6144" y="992"/>
                  </a:lnTo>
                  <a:lnTo>
                    <a:pt x="7076" y="2646"/>
                  </a:lnTo>
                  <a:lnTo>
                    <a:pt x="7697" y="4741"/>
                  </a:lnTo>
                  <a:lnTo>
                    <a:pt x="11036" y="9714"/>
                  </a:lnTo>
                  <a:lnTo>
                    <a:pt x="13317" y="12429"/>
                  </a:lnTo>
                  <a:lnTo>
                    <a:pt x="14837" y="15231"/>
                  </a:lnTo>
                  <a:lnTo>
                    <a:pt x="16527" y="20991"/>
                  </a:lnTo>
                  <a:lnTo>
                    <a:pt x="19926" y="26858"/>
                  </a:lnTo>
                  <a:lnTo>
                    <a:pt x="24748" y="32773"/>
                  </a:lnTo>
                  <a:lnTo>
                    <a:pt x="30202" y="38709"/>
                  </a:lnTo>
                  <a:lnTo>
                    <a:pt x="32054" y="41681"/>
                  </a:lnTo>
                  <a:lnTo>
                    <a:pt x="34111" y="47629"/>
                  </a:lnTo>
                  <a:lnTo>
                    <a:pt x="35653" y="51597"/>
                  </a:lnTo>
                  <a:lnTo>
                    <a:pt x="37674" y="56226"/>
                  </a:lnTo>
                  <a:lnTo>
                    <a:pt x="40015" y="61296"/>
                  </a:lnTo>
                  <a:lnTo>
                    <a:pt x="42568" y="65669"/>
                  </a:lnTo>
                  <a:lnTo>
                    <a:pt x="45264" y="69576"/>
                  </a:lnTo>
                  <a:lnTo>
                    <a:pt x="48054" y="73174"/>
                  </a:lnTo>
                  <a:lnTo>
                    <a:pt x="50908" y="77555"/>
                  </a:lnTo>
                  <a:lnTo>
                    <a:pt x="53803" y="82462"/>
                  </a:lnTo>
                  <a:lnTo>
                    <a:pt x="56727" y="87716"/>
                  </a:lnTo>
                  <a:lnTo>
                    <a:pt x="59669" y="92212"/>
                  </a:lnTo>
                  <a:lnTo>
                    <a:pt x="62624" y="96202"/>
                  </a:lnTo>
                  <a:lnTo>
                    <a:pt x="65587" y="99853"/>
                  </a:lnTo>
                  <a:lnTo>
                    <a:pt x="69549" y="103280"/>
                  </a:lnTo>
                  <a:lnTo>
                    <a:pt x="74177" y="106556"/>
                  </a:lnTo>
                  <a:lnTo>
                    <a:pt x="79248" y="109733"/>
                  </a:lnTo>
                  <a:lnTo>
                    <a:pt x="83622" y="113835"/>
                  </a:lnTo>
                  <a:lnTo>
                    <a:pt x="87532" y="118554"/>
                  </a:lnTo>
                  <a:lnTo>
                    <a:pt x="91132" y="123685"/>
                  </a:lnTo>
                  <a:lnTo>
                    <a:pt x="94525" y="128097"/>
                  </a:lnTo>
                  <a:lnTo>
                    <a:pt x="97780" y="132031"/>
                  </a:lnTo>
                  <a:lnTo>
                    <a:pt x="100943" y="135646"/>
                  </a:lnTo>
                  <a:lnTo>
                    <a:pt x="104045" y="139048"/>
                  </a:lnTo>
                  <a:lnTo>
                    <a:pt x="110141" y="145473"/>
                  </a:lnTo>
                  <a:lnTo>
                    <a:pt x="137064" y="172631"/>
                  </a:lnTo>
                  <a:lnTo>
                    <a:pt x="141038" y="175611"/>
                  </a:lnTo>
                  <a:lnTo>
                    <a:pt x="145674" y="178590"/>
                  </a:lnTo>
                  <a:lnTo>
                    <a:pt x="157896" y="185759"/>
                  </a:lnTo>
                  <a:lnTo>
                    <a:pt x="164865" y="189385"/>
                  </a:lnTo>
                  <a:lnTo>
                    <a:pt x="176034" y="195057"/>
                  </a:lnTo>
                  <a:lnTo>
                    <a:pt x="180210" y="198479"/>
                  </a:lnTo>
                  <a:lnTo>
                    <a:pt x="187722" y="20538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00"/>
            <p:cNvSpPr/>
            <p:nvPr/>
          </p:nvSpPr>
          <p:spPr>
            <a:xfrm>
              <a:off x="2855685" y="4947047"/>
              <a:ext cx="160906" cy="241102"/>
            </a:xfrm>
            <a:custGeom>
              <a:avLst/>
              <a:gdLst/>
              <a:ahLst/>
              <a:cxnLst/>
              <a:rect l="0" t="0" r="0" b="0"/>
              <a:pathLst>
                <a:path w="160906" h="241102">
                  <a:moveTo>
                    <a:pt x="160905" y="0"/>
                  </a:moveTo>
                  <a:lnTo>
                    <a:pt x="153208" y="0"/>
                  </a:lnTo>
                  <a:lnTo>
                    <a:pt x="149869" y="2645"/>
                  </a:lnTo>
                  <a:lnTo>
                    <a:pt x="145074" y="7129"/>
                  </a:lnTo>
                  <a:lnTo>
                    <a:pt x="130985" y="20990"/>
                  </a:lnTo>
                  <a:lnTo>
                    <a:pt x="129039" y="23915"/>
                  </a:lnTo>
                  <a:lnTo>
                    <a:pt x="126878" y="29811"/>
                  </a:lnTo>
                  <a:lnTo>
                    <a:pt x="125308" y="33764"/>
                  </a:lnTo>
                  <a:lnTo>
                    <a:pt x="123268" y="38385"/>
                  </a:lnTo>
                  <a:lnTo>
                    <a:pt x="120915" y="43449"/>
                  </a:lnTo>
                  <a:lnTo>
                    <a:pt x="117360" y="47817"/>
                  </a:lnTo>
                  <a:lnTo>
                    <a:pt x="113003" y="51722"/>
                  </a:lnTo>
                  <a:lnTo>
                    <a:pt x="108112" y="55317"/>
                  </a:lnTo>
                  <a:lnTo>
                    <a:pt x="103859" y="59698"/>
                  </a:lnTo>
                  <a:lnTo>
                    <a:pt x="100030" y="64603"/>
                  </a:lnTo>
                  <a:lnTo>
                    <a:pt x="96483" y="69858"/>
                  </a:lnTo>
                  <a:lnTo>
                    <a:pt x="93126" y="75345"/>
                  </a:lnTo>
                  <a:lnTo>
                    <a:pt x="89895" y="80988"/>
                  </a:lnTo>
                  <a:lnTo>
                    <a:pt x="83656" y="92550"/>
                  </a:lnTo>
                  <a:lnTo>
                    <a:pt x="77572" y="104302"/>
                  </a:lnTo>
                  <a:lnTo>
                    <a:pt x="74559" y="109222"/>
                  </a:lnTo>
                  <a:lnTo>
                    <a:pt x="71557" y="113494"/>
                  </a:lnTo>
                  <a:lnTo>
                    <a:pt x="68563" y="117335"/>
                  </a:lnTo>
                  <a:lnTo>
                    <a:pt x="65574" y="121879"/>
                  </a:lnTo>
                  <a:lnTo>
                    <a:pt x="62587" y="126893"/>
                  </a:lnTo>
                  <a:lnTo>
                    <a:pt x="59603" y="132221"/>
                  </a:lnTo>
                  <a:lnTo>
                    <a:pt x="56620" y="136764"/>
                  </a:lnTo>
                  <a:lnTo>
                    <a:pt x="53639" y="140785"/>
                  </a:lnTo>
                  <a:lnTo>
                    <a:pt x="50658" y="144458"/>
                  </a:lnTo>
                  <a:lnTo>
                    <a:pt x="47677" y="148891"/>
                  </a:lnTo>
                  <a:lnTo>
                    <a:pt x="44697" y="153831"/>
                  </a:lnTo>
                  <a:lnTo>
                    <a:pt x="41717" y="159108"/>
                  </a:lnTo>
                  <a:lnTo>
                    <a:pt x="39730" y="163619"/>
                  </a:lnTo>
                  <a:lnTo>
                    <a:pt x="38406" y="167619"/>
                  </a:lnTo>
                  <a:lnTo>
                    <a:pt x="37523" y="171277"/>
                  </a:lnTo>
                  <a:lnTo>
                    <a:pt x="33893" y="177987"/>
                  </a:lnTo>
                  <a:lnTo>
                    <a:pt x="28969" y="185269"/>
                  </a:lnTo>
                  <a:lnTo>
                    <a:pt x="26265" y="189989"/>
                  </a:lnTo>
                  <a:lnTo>
                    <a:pt x="23470" y="195121"/>
                  </a:lnTo>
                  <a:lnTo>
                    <a:pt x="20613" y="199533"/>
                  </a:lnTo>
                  <a:lnTo>
                    <a:pt x="17715" y="203467"/>
                  </a:lnTo>
                  <a:lnTo>
                    <a:pt x="14789" y="207082"/>
                  </a:lnTo>
                  <a:lnTo>
                    <a:pt x="11540" y="213745"/>
                  </a:lnTo>
                  <a:lnTo>
                    <a:pt x="9453" y="221366"/>
                  </a:lnTo>
                  <a:lnTo>
                    <a:pt x="9092" y="227427"/>
                  </a:lnTo>
                  <a:lnTo>
                    <a:pt x="8048" y="230000"/>
                  </a:lnTo>
                  <a:lnTo>
                    <a:pt x="4239" y="235506"/>
                  </a:lnTo>
                  <a:lnTo>
                    <a:pt x="0" y="24110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01"/>
            <p:cNvSpPr/>
            <p:nvPr/>
          </p:nvSpPr>
          <p:spPr>
            <a:xfrm>
              <a:off x="3088102" y="5054203"/>
              <a:ext cx="98332" cy="8930"/>
            </a:xfrm>
            <a:custGeom>
              <a:avLst/>
              <a:gdLst/>
              <a:ahLst/>
              <a:cxnLst/>
              <a:rect l="0" t="0" r="0" b="0"/>
              <a:pathLst>
                <a:path w="98332" h="8930">
                  <a:moveTo>
                    <a:pt x="0" y="0"/>
                  </a:moveTo>
                  <a:lnTo>
                    <a:pt x="38750" y="0"/>
                  </a:lnTo>
                  <a:lnTo>
                    <a:pt x="41725" y="992"/>
                  </a:lnTo>
                  <a:lnTo>
                    <a:pt x="44702" y="2646"/>
                  </a:lnTo>
                  <a:lnTo>
                    <a:pt x="47680" y="4740"/>
                  </a:lnTo>
                  <a:lnTo>
                    <a:pt x="51651" y="6137"/>
                  </a:lnTo>
                  <a:lnTo>
                    <a:pt x="56286" y="7067"/>
                  </a:lnTo>
                  <a:lnTo>
                    <a:pt x="61361" y="7688"/>
                  </a:lnTo>
                  <a:lnTo>
                    <a:pt x="65739" y="8102"/>
                  </a:lnTo>
                  <a:lnTo>
                    <a:pt x="69650" y="8378"/>
                  </a:lnTo>
                  <a:lnTo>
                    <a:pt x="73251" y="8562"/>
                  </a:lnTo>
                  <a:lnTo>
                    <a:pt x="82549" y="8766"/>
                  </a:lnTo>
                  <a:lnTo>
                    <a:pt x="98331" y="8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02"/>
            <p:cNvSpPr/>
            <p:nvPr/>
          </p:nvSpPr>
          <p:spPr>
            <a:xfrm>
              <a:off x="3302642" y="4866715"/>
              <a:ext cx="178773" cy="366049"/>
            </a:xfrm>
            <a:custGeom>
              <a:avLst/>
              <a:gdLst/>
              <a:ahLst/>
              <a:cxnLst/>
              <a:rect l="0" t="0" r="0" b="0"/>
              <a:pathLst>
                <a:path w="178773" h="366049">
                  <a:moveTo>
                    <a:pt x="0" y="35683"/>
                  </a:moveTo>
                  <a:lnTo>
                    <a:pt x="13316" y="22381"/>
                  </a:lnTo>
                  <a:lnTo>
                    <a:pt x="15830" y="20862"/>
                  </a:lnTo>
                  <a:lnTo>
                    <a:pt x="21272" y="19174"/>
                  </a:lnTo>
                  <a:lnTo>
                    <a:pt x="24113" y="17732"/>
                  </a:lnTo>
                  <a:lnTo>
                    <a:pt x="27002" y="15778"/>
                  </a:lnTo>
                  <a:lnTo>
                    <a:pt x="29920" y="13484"/>
                  </a:lnTo>
                  <a:lnTo>
                    <a:pt x="32859" y="11953"/>
                  </a:lnTo>
                  <a:lnTo>
                    <a:pt x="35811" y="10934"/>
                  </a:lnTo>
                  <a:lnTo>
                    <a:pt x="38773" y="10254"/>
                  </a:lnTo>
                  <a:lnTo>
                    <a:pt x="41740" y="8809"/>
                  </a:lnTo>
                  <a:lnTo>
                    <a:pt x="44712" y="6853"/>
                  </a:lnTo>
                  <a:lnTo>
                    <a:pt x="47686" y="4557"/>
                  </a:lnTo>
                  <a:lnTo>
                    <a:pt x="50662" y="3026"/>
                  </a:lnTo>
                  <a:lnTo>
                    <a:pt x="53639" y="2006"/>
                  </a:lnTo>
                  <a:lnTo>
                    <a:pt x="56618" y="1325"/>
                  </a:lnTo>
                  <a:lnTo>
                    <a:pt x="59596" y="871"/>
                  </a:lnTo>
                  <a:lnTo>
                    <a:pt x="62575" y="569"/>
                  </a:lnTo>
                  <a:lnTo>
                    <a:pt x="65555" y="368"/>
                  </a:lnTo>
                  <a:lnTo>
                    <a:pt x="68534" y="233"/>
                  </a:lnTo>
                  <a:lnTo>
                    <a:pt x="74493" y="84"/>
                  </a:lnTo>
                  <a:lnTo>
                    <a:pt x="83432" y="0"/>
                  </a:lnTo>
                  <a:lnTo>
                    <a:pt x="86412" y="980"/>
                  </a:lnTo>
                  <a:lnTo>
                    <a:pt x="89392" y="2626"/>
                  </a:lnTo>
                  <a:lnTo>
                    <a:pt x="92371" y="4715"/>
                  </a:lnTo>
                  <a:lnTo>
                    <a:pt x="95351" y="6109"/>
                  </a:lnTo>
                  <a:lnTo>
                    <a:pt x="98331" y="7037"/>
                  </a:lnTo>
                  <a:lnTo>
                    <a:pt x="101310" y="7656"/>
                  </a:lnTo>
                  <a:lnTo>
                    <a:pt x="104290" y="9061"/>
                  </a:lnTo>
                  <a:lnTo>
                    <a:pt x="107270" y="10989"/>
                  </a:lnTo>
                  <a:lnTo>
                    <a:pt x="110250" y="13268"/>
                  </a:lnTo>
                  <a:lnTo>
                    <a:pt x="112235" y="15779"/>
                  </a:lnTo>
                  <a:lnTo>
                    <a:pt x="113560" y="18445"/>
                  </a:lnTo>
                  <a:lnTo>
                    <a:pt x="114443" y="21214"/>
                  </a:lnTo>
                  <a:lnTo>
                    <a:pt x="116024" y="23061"/>
                  </a:lnTo>
                  <a:lnTo>
                    <a:pt x="118072" y="24292"/>
                  </a:lnTo>
                  <a:lnTo>
                    <a:pt x="120431" y="25112"/>
                  </a:lnTo>
                  <a:lnTo>
                    <a:pt x="122004" y="26652"/>
                  </a:lnTo>
                  <a:lnTo>
                    <a:pt x="123052" y="28670"/>
                  </a:lnTo>
                  <a:lnTo>
                    <a:pt x="124216" y="33559"/>
                  </a:lnTo>
                  <a:lnTo>
                    <a:pt x="124963" y="44781"/>
                  </a:lnTo>
                  <a:lnTo>
                    <a:pt x="125025" y="47702"/>
                  </a:lnTo>
                  <a:lnTo>
                    <a:pt x="124073" y="50641"/>
                  </a:lnTo>
                  <a:lnTo>
                    <a:pt x="118980" y="59518"/>
                  </a:lnTo>
                  <a:lnTo>
                    <a:pt x="116036" y="68432"/>
                  </a:lnTo>
                  <a:lnTo>
                    <a:pt x="109316" y="78349"/>
                  </a:lnTo>
                  <a:lnTo>
                    <a:pt x="103875" y="88050"/>
                  </a:lnTo>
                  <a:lnTo>
                    <a:pt x="101034" y="91430"/>
                  </a:lnTo>
                  <a:lnTo>
                    <a:pt x="98146" y="93684"/>
                  </a:lnTo>
                  <a:lnTo>
                    <a:pt x="95228" y="95186"/>
                  </a:lnTo>
                  <a:lnTo>
                    <a:pt x="92289" y="97180"/>
                  </a:lnTo>
                  <a:lnTo>
                    <a:pt x="89337" y="99502"/>
                  </a:lnTo>
                  <a:lnTo>
                    <a:pt x="86375" y="102041"/>
                  </a:lnTo>
                  <a:lnTo>
                    <a:pt x="83408" y="104726"/>
                  </a:lnTo>
                  <a:lnTo>
                    <a:pt x="77462" y="110356"/>
                  </a:lnTo>
                  <a:lnTo>
                    <a:pt x="68530" y="119104"/>
                  </a:lnTo>
                  <a:lnTo>
                    <a:pt x="66544" y="122054"/>
                  </a:lnTo>
                  <a:lnTo>
                    <a:pt x="62757" y="130948"/>
                  </a:lnTo>
                  <a:lnTo>
                    <a:pt x="58351" y="136893"/>
                  </a:lnTo>
                  <a:lnTo>
                    <a:pt x="55785" y="138876"/>
                  </a:lnTo>
                  <a:lnTo>
                    <a:pt x="53082" y="140196"/>
                  </a:lnTo>
                  <a:lnTo>
                    <a:pt x="50287" y="141077"/>
                  </a:lnTo>
                  <a:lnTo>
                    <a:pt x="47430" y="141665"/>
                  </a:lnTo>
                  <a:lnTo>
                    <a:pt x="44532" y="142057"/>
                  </a:lnTo>
                  <a:lnTo>
                    <a:pt x="41606" y="142317"/>
                  </a:lnTo>
                  <a:lnTo>
                    <a:pt x="39657" y="143484"/>
                  </a:lnTo>
                  <a:lnTo>
                    <a:pt x="38357" y="145253"/>
                  </a:lnTo>
                  <a:lnTo>
                    <a:pt x="37490" y="147425"/>
                  </a:lnTo>
                  <a:lnTo>
                    <a:pt x="35919" y="148873"/>
                  </a:lnTo>
                  <a:lnTo>
                    <a:pt x="33879" y="149839"/>
                  </a:lnTo>
                  <a:lnTo>
                    <a:pt x="28212" y="151388"/>
                  </a:lnTo>
                  <a:lnTo>
                    <a:pt x="27747" y="152507"/>
                  </a:lnTo>
                  <a:lnTo>
                    <a:pt x="27231" y="156396"/>
                  </a:lnTo>
                  <a:lnTo>
                    <a:pt x="26100" y="157830"/>
                  </a:lnTo>
                  <a:lnTo>
                    <a:pt x="24352" y="158787"/>
                  </a:lnTo>
                  <a:lnTo>
                    <a:pt x="17928" y="160683"/>
                  </a:lnTo>
                  <a:lnTo>
                    <a:pt x="17888" y="160696"/>
                  </a:lnTo>
                  <a:lnTo>
                    <a:pt x="25576" y="160699"/>
                  </a:lnTo>
                  <a:lnTo>
                    <a:pt x="28914" y="158053"/>
                  </a:lnTo>
                  <a:lnTo>
                    <a:pt x="34405" y="153010"/>
                  </a:lnTo>
                  <a:lnTo>
                    <a:pt x="37804" y="152321"/>
                  </a:lnTo>
                  <a:lnTo>
                    <a:pt x="42626" y="152015"/>
                  </a:lnTo>
                  <a:lnTo>
                    <a:pt x="48080" y="151878"/>
                  </a:lnTo>
                  <a:lnTo>
                    <a:pt x="49931" y="150850"/>
                  </a:lnTo>
                  <a:lnTo>
                    <a:pt x="51166" y="149172"/>
                  </a:lnTo>
                  <a:lnTo>
                    <a:pt x="51989" y="147061"/>
                  </a:lnTo>
                  <a:lnTo>
                    <a:pt x="53531" y="145654"/>
                  </a:lnTo>
                  <a:lnTo>
                    <a:pt x="55552" y="144716"/>
                  </a:lnTo>
                  <a:lnTo>
                    <a:pt x="60446" y="143673"/>
                  </a:lnTo>
                  <a:lnTo>
                    <a:pt x="65933" y="143210"/>
                  </a:lnTo>
                  <a:lnTo>
                    <a:pt x="68786" y="143087"/>
                  </a:lnTo>
                  <a:lnTo>
                    <a:pt x="74605" y="142949"/>
                  </a:lnTo>
                  <a:lnTo>
                    <a:pt x="110250" y="142841"/>
                  </a:lnTo>
                  <a:lnTo>
                    <a:pt x="113229" y="143832"/>
                  </a:lnTo>
                  <a:lnTo>
                    <a:pt x="116209" y="145485"/>
                  </a:lnTo>
                  <a:lnTo>
                    <a:pt x="119189" y="147580"/>
                  </a:lnTo>
                  <a:lnTo>
                    <a:pt x="122168" y="148976"/>
                  </a:lnTo>
                  <a:lnTo>
                    <a:pt x="125148" y="149907"/>
                  </a:lnTo>
                  <a:lnTo>
                    <a:pt x="128128" y="150528"/>
                  </a:lnTo>
                  <a:lnTo>
                    <a:pt x="131107" y="151934"/>
                  </a:lnTo>
                  <a:lnTo>
                    <a:pt x="134087" y="153864"/>
                  </a:lnTo>
                  <a:lnTo>
                    <a:pt x="137067" y="156142"/>
                  </a:lnTo>
                  <a:lnTo>
                    <a:pt x="140046" y="158653"/>
                  </a:lnTo>
                  <a:lnTo>
                    <a:pt x="143026" y="161320"/>
                  </a:lnTo>
                  <a:lnTo>
                    <a:pt x="146006" y="164089"/>
                  </a:lnTo>
                  <a:lnTo>
                    <a:pt x="147992" y="166928"/>
                  </a:lnTo>
                  <a:lnTo>
                    <a:pt x="151782" y="175664"/>
                  </a:lnTo>
                  <a:lnTo>
                    <a:pt x="156187" y="181571"/>
                  </a:lnTo>
                  <a:lnTo>
                    <a:pt x="161457" y="187504"/>
                  </a:lnTo>
                  <a:lnTo>
                    <a:pt x="164252" y="190475"/>
                  </a:lnTo>
                  <a:lnTo>
                    <a:pt x="166116" y="193448"/>
                  </a:lnTo>
                  <a:lnTo>
                    <a:pt x="169732" y="203365"/>
                  </a:lnTo>
                  <a:lnTo>
                    <a:pt x="174098" y="213066"/>
                  </a:lnTo>
                  <a:lnTo>
                    <a:pt x="176701" y="221346"/>
                  </a:lnTo>
                  <a:lnTo>
                    <a:pt x="177857" y="229325"/>
                  </a:lnTo>
                  <a:lnTo>
                    <a:pt x="178371" y="239486"/>
                  </a:lnTo>
                  <a:lnTo>
                    <a:pt x="178661" y="251622"/>
                  </a:lnTo>
                  <a:lnTo>
                    <a:pt x="178772" y="275453"/>
                  </a:lnTo>
                  <a:lnTo>
                    <a:pt x="177783" y="279866"/>
                  </a:lnTo>
                  <a:lnTo>
                    <a:pt x="172637" y="290816"/>
                  </a:lnTo>
                  <a:lnTo>
                    <a:pt x="169678" y="301337"/>
                  </a:lnTo>
                  <a:lnTo>
                    <a:pt x="165466" y="311179"/>
                  </a:lnTo>
                  <a:lnTo>
                    <a:pt x="160283" y="319521"/>
                  </a:lnTo>
                  <a:lnTo>
                    <a:pt x="157510" y="323136"/>
                  </a:lnTo>
                  <a:lnTo>
                    <a:pt x="154669" y="325544"/>
                  </a:lnTo>
                  <a:lnTo>
                    <a:pt x="151781" y="327150"/>
                  </a:lnTo>
                  <a:lnTo>
                    <a:pt x="148863" y="328221"/>
                  </a:lnTo>
                  <a:lnTo>
                    <a:pt x="145924" y="329927"/>
                  </a:lnTo>
                  <a:lnTo>
                    <a:pt x="142971" y="332057"/>
                  </a:lnTo>
                  <a:lnTo>
                    <a:pt x="140010" y="334469"/>
                  </a:lnTo>
                  <a:lnTo>
                    <a:pt x="137043" y="337069"/>
                  </a:lnTo>
                  <a:lnTo>
                    <a:pt x="134071" y="339795"/>
                  </a:lnTo>
                  <a:lnTo>
                    <a:pt x="131096" y="342603"/>
                  </a:lnTo>
                  <a:lnTo>
                    <a:pt x="127127" y="345469"/>
                  </a:lnTo>
                  <a:lnTo>
                    <a:pt x="122494" y="348371"/>
                  </a:lnTo>
                  <a:lnTo>
                    <a:pt x="117419" y="351298"/>
                  </a:lnTo>
                  <a:lnTo>
                    <a:pt x="113043" y="353250"/>
                  </a:lnTo>
                  <a:lnTo>
                    <a:pt x="109132" y="354551"/>
                  </a:lnTo>
                  <a:lnTo>
                    <a:pt x="105531" y="355418"/>
                  </a:lnTo>
                  <a:lnTo>
                    <a:pt x="102138" y="355996"/>
                  </a:lnTo>
                  <a:lnTo>
                    <a:pt x="98882" y="356381"/>
                  </a:lnTo>
                  <a:lnTo>
                    <a:pt x="95718" y="356638"/>
                  </a:lnTo>
                  <a:lnTo>
                    <a:pt x="92617" y="357801"/>
                  </a:lnTo>
                  <a:lnTo>
                    <a:pt x="89554" y="359569"/>
                  </a:lnTo>
                  <a:lnTo>
                    <a:pt x="86521" y="361740"/>
                  </a:lnTo>
                  <a:lnTo>
                    <a:pt x="83504" y="363188"/>
                  </a:lnTo>
                  <a:lnTo>
                    <a:pt x="80501" y="364152"/>
                  </a:lnTo>
                  <a:lnTo>
                    <a:pt x="77505" y="364795"/>
                  </a:lnTo>
                  <a:lnTo>
                    <a:pt x="73521" y="365224"/>
                  </a:lnTo>
                  <a:lnTo>
                    <a:pt x="68879" y="365510"/>
                  </a:lnTo>
                  <a:lnTo>
                    <a:pt x="59417" y="365828"/>
                  </a:lnTo>
                  <a:lnTo>
                    <a:pt x="45249" y="366031"/>
                  </a:lnTo>
                  <a:lnTo>
                    <a:pt x="42085" y="366048"/>
                  </a:lnTo>
                  <a:lnTo>
                    <a:pt x="39975" y="365067"/>
                  </a:lnTo>
                  <a:lnTo>
                    <a:pt x="38569" y="363421"/>
                  </a:lnTo>
                  <a:lnTo>
                    <a:pt x="37631" y="361331"/>
                  </a:lnTo>
                  <a:lnTo>
                    <a:pt x="36013" y="359938"/>
                  </a:lnTo>
                  <a:lnTo>
                    <a:pt x="33941" y="359009"/>
                  </a:lnTo>
                  <a:lnTo>
                    <a:pt x="26817" y="35715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03"/>
            <p:cNvSpPr/>
            <p:nvPr/>
          </p:nvSpPr>
          <p:spPr>
            <a:xfrm>
              <a:off x="3669146" y="5036353"/>
              <a:ext cx="134089" cy="8921"/>
            </a:xfrm>
            <a:custGeom>
              <a:avLst/>
              <a:gdLst/>
              <a:ahLst/>
              <a:cxnLst/>
              <a:rect l="0" t="0" r="0" b="0"/>
              <a:pathLst>
                <a:path w="134089" h="8921">
                  <a:moveTo>
                    <a:pt x="0" y="8920"/>
                  </a:moveTo>
                  <a:lnTo>
                    <a:pt x="21014" y="8920"/>
                  </a:lnTo>
                  <a:lnTo>
                    <a:pt x="24935" y="7929"/>
                  </a:lnTo>
                  <a:lnTo>
                    <a:pt x="29535" y="6274"/>
                  </a:lnTo>
                  <a:lnTo>
                    <a:pt x="34589" y="4180"/>
                  </a:lnTo>
                  <a:lnTo>
                    <a:pt x="38952" y="2783"/>
                  </a:lnTo>
                  <a:lnTo>
                    <a:pt x="42853" y="1852"/>
                  </a:lnTo>
                  <a:lnTo>
                    <a:pt x="46447" y="1232"/>
                  </a:lnTo>
                  <a:lnTo>
                    <a:pt x="49836" y="818"/>
                  </a:lnTo>
                  <a:lnTo>
                    <a:pt x="53089" y="542"/>
                  </a:lnTo>
                  <a:lnTo>
                    <a:pt x="56251" y="358"/>
                  </a:lnTo>
                  <a:lnTo>
                    <a:pt x="65062" y="154"/>
                  </a:lnTo>
                  <a:lnTo>
                    <a:pt x="91994" y="0"/>
                  </a:lnTo>
                  <a:lnTo>
                    <a:pt x="98079" y="989"/>
                  </a:lnTo>
                  <a:lnTo>
                    <a:pt x="106109" y="2640"/>
                  </a:lnTo>
                  <a:lnTo>
                    <a:pt x="134088" y="89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04"/>
            <p:cNvSpPr/>
            <p:nvPr/>
          </p:nvSpPr>
          <p:spPr>
            <a:xfrm>
              <a:off x="3687025" y="5107781"/>
              <a:ext cx="134088" cy="8930"/>
            </a:xfrm>
            <a:custGeom>
              <a:avLst/>
              <a:gdLst/>
              <a:ahLst/>
              <a:cxnLst/>
              <a:rect l="0" t="0" r="0" b="0"/>
              <a:pathLst>
                <a:path w="134088" h="8930">
                  <a:moveTo>
                    <a:pt x="0" y="0"/>
                  </a:moveTo>
                  <a:lnTo>
                    <a:pt x="4746" y="0"/>
                  </a:lnTo>
                  <a:lnTo>
                    <a:pt x="7137" y="992"/>
                  </a:lnTo>
                  <a:lnTo>
                    <a:pt x="9724" y="2646"/>
                  </a:lnTo>
                  <a:lnTo>
                    <a:pt x="12442" y="4740"/>
                  </a:lnTo>
                  <a:lnTo>
                    <a:pt x="15247" y="6137"/>
                  </a:lnTo>
                  <a:lnTo>
                    <a:pt x="18110" y="7068"/>
                  </a:lnTo>
                  <a:lnTo>
                    <a:pt x="21013" y="7688"/>
                  </a:lnTo>
                  <a:lnTo>
                    <a:pt x="23941" y="8102"/>
                  </a:lnTo>
                  <a:lnTo>
                    <a:pt x="26886" y="8378"/>
                  </a:lnTo>
                  <a:lnTo>
                    <a:pt x="29843" y="8562"/>
                  </a:lnTo>
                  <a:lnTo>
                    <a:pt x="38425" y="8766"/>
                  </a:lnTo>
                  <a:lnTo>
                    <a:pt x="134087" y="8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05"/>
            <p:cNvSpPr/>
            <p:nvPr/>
          </p:nvSpPr>
          <p:spPr>
            <a:xfrm>
              <a:off x="3999895" y="4991695"/>
              <a:ext cx="160905" cy="125016"/>
            </a:xfrm>
            <a:custGeom>
              <a:avLst/>
              <a:gdLst/>
              <a:ahLst/>
              <a:cxnLst/>
              <a:rect l="0" t="0" r="0" b="0"/>
              <a:pathLst>
                <a:path w="160905" h="125016">
                  <a:moveTo>
                    <a:pt x="44696" y="0"/>
                  </a:moveTo>
                  <a:lnTo>
                    <a:pt x="44696" y="16509"/>
                  </a:lnTo>
                  <a:lnTo>
                    <a:pt x="42047" y="19906"/>
                  </a:lnTo>
                  <a:lnTo>
                    <a:pt x="39950" y="22200"/>
                  </a:lnTo>
                  <a:lnTo>
                    <a:pt x="38552" y="24722"/>
                  </a:lnTo>
                  <a:lnTo>
                    <a:pt x="37620" y="27395"/>
                  </a:lnTo>
                  <a:lnTo>
                    <a:pt x="36999" y="30170"/>
                  </a:lnTo>
                  <a:lnTo>
                    <a:pt x="35592" y="33012"/>
                  </a:lnTo>
                  <a:lnTo>
                    <a:pt x="33660" y="35899"/>
                  </a:lnTo>
                  <a:lnTo>
                    <a:pt x="31379" y="38815"/>
                  </a:lnTo>
                  <a:lnTo>
                    <a:pt x="29859" y="41752"/>
                  </a:lnTo>
                  <a:lnTo>
                    <a:pt x="28845" y="44702"/>
                  </a:lnTo>
                  <a:lnTo>
                    <a:pt x="28169" y="47661"/>
                  </a:lnTo>
                  <a:lnTo>
                    <a:pt x="26725" y="50625"/>
                  </a:lnTo>
                  <a:lnTo>
                    <a:pt x="24770" y="53594"/>
                  </a:lnTo>
                  <a:lnTo>
                    <a:pt x="22473" y="56565"/>
                  </a:lnTo>
                  <a:lnTo>
                    <a:pt x="20941" y="59538"/>
                  </a:lnTo>
                  <a:lnTo>
                    <a:pt x="19920" y="62513"/>
                  </a:lnTo>
                  <a:lnTo>
                    <a:pt x="19239" y="65488"/>
                  </a:lnTo>
                  <a:lnTo>
                    <a:pt x="17792" y="68463"/>
                  </a:lnTo>
                  <a:lnTo>
                    <a:pt x="15834" y="71439"/>
                  </a:lnTo>
                  <a:lnTo>
                    <a:pt x="10301" y="78604"/>
                  </a:lnTo>
                  <a:lnTo>
                    <a:pt x="9544" y="82230"/>
                  </a:lnTo>
                  <a:lnTo>
                    <a:pt x="9342" y="84585"/>
                  </a:lnTo>
                  <a:lnTo>
                    <a:pt x="8215" y="87148"/>
                  </a:lnTo>
                  <a:lnTo>
                    <a:pt x="6470" y="89848"/>
                  </a:lnTo>
                  <a:lnTo>
                    <a:pt x="379" y="97736"/>
                  </a:lnTo>
                  <a:lnTo>
                    <a:pt x="168" y="100655"/>
                  </a:lnTo>
                  <a:lnTo>
                    <a:pt x="1" y="107123"/>
                  </a:lnTo>
                  <a:lnTo>
                    <a:pt x="0" y="116083"/>
                  </a:lnTo>
                  <a:lnTo>
                    <a:pt x="38849" y="116086"/>
                  </a:lnTo>
                  <a:lnTo>
                    <a:pt x="41792" y="117078"/>
                  </a:lnTo>
                  <a:lnTo>
                    <a:pt x="44746" y="118732"/>
                  </a:lnTo>
                  <a:lnTo>
                    <a:pt x="47709" y="120826"/>
                  </a:lnTo>
                  <a:lnTo>
                    <a:pt x="51671" y="122223"/>
                  </a:lnTo>
                  <a:lnTo>
                    <a:pt x="56298" y="123154"/>
                  </a:lnTo>
                  <a:lnTo>
                    <a:pt x="61370" y="123774"/>
                  </a:lnTo>
                  <a:lnTo>
                    <a:pt x="65744" y="124188"/>
                  </a:lnTo>
                  <a:lnTo>
                    <a:pt x="69654" y="124464"/>
                  </a:lnTo>
                  <a:lnTo>
                    <a:pt x="73253" y="124648"/>
                  </a:lnTo>
                  <a:lnTo>
                    <a:pt x="82550" y="124852"/>
                  </a:lnTo>
                  <a:lnTo>
                    <a:pt x="160904" y="12501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06"/>
            <p:cNvSpPr/>
            <p:nvPr/>
          </p:nvSpPr>
          <p:spPr>
            <a:xfrm>
              <a:off x="4125043" y="4920258"/>
              <a:ext cx="44696" cy="357188"/>
            </a:xfrm>
            <a:custGeom>
              <a:avLst/>
              <a:gdLst/>
              <a:ahLst/>
              <a:cxnLst/>
              <a:rect l="0" t="0" r="0" b="0"/>
              <a:pathLst>
                <a:path w="44696" h="357188">
                  <a:moveTo>
                    <a:pt x="44695" y="0"/>
                  </a:moveTo>
                  <a:lnTo>
                    <a:pt x="44695" y="4740"/>
                  </a:lnTo>
                  <a:lnTo>
                    <a:pt x="43702" y="6137"/>
                  </a:lnTo>
                  <a:lnTo>
                    <a:pt x="42047" y="7067"/>
                  </a:lnTo>
                  <a:lnTo>
                    <a:pt x="39950" y="7688"/>
                  </a:lnTo>
                  <a:lnTo>
                    <a:pt x="38552" y="9094"/>
                  </a:lnTo>
                  <a:lnTo>
                    <a:pt x="37620" y="11024"/>
                  </a:lnTo>
                  <a:lnTo>
                    <a:pt x="36584" y="15813"/>
                  </a:lnTo>
                  <a:lnTo>
                    <a:pt x="36125" y="21249"/>
                  </a:lnTo>
                  <a:lnTo>
                    <a:pt x="35008" y="25080"/>
                  </a:lnTo>
                  <a:lnTo>
                    <a:pt x="33271" y="29618"/>
                  </a:lnTo>
                  <a:lnTo>
                    <a:pt x="31119" y="34629"/>
                  </a:lnTo>
                  <a:lnTo>
                    <a:pt x="29685" y="39953"/>
                  </a:lnTo>
                  <a:lnTo>
                    <a:pt x="28729" y="45487"/>
                  </a:lnTo>
                  <a:lnTo>
                    <a:pt x="27667" y="55935"/>
                  </a:lnTo>
                  <a:lnTo>
                    <a:pt x="27194" y="63886"/>
                  </a:lnTo>
                  <a:lnTo>
                    <a:pt x="26076" y="68387"/>
                  </a:lnTo>
                  <a:lnTo>
                    <a:pt x="24337" y="73373"/>
                  </a:lnTo>
                  <a:lnTo>
                    <a:pt x="22183" y="78681"/>
                  </a:lnTo>
                  <a:lnTo>
                    <a:pt x="20748" y="85196"/>
                  </a:lnTo>
                  <a:lnTo>
                    <a:pt x="19791" y="92516"/>
                  </a:lnTo>
                  <a:lnTo>
                    <a:pt x="19154" y="100372"/>
                  </a:lnTo>
                  <a:lnTo>
                    <a:pt x="18728" y="107594"/>
                  </a:lnTo>
                  <a:lnTo>
                    <a:pt x="18256" y="120911"/>
                  </a:lnTo>
                  <a:lnTo>
                    <a:pt x="17990" y="139563"/>
                  </a:lnTo>
                  <a:lnTo>
                    <a:pt x="16959" y="145628"/>
                  </a:lnTo>
                  <a:lnTo>
                    <a:pt x="15279" y="151655"/>
                  </a:lnTo>
                  <a:lnTo>
                    <a:pt x="13166" y="157658"/>
                  </a:lnTo>
                  <a:lnTo>
                    <a:pt x="11756" y="163644"/>
                  </a:lnTo>
                  <a:lnTo>
                    <a:pt x="10817" y="169619"/>
                  </a:lnTo>
                  <a:lnTo>
                    <a:pt x="10191" y="175587"/>
                  </a:lnTo>
                  <a:lnTo>
                    <a:pt x="9773" y="181550"/>
                  </a:lnTo>
                  <a:lnTo>
                    <a:pt x="9495" y="187510"/>
                  </a:lnTo>
                  <a:lnTo>
                    <a:pt x="9186" y="199424"/>
                  </a:lnTo>
                  <a:lnTo>
                    <a:pt x="8949" y="247054"/>
                  </a:lnTo>
                  <a:lnTo>
                    <a:pt x="7952" y="253007"/>
                  </a:lnTo>
                  <a:lnTo>
                    <a:pt x="6295" y="258960"/>
                  </a:lnTo>
                  <a:lnTo>
                    <a:pt x="4196" y="264914"/>
                  </a:lnTo>
                  <a:lnTo>
                    <a:pt x="2798" y="269875"/>
                  </a:lnTo>
                  <a:lnTo>
                    <a:pt x="1865" y="274174"/>
                  </a:lnTo>
                  <a:lnTo>
                    <a:pt x="829" y="282590"/>
                  </a:lnTo>
                  <a:lnTo>
                    <a:pt x="368" y="292944"/>
                  </a:lnTo>
                  <a:lnTo>
                    <a:pt x="109" y="305189"/>
                  </a:lnTo>
                  <a:lnTo>
                    <a:pt x="0" y="355790"/>
                  </a:lnTo>
                  <a:lnTo>
                    <a:pt x="993" y="356256"/>
                  </a:lnTo>
                  <a:lnTo>
                    <a:pt x="2648" y="356566"/>
                  </a:lnTo>
                  <a:lnTo>
                    <a:pt x="8939" y="35718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07"/>
            <p:cNvSpPr/>
            <p:nvPr/>
          </p:nvSpPr>
          <p:spPr>
            <a:xfrm>
              <a:off x="4285947" y="4939361"/>
              <a:ext cx="223480" cy="16617"/>
            </a:xfrm>
            <a:custGeom>
              <a:avLst/>
              <a:gdLst/>
              <a:ahLst/>
              <a:cxnLst/>
              <a:rect l="0" t="0" r="0" b="0"/>
              <a:pathLst>
                <a:path w="223480" h="16617">
                  <a:moveTo>
                    <a:pt x="0" y="16616"/>
                  </a:moveTo>
                  <a:lnTo>
                    <a:pt x="0" y="11875"/>
                  </a:lnTo>
                  <a:lnTo>
                    <a:pt x="993" y="10479"/>
                  </a:lnTo>
                  <a:lnTo>
                    <a:pt x="2648" y="9548"/>
                  </a:lnTo>
                  <a:lnTo>
                    <a:pt x="4745" y="8927"/>
                  </a:lnTo>
                  <a:lnTo>
                    <a:pt x="7137" y="8513"/>
                  </a:lnTo>
                  <a:lnTo>
                    <a:pt x="12442" y="8054"/>
                  </a:lnTo>
                  <a:lnTo>
                    <a:pt x="18110" y="7849"/>
                  </a:lnTo>
                  <a:lnTo>
                    <a:pt x="29535" y="7734"/>
                  </a:lnTo>
                  <a:lnTo>
                    <a:pt x="34588" y="7718"/>
                  </a:lnTo>
                  <a:lnTo>
                    <a:pt x="39944" y="6715"/>
                  </a:lnTo>
                  <a:lnTo>
                    <a:pt x="45501" y="5054"/>
                  </a:lnTo>
                  <a:lnTo>
                    <a:pt x="51192" y="2955"/>
                  </a:lnTo>
                  <a:lnTo>
                    <a:pt x="56972" y="1555"/>
                  </a:lnTo>
                  <a:lnTo>
                    <a:pt x="62813" y="622"/>
                  </a:lnTo>
                  <a:lnTo>
                    <a:pt x="68693" y="0"/>
                  </a:lnTo>
                  <a:lnTo>
                    <a:pt x="74599" y="577"/>
                  </a:lnTo>
                  <a:lnTo>
                    <a:pt x="80523" y="1955"/>
                  </a:lnTo>
                  <a:lnTo>
                    <a:pt x="86459" y="3865"/>
                  </a:lnTo>
                  <a:lnTo>
                    <a:pt x="92403" y="5139"/>
                  </a:lnTo>
                  <a:lnTo>
                    <a:pt x="98352" y="5987"/>
                  </a:lnTo>
                  <a:lnTo>
                    <a:pt x="104304" y="6554"/>
                  </a:lnTo>
                  <a:lnTo>
                    <a:pt x="110259" y="6931"/>
                  </a:lnTo>
                  <a:lnTo>
                    <a:pt x="122173" y="7350"/>
                  </a:lnTo>
                  <a:lnTo>
                    <a:pt x="140048" y="7586"/>
                  </a:lnTo>
                  <a:lnTo>
                    <a:pt x="146007" y="8612"/>
                  </a:lnTo>
                  <a:lnTo>
                    <a:pt x="151966" y="10287"/>
                  </a:lnTo>
                  <a:lnTo>
                    <a:pt x="157925" y="12397"/>
                  </a:lnTo>
                  <a:lnTo>
                    <a:pt x="163884" y="13803"/>
                  </a:lnTo>
                  <a:lnTo>
                    <a:pt x="169844" y="14740"/>
                  </a:lnTo>
                  <a:lnTo>
                    <a:pt x="175803" y="15366"/>
                  </a:lnTo>
                  <a:lnTo>
                    <a:pt x="180769" y="15782"/>
                  </a:lnTo>
                  <a:lnTo>
                    <a:pt x="185074" y="16059"/>
                  </a:lnTo>
                  <a:lnTo>
                    <a:pt x="188936" y="16245"/>
                  </a:lnTo>
                  <a:lnTo>
                    <a:pt x="201174" y="16451"/>
                  </a:lnTo>
                  <a:lnTo>
                    <a:pt x="223479" y="1661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08"/>
            <p:cNvSpPr/>
            <p:nvPr/>
          </p:nvSpPr>
          <p:spPr>
            <a:xfrm>
              <a:off x="4321704" y="4955976"/>
              <a:ext cx="232295" cy="339318"/>
            </a:xfrm>
            <a:custGeom>
              <a:avLst/>
              <a:gdLst/>
              <a:ahLst/>
              <a:cxnLst/>
              <a:rect l="0" t="0" r="0" b="0"/>
              <a:pathLst>
                <a:path w="232295" h="339318">
                  <a:moveTo>
                    <a:pt x="26817" y="0"/>
                  </a:moveTo>
                  <a:lnTo>
                    <a:pt x="22072" y="4740"/>
                  </a:lnTo>
                  <a:lnTo>
                    <a:pt x="20674" y="7129"/>
                  </a:lnTo>
                  <a:lnTo>
                    <a:pt x="17714" y="15231"/>
                  </a:lnTo>
                  <a:lnTo>
                    <a:pt x="11980" y="23916"/>
                  </a:lnTo>
                  <a:lnTo>
                    <a:pt x="10290" y="29811"/>
                  </a:lnTo>
                  <a:lnTo>
                    <a:pt x="9540" y="38385"/>
                  </a:lnTo>
                  <a:lnTo>
                    <a:pt x="9339" y="43450"/>
                  </a:lnTo>
                  <a:lnTo>
                    <a:pt x="8213" y="47818"/>
                  </a:lnTo>
                  <a:lnTo>
                    <a:pt x="4312" y="55318"/>
                  </a:lnTo>
                  <a:lnTo>
                    <a:pt x="1916" y="61958"/>
                  </a:lnTo>
                  <a:lnTo>
                    <a:pt x="568" y="71275"/>
                  </a:lnTo>
                  <a:lnTo>
                    <a:pt x="252" y="78310"/>
                  </a:lnTo>
                  <a:lnTo>
                    <a:pt x="33" y="99952"/>
                  </a:lnTo>
                  <a:lnTo>
                    <a:pt x="0" y="151769"/>
                  </a:lnTo>
                  <a:lnTo>
                    <a:pt x="13575" y="151804"/>
                  </a:lnTo>
                  <a:lnTo>
                    <a:pt x="15010" y="150813"/>
                  </a:lnTo>
                  <a:lnTo>
                    <a:pt x="15966" y="149159"/>
                  </a:lnTo>
                  <a:lnTo>
                    <a:pt x="16604" y="147064"/>
                  </a:lnTo>
                  <a:lnTo>
                    <a:pt x="18021" y="145668"/>
                  </a:lnTo>
                  <a:lnTo>
                    <a:pt x="19960" y="144737"/>
                  </a:lnTo>
                  <a:lnTo>
                    <a:pt x="22246" y="144116"/>
                  </a:lnTo>
                  <a:lnTo>
                    <a:pt x="23769" y="142710"/>
                  </a:lnTo>
                  <a:lnTo>
                    <a:pt x="24786" y="140781"/>
                  </a:lnTo>
                  <a:lnTo>
                    <a:pt x="25463" y="138502"/>
                  </a:lnTo>
                  <a:lnTo>
                    <a:pt x="26908" y="136984"/>
                  </a:lnTo>
                  <a:lnTo>
                    <a:pt x="28864" y="135971"/>
                  </a:lnTo>
                  <a:lnTo>
                    <a:pt x="33686" y="134846"/>
                  </a:lnTo>
                  <a:lnTo>
                    <a:pt x="39140" y="134345"/>
                  </a:lnTo>
                  <a:lnTo>
                    <a:pt x="40992" y="133220"/>
                  </a:lnTo>
                  <a:lnTo>
                    <a:pt x="42226" y="131478"/>
                  </a:lnTo>
                  <a:lnTo>
                    <a:pt x="43049" y="129324"/>
                  </a:lnTo>
                  <a:lnTo>
                    <a:pt x="45585" y="127888"/>
                  </a:lnTo>
                  <a:lnTo>
                    <a:pt x="49261" y="126931"/>
                  </a:lnTo>
                  <a:lnTo>
                    <a:pt x="53699" y="126292"/>
                  </a:lnTo>
                  <a:lnTo>
                    <a:pt x="56657" y="124875"/>
                  </a:lnTo>
                  <a:lnTo>
                    <a:pt x="58629" y="122938"/>
                  </a:lnTo>
                  <a:lnTo>
                    <a:pt x="59944" y="120654"/>
                  </a:lnTo>
                  <a:lnTo>
                    <a:pt x="61814" y="119131"/>
                  </a:lnTo>
                  <a:lnTo>
                    <a:pt x="64054" y="118116"/>
                  </a:lnTo>
                  <a:lnTo>
                    <a:pt x="69191" y="116988"/>
                  </a:lnTo>
                  <a:lnTo>
                    <a:pt x="74785" y="116487"/>
                  </a:lnTo>
                  <a:lnTo>
                    <a:pt x="80582" y="116264"/>
                  </a:lnTo>
                  <a:lnTo>
                    <a:pt x="83518" y="116205"/>
                  </a:lnTo>
                  <a:lnTo>
                    <a:pt x="86469" y="115173"/>
                  </a:lnTo>
                  <a:lnTo>
                    <a:pt x="92396" y="111381"/>
                  </a:lnTo>
                  <a:lnTo>
                    <a:pt x="96361" y="109973"/>
                  </a:lnTo>
                  <a:lnTo>
                    <a:pt x="100990" y="109034"/>
                  </a:lnTo>
                  <a:lnTo>
                    <a:pt x="106063" y="108408"/>
                  </a:lnTo>
                  <a:lnTo>
                    <a:pt x="110438" y="107991"/>
                  </a:lnTo>
                  <a:lnTo>
                    <a:pt x="114348" y="107712"/>
                  </a:lnTo>
                  <a:lnTo>
                    <a:pt x="117948" y="107527"/>
                  </a:lnTo>
                  <a:lnTo>
                    <a:pt x="121341" y="108396"/>
                  </a:lnTo>
                  <a:lnTo>
                    <a:pt x="127760" y="112007"/>
                  </a:lnTo>
                  <a:lnTo>
                    <a:pt x="131855" y="113366"/>
                  </a:lnTo>
                  <a:lnTo>
                    <a:pt x="136572" y="114273"/>
                  </a:lnTo>
                  <a:lnTo>
                    <a:pt x="141703" y="114877"/>
                  </a:lnTo>
                  <a:lnTo>
                    <a:pt x="146117" y="116273"/>
                  </a:lnTo>
                  <a:lnTo>
                    <a:pt x="150053" y="118194"/>
                  </a:lnTo>
                  <a:lnTo>
                    <a:pt x="157074" y="122976"/>
                  </a:lnTo>
                  <a:lnTo>
                    <a:pt x="163506" y="128409"/>
                  </a:lnTo>
                  <a:lnTo>
                    <a:pt x="167605" y="131246"/>
                  </a:lnTo>
                  <a:lnTo>
                    <a:pt x="172324" y="134131"/>
                  </a:lnTo>
                  <a:lnTo>
                    <a:pt x="177457" y="137046"/>
                  </a:lnTo>
                  <a:lnTo>
                    <a:pt x="181871" y="139981"/>
                  </a:lnTo>
                  <a:lnTo>
                    <a:pt x="185808" y="142929"/>
                  </a:lnTo>
                  <a:lnTo>
                    <a:pt x="192830" y="148853"/>
                  </a:lnTo>
                  <a:lnTo>
                    <a:pt x="199263" y="154792"/>
                  </a:lnTo>
                  <a:lnTo>
                    <a:pt x="205432" y="163385"/>
                  </a:lnTo>
                  <a:lnTo>
                    <a:pt x="211485" y="172826"/>
                  </a:lnTo>
                  <a:lnTo>
                    <a:pt x="217485" y="180331"/>
                  </a:lnTo>
                  <a:lnTo>
                    <a:pt x="219483" y="184712"/>
                  </a:lnTo>
                  <a:lnTo>
                    <a:pt x="221702" y="194873"/>
                  </a:lnTo>
                  <a:lnTo>
                    <a:pt x="225338" y="203357"/>
                  </a:lnTo>
                  <a:lnTo>
                    <a:pt x="227698" y="207009"/>
                  </a:lnTo>
                  <a:lnTo>
                    <a:pt x="230320" y="216359"/>
                  </a:lnTo>
                  <a:lnTo>
                    <a:pt x="231019" y="221630"/>
                  </a:lnTo>
                  <a:lnTo>
                    <a:pt x="231485" y="227128"/>
                  </a:lnTo>
                  <a:lnTo>
                    <a:pt x="231796" y="232778"/>
                  </a:lnTo>
                  <a:lnTo>
                    <a:pt x="232141" y="244348"/>
                  </a:lnTo>
                  <a:lnTo>
                    <a:pt x="232294" y="256105"/>
                  </a:lnTo>
                  <a:lnTo>
                    <a:pt x="231342" y="261025"/>
                  </a:lnTo>
                  <a:lnTo>
                    <a:pt x="226250" y="272692"/>
                  </a:lnTo>
                  <a:lnTo>
                    <a:pt x="224710" y="279285"/>
                  </a:lnTo>
                  <a:lnTo>
                    <a:pt x="221377" y="285523"/>
                  </a:lnTo>
                  <a:lnTo>
                    <a:pt x="216585" y="292594"/>
                  </a:lnTo>
                  <a:lnTo>
                    <a:pt x="211144" y="302351"/>
                  </a:lnTo>
                  <a:lnTo>
                    <a:pt x="205415" y="310658"/>
                  </a:lnTo>
                  <a:lnTo>
                    <a:pt x="202497" y="314262"/>
                  </a:lnTo>
                  <a:lnTo>
                    <a:pt x="199558" y="316664"/>
                  </a:lnTo>
                  <a:lnTo>
                    <a:pt x="196606" y="318266"/>
                  </a:lnTo>
                  <a:lnTo>
                    <a:pt x="193644" y="319334"/>
                  </a:lnTo>
                  <a:lnTo>
                    <a:pt x="187705" y="323166"/>
                  </a:lnTo>
                  <a:lnTo>
                    <a:pt x="184731" y="325577"/>
                  </a:lnTo>
                  <a:lnTo>
                    <a:pt x="180762" y="327184"/>
                  </a:lnTo>
                  <a:lnTo>
                    <a:pt x="176129" y="328256"/>
                  </a:lnTo>
                  <a:lnTo>
                    <a:pt x="171054" y="328970"/>
                  </a:lnTo>
                  <a:lnTo>
                    <a:pt x="166678" y="330438"/>
                  </a:lnTo>
                  <a:lnTo>
                    <a:pt x="162766" y="332410"/>
                  </a:lnTo>
                  <a:lnTo>
                    <a:pt x="159166" y="334716"/>
                  </a:lnTo>
                  <a:lnTo>
                    <a:pt x="154779" y="336253"/>
                  </a:lnTo>
                  <a:lnTo>
                    <a:pt x="149868" y="337279"/>
                  </a:lnTo>
                  <a:lnTo>
                    <a:pt x="144608" y="337962"/>
                  </a:lnTo>
                  <a:lnTo>
                    <a:pt x="140107" y="338417"/>
                  </a:lnTo>
                  <a:lnTo>
                    <a:pt x="136114" y="338720"/>
                  </a:lnTo>
                  <a:lnTo>
                    <a:pt x="132458" y="338923"/>
                  </a:lnTo>
                  <a:lnTo>
                    <a:pt x="123099" y="339148"/>
                  </a:lnTo>
                  <a:lnTo>
                    <a:pt x="91008" y="339317"/>
                  </a:lnTo>
                  <a:lnTo>
                    <a:pt x="86497" y="338329"/>
                  </a:lnTo>
                  <a:lnTo>
                    <a:pt x="82495" y="336678"/>
                  </a:lnTo>
                  <a:lnTo>
                    <a:pt x="75400" y="333189"/>
                  </a:lnTo>
                  <a:lnTo>
                    <a:pt x="68936" y="331639"/>
                  </a:lnTo>
                  <a:lnTo>
                    <a:pt x="64829" y="330233"/>
                  </a:lnTo>
                  <a:lnTo>
                    <a:pt x="60104" y="328303"/>
                  </a:lnTo>
                  <a:lnTo>
                    <a:pt x="54968" y="326026"/>
                  </a:lnTo>
                  <a:lnTo>
                    <a:pt x="50550" y="324507"/>
                  </a:lnTo>
                  <a:lnTo>
                    <a:pt x="46613" y="323494"/>
                  </a:lnTo>
                  <a:lnTo>
                    <a:pt x="39588" y="322369"/>
                  </a:lnTo>
                  <a:lnTo>
                    <a:pt x="33155" y="321869"/>
                  </a:lnTo>
                  <a:lnTo>
                    <a:pt x="30049" y="320743"/>
                  </a:lnTo>
                  <a:lnTo>
                    <a:pt x="23950" y="316847"/>
                  </a:lnTo>
                  <a:lnTo>
                    <a:pt x="19677" y="313815"/>
                  </a:lnTo>
                  <a:lnTo>
                    <a:pt x="16029" y="313107"/>
                  </a:lnTo>
                  <a:lnTo>
                    <a:pt x="8880" y="312614"/>
                  </a:lnTo>
                  <a:lnTo>
                    <a:pt x="4609" y="312572"/>
                  </a:lnTo>
                  <a:lnTo>
                    <a:pt x="3072" y="311569"/>
                  </a:lnTo>
                  <a:lnTo>
                    <a:pt x="2048" y="309908"/>
                  </a:lnTo>
                  <a:lnTo>
                    <a:pt x="0" y="30360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09"/>
            <p:cNvSpPr/>
            <p:nvPr/>
          </p:nvSpPr>
          <p:spPr>
            <a:xfrm>
              <a:off x="3284764" y="5313164"/>
              <a:ext cx="53635" cy="241103"/>
            </a:xfrm>
            <a:custGeom>
              <a:avLst/>
              <a:gdLst/>
              <a:ahLst/>
              <a:cxnLst/>
              <a:rect l="0" t="0" r="0" b="0"/>
              <a:pathLst>
                <a:path w="53635" h="241103">
                  <a:moveTo>
                    <a:pt x="0" y="0"/>
                  </a:moveTo>
                  <a:lnTo>
                    <a:pt x="0" y="7689"/>
                  </a:lnTo>
                  <a:lnTo>
                    <a:pt x="993" y="9094"/>
                  </a:lnTo>
                  <a:lnTo>
                    <a:pt x="2648" y="11024"/>
                  </a:lnTo>
                  <a:lnTo>
                    <a:pt x="4746" y="13303"/>
                  </a:lnTo>
                  <a:lnTo>
                    <a:pt x="6144" y="16806"/>
                  </a:lnTo>
                  <a:lnTo>
                    <a:pt x="7075" y="21126"/>
                  </a:lnTo>
                  <a:lnTo>
                    <a:pt x="7696" y="25990"/>
                  </a:lnTo>
                  <a:lnTo>
                    <a:pt x="9103" y="30225"/>
                  </a:lnTo>
                  <a:lnTo>
                    <a:pt x="11035" y="34041"/>
                  </a:lnTo>
                  <a:lnTo>
                    <a:pt x="13316" y="37577"/>
                  </a:lnTo>
                  <a:lnTo>
                    <a:pt x="14837" y="41919"/>
                  </a:lnTo>
                  <a:lnTo>
                    <a:pt x="15850" y="46797"/>
                  </a:lnTo>
                  <a:lnTo>
                    <a:pt x="16526" y="52034"/>
                  </a:lnTo>
                  <a:lnTo>
                    <a:pt x="17970" y="56517"/>
                  </a:lnTo>
                  <a:lnTo>
                    <a:pt x="19926" y="60499"/>
                  </a:lnTo>
                  <a:lnTo>
                    <a:pt x="22223" y="64145"/>
                  </a:lnTo>
                  <a:lnTo>
                    <a:pt x="23754" y="68560"/>
                  </a:lnTo>
                  <a:lnTo>
                    <a:pt x="24776" y="73488"/>
                  </a:lnTo>
                  <a:lnTo>
                    <a:pt x="25456" y="78758"/>
                  </a:lnTo>
                  <a:lnTo>
                    <a:pt x="26903" y="84255"/>
                  </a:lnTo>
                  <a:lnTo>
                    <a:pt x="28861" y="89905"/>
                  </a:lnTo>
                  <a:lnTo>
                    <a:pt x="31159" y="95655"/>
                  </a:lnTo>
                  <a:lnTo>
                    <a:pt x="32692" y="101473"/>
                  </a:lnTo>
                  <a:lnTo>
                    <a:pt x="33713" y="107337"/>
                  </a:lnTo>
                  <a:lnTo>
                    <a:pt x="34394" y="113229"/>
                  </a:lnTo>
                  <a:lnTo>
                    <a:pt x="34849" y="118150"/>
                  </a:lnTo>
                  <a:lnTo>
                    <a:pt x="35151" y="122423"/>
                  </a:lnTo>
                  <a:lnTo>
                    <a:pt x="35353" y="126264"/>
                  </a:lnTo>
                  <a:lnTo>
                    <a:pt x="36481" y="130809"/>
                  </a:lnTo>
                  <a:lnTo>
                    <a:pt x="38226" y="135823"/>
                  </a:lnTo>
                  <a:lnTo>
                    <a:pt x="40382" y="141151"/>
                  </a:lnTo>
                  <a:lnTo>
                    <a:pt x="41820" y="145694"/>
                  </a:lnTo>
                  <a:lnTo>
                    <a:pt x="42779" y="149715"/>
                  </a:lnTo>
                  <a:lnTo>
                    <a:pt x="43418" y="153388"/>
                  </a:lnTo>
                  <a:lnTo>
                    <a:pt x="43844" y="157821"/>
                  </a:lnTo>
                  <a:lnTo>
                    <a:pt x="44127" y="162761"/>
                  </a:lnTo>
                  <a:lnTo>
                    <a:pt x="44443" y="172549"/>
                  </a:lnTo>
                  <a:lnTo>
                    <a:pt x="44621" y="184630"/>
                  </a:lnTo>
                  <a:lnTo>
                    <a:pt x="44695" y="230373"/>
                  </a:lnTo>
                  <a:lnTo>
                    <a:pt x="45688" y="231965"/>
                  </a:lnTo>
                  <a:lnTo>
                    <a:pt x="47344" y="234019"/>
                  </a:lnTo>
                  <a:lnTo>
                    <a:pt x="53634" y="24110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10"/>
            <p:cNvSpPr/>
            <p:nvPr/>
          </p:nvSpPr>
          <p:spPr>
            <a:xfrm>
              <a:off x="3186433" y="5402461"/>
              <a:ext cx="214541" cy="35719"/>
            </a:xfrm>
            <a:custGeom>
              <a:avLst/>
              <a:gdLst/>
              <a:ahLst/>
              <a:cxnLst/>
              <a:rect l="0" t="0" r="0" b="0"/>
              <a:pathLst>
                <a:path w="214541" h="35719">
                  <a:moveTo>
                    <a:pt x="0" y="0"/>
                  </a:moveTo>
                  <a:lnTo>
                    <a:pt x="12442" y="0"/>
                  </a:lnTo>
                  <a:lnTo>
                    <a:pt x="15247" y="992"/>
                  </a:lnTo>
                  <a:lnTo>
                    <a:pt x="18111" y="2645"/>
                  </a:lnTo>
                  <a:lnTo>
                    <a:pt x="21013" y="4740"/>
                  </a:lnTo>
                  <a:lnTo>
                    <a:pt x="24935" y="6137"/>
                  </a:lnTo>
                  <a:lnTo>
                    <a:pt x="29535" y="7068"/>
                  </a:lnTo>
                  <a:lnTo>
                    <a:pt x="34589" y="7689"/>
                  </a:lnTo>
                  <a:lnTo>
                    <a:pt x="38951" y="8102"/>
                  </a:lnTo>
                  <a:lnTo>
                    <a:pt x="42853" y="8378"/>
                  </a:lnTo>
                  <a:lnTo>
                    <a:pt x="46446" y="8562"/>
                  </a:lnTo>
                  <a:lnTo>
                    <a:pt x="55738" y="8766"/>
                  </a:lnTo>
                  <a:lnTo>
                    <a:pt x="60996" y="8821"/>
                  </a:lnTo>
                  <a:lnTo>
                    <a:pt x="66488" y="9849"/>
                  </a:lnTo>
                  <a:lnTo>
                    <a:pt x="72136" y="11527"/>
                  </a:lnTo>
                  <a:lnTo>
                    <a:pt x="77888" y="13637"/>
                  </a:lnTo>
                  <a:lnTo>
                    <a:pt x="83709" y="15045"/>
                  </a:lnTo>
                  <a:lnTo>
                    <a:pt x="89576" y="15983"/>
                  </a:lnTo>
                  <a:lnTo>
                    <a:pt x="95474" y="16609"/>
                  </a:lnTo>
                  <a:lnTo>
                    <a:pt x="101393" y="17025"/>
                  </a:lnTo>
                  <a:lnTo>
                    <a:pt x="107324" y="17303"/>
                  </a:lnTo>
                  <a:lnTo>
                    <a:pt x="113266" y="17488"/>
                  </a:lnTo>
                  <a:lnTo>
                    <a:pt x="119213" y="18604"/>
                  </a:lnTo>
                  <a:lnTo>
                    <a:pt x="125165" y="20340"/>
                  </a:lnTo>
                  <a:lnTo>
                    <a:pt x="131118" y="22490"/>
                  </a:lnTo>
                  <a:lnTo>
                    <a:pt x="136081" y="23922"/>
                  </a:lnTo>
                  <a:lnTo>
                    <a:pt x="140382" y="24878"/>
                  </a:lnTo>
                  <a:lnTo>
                    <a:pt x="144243" y="25515"/>
                  </a:lnTo>
                  <a:lnTo>
                    <a:pt x="148804" y="25940"/>
                  </a:lnTo>
                  <a:lnTo>
                    <a:pt x="153830" y="26223"/>
                  </a:lnTo>
                  <a:lnTo>
                    <a:pt x="164713" y="26537"/>
                  </a:lnTo>
                  <a:lnTo>
                    <a:pt x="176171" y="26677"/>
                  </a:lnTo>
                  <a:lnTo>
                    <a:pt x="183002" y="27707"/>
                  </a:lnTo>
                  <a:lnTo>
                    <a:pt x="190534" y="29385"/>
                  </a:lnTo>
                  <a:lnTo>
                    <a:pt x="214540" y="3571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11"/>
            <p:cNvSpPr/>
            <p:nvPr/>
          </p:nvSpPr>
          <p:spPr>
            <a:xfrm>
              <a:off x="3436729" y="5331400"/>
              <a:ext cx="223066" cy="249656"/>
            </a:xfrm>
            <a:custGeom>
              <a:avLst/>
              <a:gdLst/>
              <a:ahLst/>
              <a:cxnLst/>
              <a:rect l="0" t="0" r="0" b="0"/>
              <a:pathLst>
                <a:path w="223066" h="249656">
                  <a:moveTo>
                    <a:pt x="0" y="17482"/>
                  </a:moveTo>
                  <a:lnTo>
                    <a:pt x="4745" y="12742"/>
                  </a:lnTo>
                  <a:lnTo>
                    <a:pt x="7137" y="11345"/>
                  </a:lnTo>
                  <a:lnTo>
                    <a:pt x="12442" y="9794"/>
                  </a:lnTo>
                  <a:lnTo>
                    <a:pt x="18110" y="9105"/>
                  </a:lnTo>
                  <a:lnTo>
                    <a:pt x="21013" y="8920"/>
                  </a:lnTo>
                  <a:lnTo>
                    <a:pt x="23941" y="7806"/>
                  </a:lnTo>
                  <a:lnTo>
                    <a:pt x="29843" y="3921"/>
                  </a:lnTo>
                  <a:lnTo>
                    <a:pt x="35777" y="1533"/>
                  </a:lnTo>
                  <a:lnTo>
                    <a:pt x="42718" y="472"/>
                  </a:lnTo>
                  <a:lnTo>
                    <a:pt x="47350" y="188"/>
                  </a:lnTo>
                  <a:lnTo>
                    <a:pt x="52425" y="0"/>
                  </a:lnTo>
                  <a:lnTo>
                    <a:pt x="57794" y="867"/>
                  </a:lnTo>
                  <a:lnTo>
                    <a:pt x="63361" y="2436"/>
                  </a:lnTo>
                  <a:lnTo>
                    <a:pt x="69058" y="4475"/>
                  </a:lnTo>
                  <a:lnTo>
                    <a:pt x="73849" y="5834"/>
                  </a:lnTo>
                  <a:lnTo>
                    <a:pt x="78037" y="6740"/>
                  </a:lnTo>
                  <a:lnTo>
                    <a:pt x="81822" y="7344"/>
                  </a:lnTo>
                  <a:lnTo>
                    <a:pt x="86331" y="7747"/>
                  </a:lnTo>
                  <a:lnTo>
                    <a:pt x="91324" y="8016"/>
                  </a:lnTo>
                  <a:lnTo>
                    <a:pt x="96639" y="8195"/>
                  </a:lnTo>
                  <a:lnTo>
                    <a:pt x="102170" y="9306"/>
                  </a:lnTo>
                  <a:lnTo>
                    <a:pt x="107843" y="11040"/>
                  </a:lnTo>
                  <a:lnTo>
                    <a:pt x="113611" y="13187"/>
                  </a:lnTo>
                  <a:lnTo>
                    <a:pt x="118450" y="15611"/>
                  </a:lnTo>
                  <a:lnTo>
                    <a:pt x="122669" y="18219"/>
                  </a:lnTo>
                  <a:lnTo>
                    <a:pt x="126475" y="20950"/>
                  </a:lnTo>
                  <a:lnTo>
                    <a:pt x="133353" y="23984"/>
                  </a:lnTo>
                  <a:lnTo>
                    <a:pt x="136577" y="24794"/>
                  </a:lnTo>
                  <a:lnTo>
                    <a:pt x="140713" y="26326"/>
                  </a:lnTo>
                  <a:lnTo>
                    <a:pt x="145457" y="28339"/>
                  </a:lnTo>
                  <a:lnTo>
                    <a:pt x="150606" y="30673"/>
                  </a:lnTo>
                  <a:lnTo>
                    <a:pt x="154039" y="33222"/>
                  </a:lnTo>
                  <a:lnTo>
                    <a:pt x="156328" y="35913"/>
                  </a:lnTo>
                  <a:lnTo>
                    <a:pt x="159863" y="41549"/>
                  </a:lnTo>
                  <a:lnTo>
                    <a:pt x="166445" y="49308"/>
                  </a:lnTo>
                  <a:lnTo>
                    <a:pt x="168333" y="51471"/>
                  </a:lnTo>
                  <a:lnTo>
                    <a:pt x="169172" y="55078"/>
                  </a:lnTo>
                  <a:lnTo>
                    <a:pt x="169645" y="62687"/>
                  </a:lnTo>
                  <a:lnTo>
                    <a:pt x="169711" y="65479"/>
                  </a:lnTo>
                  <a:lnTo>
                    <a:pt x="168762" y="68331"/>
                  </a:lnTo>
                  <a:lnTo>
                    <a:pt x="165059" y="74147"/>
                  </a:lnTo>
                  <a:lnTo>
                    <a:pt x="162681" y="76095"/>
                  </a:lnTo>
                  <a:lnTo>
                    <a:pt x="160103" y="77393"/>
                  </a:lnTo>
                  <a:lnTo>
                    <a:pt x="157390" y="78259"/>
                  </a:lnTo>
                  <a:lnTo>
                    <a:pt x="151728" y="81867"/>
                  </a:lnTo>
                  <a:lnTo>
                    <a:pt x="145901" y="86777"/>
                  </a:lnTo>
                  <a:lnTo>
                    <a:pt x="139999" y="92268"/>
                  </a:lnTo>
                  <a:lnTo>
                    <a:pt x="137036" y="94128"/>
                  </a:lnTo>
                  <a:lnTo>
                    <a:pt x="131093" y="96195"/>
                  </a:lnTo>
                  <a:lnTo>
                    <a:pt x="125142" y="99760"/>
                  </a:lnTo>
                  <a:lnTo>
                    <a:pt x="122164" y="102100"/>
                  </a:lnTo>
                  <a:lnTo>
                    <a:pt x="116207" y="104700"/>
                  </a:lnTo>
                  <a:lnTo>
                    <a:pt x="110249" y="105855"/>
                  </a:lnTo>
                  <a:lnTo>
                    <a:pt x="104289" y="106368"/>
                  </a:lnTo>
                  <a:lnTo>
                    <a:pt x="98330" y="106597"/>
                  </a:lnTo>
                  <a:lnTo>
                    <a:pt x="95351" y="106657"/>
                  </a:lnTo>
                  <a:lnTo>
                    <a:pt x="92371" y="107691"/>
                  </a:lnTo>
                  <a:lnTo>
                    <a:pt x="86411" y="111484"/>
                  </a:lnTo>
                  <a:lnTo>
                    <a:pt x="80452" y="113831"/>
                  </a:lnTo>
                  <a:lnTo>
                    <a:pt x="73279" y="115338"/>
                  </a:lnTo>
                  <a:lnTo>
                    <a:pt x="67291" y="115600"/>
                  </a:lnTo>
                  <a:lnTo>
                    <a:pt x="62575" y="115709"/>
                  </a:lnTo>
                  <a:lnTo>
                    <a:pt x="83846" y="115709"/>
                  </a:lnTo>
                  <a:lnTo>
                    <a:pt x="86688" y="116701"/>
                  </a:lnTo>
                  <a:lnTo>
                    <a:pt x="92493" y="120449"/>
                  </a:lnTo>
                  <a:lnTo>
                    <a:pt x="98385" y="122777"/>
                  </a:lnTo>
                  <a:lnTo>
                    <a:pt x="105307" y="123811"/>
                  </a:lnTo>
                  <a:lnTo>
                    <a:pt x="109934" y="124087"/>
                  </a:lnTo>
                  <a:lnTo>
                    <a:pt x="119379" y="124393"/>
                  </a:lnTo>
                  <a:lnTo>
                    <a:pt x="126888" y="124530"/>
                  </a:lnTo>
                  <a:lnTo>
                    <a:pt x="130281" y="125558"/>
                  </a:lnTo>
                  <a:lnTo>
                    <a:pt x="136699" y="129347"/>
                  </a:lnTo>
                  <a:lnTo>
                    <a:pt x="142863" y="131692"/>
                  </a:lnTo>
                  <a:lnTo>
                    <a:pt x="145897" y="132318"/>
                  </a:lnTo>
                  <a:lnTo>
                    <a:pt x="149906" y="133726"/>
                  </a:lnTo>
                  <a:lnTo>
                    <a:pt x="154566" y="135659"/>
                  </a:lnTo>
                  <a:lnTo>
                    <a:pt x="159658" y="137939"/>
                  </a:lnTo>
                  <a:lnTo>
                    <a:pt x="164046" y="140451"/>
                  </a:lnTo>
                  <a:lnTo>
                    <a:pt x="167966" y="143117"/>
                  </a:lnTo>
                  <a:lnTo>
                    <a:pt x="171571" y="145888"/>
                  </a:lnTo>
                  <a:lnTo>
                    <a:pt x="178226" y="151612"/>
                  </a:lnTo>
                  <a:lnTo>
                    <a:pt x="184495" y="157463"/>
                  </a:lnTo>
                  <a:lnTo>
                    <a:pt x="196612" y="169303"/>
                  </a:lnTo>
                  <a:lnTo>
                    <a:pt x="208570" y="181197"/>
                  </a:lnTo>
                  <a:lnTo>
                    <a:pt x="210560" y="184173"/>
                  </a:lnTo>
                  <a:lnTo>
                    <a:pt x="212771" y="190124"/>
                  </a:lnTo>
                  <a:lnTo>
                    <a:pt x="216402" y="196077"/>
                  </a:lnTo>
                  <a:lnTo>
                    <a:pt x="218761" y="199053"/>
                  </a:lnTo>
                  <a:lnTo>
                    <a:pt x="220333" y="202030"/>
                  </a:lnTo>
                  <a:lnTo>
                    <a:pt x="222081" y="207983"/>
                  </a:lnTo>
                  <a:lnTo>
                    <a:pt x="222858" y="213936"/>
                  </a:lnTo>
                  <a:lnTo>
                    <a:pt x="223065" y="216912"/>
                  </a:lnTo>
                  <a:lnTo>
                    <a:pt x="222209" y="219889"/>
                  </a:lnTo>
                  <a:lnTo>
                    <a:pt x="218610" y="225842"/>
                  </a:lnTo>
                  <a:lnTo>
                    <a:pt x="214350" y="231611"/>
                  </a:lnTo>
                  <a:lnTo>
                    <a:pt x="210151" y="236013"/>
                  </a:lnTo>
                  <a:lnTo>
                    <a:pt x="207641" y="237584"/>
                  </a:lnTo>
                  <a:lnTo>
                    <a:pt x="202203" y="239329"/>
                  </a:lnTo>
                  <a:lnTo>
                    <a:pt x="196475" y="242750"/>
                  </a:lnTo>
                  <a:lnTo>
                    <a:pt x="193558" y="245051"/>
                  </a:lnTo>
                  <a:lnTo>
                    <a:pt x="189626" y="246586"/>
                  </a:lnTo>
                  <a:lnTo>
                    <a:pt x="185018" y="247609"/>
                  </a:lnTo>
                  <a:lnTo>
                    <a:pt x="179960" y="248291"/>
                  </a:lnTo>
                  <a:lnTo>
                    <a:pt x="175595" y="248745"/>
                  </a:lnTo>
                  <a:lnTo>
                    <a:pt x="171691" y="249048"/>
                  </a:lnTo>
                  <a:lnTo>
                    <a:pt x="168095" y="249251"/>
                  </a:lnTo>
                  <a:lnTo>
                    <a:pt x="158803" y="249475"/>
                  </a:lnTo>
                  <a:lnTo>
                    <a:pt x="69920" y="249655"/>
                  </a:lnTo>
                  <a:lnTo>
                    <a:pt x="66478" y="248663"/>
                  </a:lnTo>
                  <a:lnTo>
                    <a:pt x="60005" y="244915"/>
                  </a:lnTo>
                  <a:lnTo>
                    <a:pt x="53817" y="242587"/>
                  </a:lnTo>
                  <a:lnTo>
                    <a:pt x="50777" y="241966"/>
                  </a:lnTo>
                  <a:lnTo>
                    <a:pt x="46763" y="241552"/>
                  </a:lnTo>
                  <a:lnTo>
                    <a:pt x="42101" y="241276"/>
                  </a:lnTo>
                  <a:lnTo>
                    <a:pt x="26817" y="24072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312"/>
            <p:cNvSpPr/>
            <p:nvPr/>
          </p:nvSpPr>
          <p:spPr>
            <a:xfrm>
              <a:off x="4285947" y="5447109"/>
              <a:ext cx="26819" cy="169665"/>
            </a:xfrm>
            <a:custGeom>
              <a:avLst/>
              <a:gdLst/>
              <a:ahLst/>
              <a:cxnLst/>
              <a:rect l="0" t="0" r="0" b="0"/>
              <a:pathLst>
                <a:path w="26819" h="169665">
                  <a:moveTo>
                    <a:pt x="0" y="0"/>
                  </a:moveTo>
                  <a:lnTo>
                    <a:pt x="4745" y="4741"/>
                  </a:lnTo>
                  <a:lnTo>
                    <a:pt x="6143" y="7129"/>
                  </a:lnTo>
                  <a:lnTo>
                    <a:pt x="7075" y="9714"/>
                  </a:lnTo>
                  <a:lnTo>
                    <a:pt x="7697" y="12429"/>
                  </a:lnTo>
                  <a:lnTo>
                    <a:pt x="8111" y="15232"/>
                  </a:lnTo>
                  <a:lnTo>
                    <a:pt x="8387" y="18092"/>
                  </a:lnTo>
                  <a:lnTo>
                    <a:pt x="8571" y="20991"/>
                  </a:lnTo>
                  <a:lnTo>
                    <a:pt x="8776" y="26858"/>
                  </a:lnTo>
                  <a:lnTo>
                    <a:pt x="8830" y="29812"/>
                  </a:lnTo>
                  <a:lnTo>
                    <a:pt x="9860" y="32773"/>
                  </a:lnTo>
                  <a:lnTo>
                    <a:pt x="11539" y="35739"/>
                  </a:lnTo>
                  <a:lnTo>
                    <a:pt x="13652" y="38709"/>
                  </a:lnTo>
                  <a:lnTo>
                    <a:pt x="15061" y="42674"/>
                  </a:lnTo>
                  <a:lnTo>
                    <a:pt x="16000" y="47300"/>
                  </a:lnTo>
                  <a:lnTo>
                    <a:pt x="16626" y="52370"/>
                  </a:lnTo>
                  <a:lnTo>
                    <a:pt x="17043" y="56741"/>
                  </a:lnTo>
                  <a:lnTo>
                    <a:pt x="17322" y="60648"/>
                  </a:lnTo>
                  <a:lnTo>
                    <a:pt x="17507" y="64245"/>
                  </a:lnTo>
                  <a:lnTo>
                    <a:pt x="17713" y="70887"/>
                  </a:lnTo>
                  <a:lnTo>
                    <a:pt x="17856" y="86248"/>
                  </a:lnTo>
                  <a:lnTo>
                    <a:pt x="17877" y="117819"/>
                  </a:lnTo>
                  <a:lnTo>
                    <a:pt x="18871" y="121210"/>
                  </a:lnTo>
                  <a:lnTo>
                    <a:pt x="20526" y="124463"/>
                  </a:lnTo>
                  <a:lnTo>
                    <a:pt x="22623" y="127623"/>
                  </a:lnTo>
                  <a:lnTo>
                    <a:pt x="24022" y="130724"/>
                  </a:lnTo>
                  <a:lnTo>
                    <a:pt x="24953" y="133782"/>
                  </a:lnTo>
                  <a:lnTo>
                    <a:pt x="25575" y="136813"/>
                  </a:lnTo>
                  <a:lnTo>
                    <a:pt x="25989" y="139826"/>
                  </a:lnTo>
                  <a:lnTo>
                    <a:pt x="26265" y="142826"/>
                  </a:lnTo>
                  <a:lnTo>
                    <a:pt x="26449" y="145819"/>
                  </a:lnTo>
                  <a:lnTo>
                    <a:pt x="26654" y="154436"/>
                  </a:lnTo>
                  <a:lnTo>
                    <a:pt x="26818" y="16966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313"/>
            <p:cNvSpPr/>
            <p:nvPr/>
          </p:nvSpPr>
          <p:spPr>
            <a:xfrm>
              <a:off x="4205495" y="5491757"/>
              <a:ext cx="169845" cy="26790"/>
            </a:xfrm>
            <a:custGeom>
              <a:avLst/>
              <a:gdLst/>
              <a:ahLst/>
              <a:cxnLst/>
              <a:rect l="0" t="0" r="0" b="0"/>
              <a:pathLst>
                <a:path w="169845" h="26790">
                  <a:moveTo>
                    <a:pt x="0" y="0"/>
                  </a:moveTo>
                  <a:lnTo>
                    <a:pt x="4745" y="4741"/>
                  </a:lnTo>
                  <a:lnTo>
                    <a:pt x="7137" y="6138"/>
                  </a:lnTo>
                  <a:lnTo>
                    <a:pt x="9724" y="7068"/>
                  </a:lnTo>
                  <a:lnTo>
                    <a:pt x="12442" y="7689"/>
                  </a:lnTo>
                  <a:lnTo>
                    <a:pt x="15247" y="8103"/>
                  </a:lnTo>
                  <a:lnTo>
                    <a:pt x="18110" y="8379"/>
                  </a:lnTo>
                  <a:lnTo>
                    <a:pt x="21012" y="8562"/>
                  </a:lnTo>
                  <a:lnTo>
                    <a:pt x="26886" y="8767"/>
                  </a:lnTo>
                  <a:lnTo>
                    <a:pt x="38750" y="8898"/>
                  </a:lnTo>
                  <a:lnTo>
                    <a:pt x="52425" y="8920"/>
                  </a:lnTo>
                  <a:lnTo>
                    <a:pt x="57794" y="9916"/>
                  </a:lnTo>
                  <a:lnTo>
                    <a:pt x="63361" y="11571"/>
                  </a:lnTo>
                  <a:lnTo>
                    <a:pt x="69058" y="13668"/>
                  </a:lnTo>
                  <a:lnTo>
                    <a:pt x="74842" y="15065"/>
                  </a:lnTo>
                  <a:lnTo>
                    <a:pt x="80686" y="15996"/>
                  </a:lnTo>
                  <a:lnTo>
                    <a:pt x="86567" y="16618"/>
                  </a:lnTo>
                  <a:lnTo>
                    <a:pt x="92475" y="18024"/>
                  </a:lnTo>
                  <a:lnTo>
                    <a:pt x="98400" y="19954"/>
                  </a:lnTo>
                  <a:lnTo>
                    <a:pt x="104336" y="22233"/>
                  </a:lnTo>
                  <a:lnTo>
                    <a:pt x="110280" y="23752"/>
                  </a:lnTo>
                  <a:lnTo>
                    <a:pt x="116229" y="24764"/>
                  </a:lnTo>
                  <a:lnTo>
                    <a:pt x="122182" y="25439"/>
                  </a:lnTo>
                  <a:lnTo>
                    <a:pt x="130123" y="25889"/>
                  </a:lnTo>
                  <a:lnTo>
                    <a:pt x="169844" y="2678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314"/>
            <p:cNvSpPr/>
            <p:nvPr/>
          </p:nvSpPr>
          <p:spPr>
            <a:xfrm>
              <a:off x="4455791" y="5402471"/>
              <a:ext cx="205184" cy="303589"/>
            </a:xfrm>
            <a:custGeom>
              <a:avLst/>
              <a:gdLst/>
              <a:ahLst/>
              <a:cxnLst/>
              <a:rect l="0" t="0" r="0" b="0"/>
              <a:pathLst>
                <a:path w="205184" h="303589">
                  <a:moveTo>
                    <a:pt x="44696" y="26779"/>
                  </a:moveTo>
                  <a:lnTo>
                    <a:pt x="44696" y="19090"/>
                  </a:lnTo>
                  <a:lnTo>
                    <a:pt x="50839" y="11957"/>
                  </a:lnTo>
                  <a:lnTo>
                    <a:pt x="55731" y="6873"/>
                  </a:lnTo>
                  <a:lnTo>
                    <a:pt x="58012" y="4579"/>
                  </a:lnTo>
                  <a:lnTo>
                    <a:pt x="60526" y="3049"/>
                  </a:lnTo>
                  <a:lnTo>
                    <a:pt x="65967" y="1349"/>
                  </a:lnTo>
                  <a:lnTo>
                    <a:pt x="71697" y="593"/>
                  </a:lnTo>
                  <a:lnTo>
                    <a:pt x="77554" y="258"/>
                  </a:lnTo>
                  <a:lnTo>
                    <a:pt x="83469" y="109"/>
                  </a:lnTo>
                  <a:lnTo>
                    <a:pt x="109010" y="0"/>
                  </a:lnTo>
                  <a:lnTo>
                    <a:pt x="113396" y="989"/>
                  </a:lnTo>
                  <a:lnTo>
                    <a:pt x="118306" y="2640"/>
                  </a:lnTo>
                  <a:lnTo>
                    <a:pt x="123567" y="4733"/>
                  </a:lnTo>
                  <a:lnTo>
                    <a:pt x="129060" y="6129"/>
                  </a:lnTo>
                  <a:lnTo>
                    <a:pt x="134709" y="7059"/>
                  </a:lnTo>
                  <a:lnTo>
                    <a:pt x="140461" y="7679"/>
                  </a:lnTo>
                  <a:lnTo>
                    <a:pt x="145289" y="9084"/>
                  </a:lnTo>
                  <a:lnTo>
                    <a:pt x="149501" y="11014"/>
                  </a:lnTo>
                  <a:lnTo>
                    <a:pt x="153302" y="13293"/>
                  </a:lnTo>
                  <a:lnTo>
                    <a:pt x="157823" y="15803"/>
                  </a:lnTo>
                  <a:lnTo>
                    <a:pt x="168143" y="21239"/>
                  </a:lnTo>
                  <a:lnTo>
                    <a:pt x="172683" y="24078"/>
                  </a:lnTo>
                  <a:lnTo>
                    <a:pt x="176703" y="26963"/>
                  </a:lnTo>
                  <a:lnTo>
                    <a:pt x="180376" y="29878"/>
                  </a:lnTo>
                  <a:lnTo>
                    <a:pt x="183817" y="31821"/>
                  </a:lnTo>
                  <a:lnTo>
                    <a:pt x="187105" y="33117"/>
                  </a:lnTo>
                  <a:lnTo>
                    <a:pt x="190290" y="33980"/>
                  </a:lnTo>
                  <a:lnTo>
                    <a:pt x="192414" y="36541"/>
                  </a:lnTo>
                  <a:lnTo>
                    <a:pt x="193829" y="40232"/>
                  </a:lnTo>
                  <a:lnTo>
                    <a:pt x="194773" y="44677"/>
                  </a:lnTo>
                  <a:lnTo>
                    <a:pt x="198471" y="52262"/>
                  </a:lnTo>
                  <a:lnTo>
                    <a:pt x="204192" y="60475"/>
                  </a:lnTo>
                  <a:lnTo>
                    <a:pt x="204973" y="64245"/>
                  </a:lnTo>
                  <a:lnTo>
                    <a:pt x="205183" y="66639"/>
                  </a:lnTo>
                  <a:lnTo>
                    <a:pt x="204328" y="69227"/>
                  </a:lnTo>
                  <a:lnTo>
                    <a:pt x="200731" y="74749"/>
                  </a:lnTo>
                  <a:lnTo>
                    <a:pt x="195820" y="80510"/>
                  </a:lnTo>
                  <a:lnTo>
                    <a:pt x="193121" y="83436"/>
                  </a:lnTo>
                  <a:lnTo>
                    <a:pt x="190328" y="85386"/>
                  </a:lnTo>
                  <a:lnTo>
                    <a:pt x="184576" y="87553"/>
                  </a:lnTo>
                  <a:lnTo>
                    <a:pt x="178709" y="91162"/>
                  </a:lnTo>
                  <a:lnTo>
                    <a:pt x="175754" y="93514"/>
                  </a:lnTo>
                  <a:lnTo>
                    <a:pt x="172790" y="95081"/>
                  </a:lnTo>
                  <a:lnTo>
                    <a:pt x="166849" y="96823"/>
                  </a:lnTo>
                  <a:lnTo>
                    <a:pt x="160898" y="100243"/>
                  </a:lnTo>
                  <a:lnTo>
                    <a:pt x="157920" y="102544"/>
                  </a:lnTo>
                  <a:lnTo>
                    <a:pt x="151963" y="105100"/>
                  </a:lnTo>
                  <a:lnTo>
                    <a:pt x="148984" y="105782"/>
                  </a:lnTo>
                  <a:lnTo>
                    <a:pt x="145011" y="106237"/>
                  </a:lnTo>
                  <a:lnTo>
                    <a:pt x="140377" y="106540"/>
                  </a:lnTo>
                  <a:lnTo>
                    <a:pt x="130923" y="106877"/>
                  </a:lnTo>
                  <a:lnTo>
                    <a:pt x="123411" y="107026"/>
                  </a:lnTo>
                  <a:lnTo>
                    <a:pt x="120017" y="108058"/>
                  </a:lnTo>
                  <a:lnTo>
                    <a:pt x="116761" y="109738"/>
                  </a:lnTo>
                  <a:lnTo>
                    <a:pt x="113597" y="111851"/>
                  </a:lnTo>
                  <a:lnTo>
                    <a:pt x="107433" y="114198"/>
                  </a:lnTo>
                  <a:lnTo>
                    <a:pt x="104399" y="114824"/>
                  </a:lnTo>
                  <a:lnTo>
                    <a:pt x="100389" y="115241"/>
                  </a:lnTo>
                  <a:lnTo>
                    <a:pt x="95730" y="115520"/>
                  </a:lnTo>
                  <a:lnTo>
                    <a:pt x="86249" y="115828"/>
                  </a:lnTo>
                  <a:lnTo>
                    <a:pt x="73650" y="116043"/>
                  </a:lnTo>
                  <a:lnTo>
                    <a:pt x="44809" y="116075"/>
                  </a:lnTo>
                  <a:lnTo>
                    <a:pt x="53270" y="116075"/>
                  </a:lnTo>
                  <a:lnTo>
                    <a:pt x="58272" y="120816"/>
                  </a:lnTo>
                  <a:lnTo>
                    <a:pt x="66045" y="128504"/>
                  </a:lnTo>
                  <a:lnTo>
                    <a:pt x="68861" y="130314"/>
                  </a:lnTo>
                  <a:lnTo>
                    <a:pt x="74638" y="132326"/>
                  </a:lnTo>
                  <a:lnTo>
                    <a:pt x="78562" y="133855"/>
                  </a:lnTo>
                  <a:lnTo>
                    <a:pt x="83166" y="135866"/>
                  </a:lnTo>
                  <a:lnTo>
                    <a:pt x="88220" y="138199"/>
                  </a:lnTo>
                  <a:lnTo>
                    <a:pt x="92584" y="139755"/>
                  </a:lnTo>
                  <a:lnTo>
                    <a:pt x="96485" y="140791"/>
                  </a:lnTo>
                  <a:lnTo>
                    <a:pt x="100080" y="141482"/>
                  </a:lnTo>
                  <a:lnTo>
                    <a:pt x="104463" y="142935"/>
                  </a:lnTo>
                  <a:lnTo>
                    <a:pt x="109371" y="144896"/>
                  </a:lnTo>
                  <a:lnTo>
                    <a:pt x="114630" y="147196"/>
                  </a:lnTo>
                  <a:lnTo>
                    <a:pt x="119129" y="149721"/>
                  </a:lnTo>
                  <a:lnTo>
                    <a:pt x="123122" y="152396"/>
                  </a:lnTo>
                  <a:lnTo>
                    <a:pt x="126777" y="155172"/>
                  </a:lnTo>
                  <a:lnTo>
                    <a:pt x="130206" y="159007"/>
                  </a:lnTo>
                  <a:lnTo>
                    <a:pt x="133487" y="163548"/>
                  </a:lnTo>
                  <a:lnTo>
                    <a:pt x="136667" y="168560"/>
                  </a:lnTo>
                  <a:lnTo>
                    <a:pt x="140773" y="172894"/>
                  </a:lnTo>
                  <a:lnTo>
                    <a:pt x="145497" y="176774"/>
                  </a:lnTo>
                  <a:lnTo>
                    <a:pt x="150632" y="180354"/>
                  </a:lnTo>
                  <a:lnTo>
                    <a:pt x="155050" y="184725"/>
                  </a:lnTo>
                  <a:lnTo>
                    <a:pt x="158988" y="189623"/>
                  </a:lnTo>
                  <a:lnTo>
                    <a:pt x="162606" y="194873"/>
                  </a:lnTo>
                  <a:lnTo>
                    <a:pt x="166011" y="199365"/>
                  </a:lnTo>
                  <a:lnTo>
                    <a:pt x="169275" y="203351"/>
                  </a:lnTo>
                  <a:lnTo>
                    <a:pt x="175550" y="210427"/>
                  </a:lnTo>
                  <a:lnTo>
                    <a:pt x="181650" y="216880"/>
                  </a:lnTo>
                  <a:lnTo>
                    <a:pt x="187671" y="225700"/>
                  </a:lnTo>
                  <a:lnTo>
                    <a:pt x="190668" y="230831"/>
                  </a:lnTo>
                  <a:lnTo>
                    <a:pt x="193997" y="239177"/>
                  </a:lnTo>
                  <a:lnTo>
                    <a:pt x="194885" y="242791"/>
                  </a:lnTo>
                  <a:lnTo>
                    <a:pt x="198520" y="249454"/>
                  </a:lnTo>
                  <a:lnTo>
                    <a:pt x="200880" y="252619"/>
                  </a:lnTo>
                  <a:lnTo>
                    <a:pt x="203502" y="258783"/>
                  </a:lnTo>
                  <a:lnTo>
                    <a:pt x="204201" y="261815"/>
                  </a:lnTo>
                  <a:lnTo>
                    <a:pt x="203674" y="264829"/>
                  </a:lnTo>
                  <a:lnTo>
                    <a:pt x="199180" y="273811"/>
                  </a:lnTo>
                  <a:lnTo>
                    <a:pt x="197781" y="279777"/>
                  </a:lnTo>
                  <a:lnTo>
                    <a:pt x="196414" y="281764"/>
                  </a:lnTo>
                  <a:lnTo>
                    <a:pt x="194510" y="283090"/>
                  </a:lnTo>
                  <a:lnTo>
                    <a:pt x="192247" y="283972"/>
                  </a:lnTo>
                  <a:lnTo>
                    <a:pt x="187084" y="287600"/>
                  </a:lnTo>
                  <a:lnTo>
                    <a:pt x="184317" y="289957"/>
                  </a:lnTo>
                  <a:lnTo>
                    <a:pt x="181479" y="291527"/>
                  </a:lnTo>
                  <a:lnTo>
                    <a:pt x="171746" y="294730"/>
                  </a:lnTo>
                  <a:lnTo>
                    <a:pt x="167139" y="296695"/>
                  </a:lnTo>
                  <a:lnTo>
                    <a:pt x="162081" y="298996"/>
                  </a:lnTo>
                  <a:lnTo>
                    <a:pt x="157716" y="300531"/>
                  </a:lnTo>
                  <a:lnTo>
                    <a:pt x="153812" y="301554"/>
                  </a:lnTo>
                  <a:lnTo>
                    <a:pt x="150217" y="302235"/>
                  </a:lnTo>
                  <a:lnTo>
                    <a:pt x="145834" y="302690"/>
                  </a:lnTo>
                  <a:lnTo>
                    <a:pt x="140924" y="302993"/>
                  </a:lnTo>
                  <a:lnTo>
                    <a:pt x="130173" y="303330"/>
                  </a:lnTo>
                  <a:lnTo>
                    <a:pt x="96441" y="303564"/>
                  </a:lnTo>
                  <a:lnTo>
                    <a:pt x="75699" y="303588"/>
                  </a:lnTo>
                  <a:lnTo>
                    <a:pt x="64371" y="302600"/>
                  </a:lnTo>
                  <a:lnTo>
                    <a:pt x="0" y="29467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315"/>
            <p:cNvSpPr/>
            <p:nvPr/>
          </p:nvSpPr>
          <p:spPr>
            <a:xfrm>
              <a:off x="3186433" y="5875734"/>
              <a:ext cx="17879" cy="321470"/>
            </a:xfrm>
            <a:custGeom>
              <a:avLst/>
              <a:gdLst/>
              <a:ahLst/>
              <a:cxnLst/>
              <a:rect l="0" t="0" r="0" b="0"/>
              <a:pathLst>
                <a:path w="17879" h="321470">
                  <a:moveTo>
                    <a:pt x="0" y="0"/>
                  </a:moveTo>
                  <a:lnTo>
                    <a:pt x="0" y="12429"/>
                  </a:lnTo>
                  <a:lnTo>
                    <a:pt x="993" y="14239"/>
                  </a:lnTo>
                  <a:lnTo>
                    <a:pt x="2649" y="15446"/>
                  </a:lnTo>
                  <a:lnTo>
                    <a:pt x="4746" y="16250"/>
                  </a:lnTo>
                  <a:lnTo>
                    <a:pt x="6144" y="18771"/>
                  </a:lnTo>
                  <a:lnTo>
                    <a:pt x="7076" y="22436"/>
                  </a:lnTo>
                  <a:lnTo>
                    <a:pt x="7697" y="26864"/>
                  </a:lnTo>
                  <a:lnTo>
                    <a:pt x="8111" y="30808"/>
                  </a:lnTo>
                  <a:lnTo>
                    <a:pt x="8571" y="37836"/>
                  </a:lnTo>
                  <a:lnTo>
                    <a:pt x="8776" y="46913"/>
                  </a:lnTo>
                  <a:lnTo>
                    <a:pt x="8907" y="64168"/>
                  </a:lnTo>
                  <a:lnTo>
                    <a:pt x="9911" y="68575"/>
                  </a:lnTo>
                  <a:lnTo>
                    <a:pt x="11574" y="73498"/>
                  </a:lnTo>
                  <a:lnTo>
                    <a:pt x="13675" y="78764"/>
                  </a:lnTo>
                  <a:lnTo>
                    <a:pt x="15077" y="84260"/>
                  </a:lnTo>
                  <a:lnTo>
                    <a:pt x="16010" y="89908"/>
                  </a:lnTo>
                  <a:lnTo>
                    <a:pt x="16633" y="95657"/>
                  </a:lnTo>
                  <a:lnTo>
                    <a:pt x="17048" y="101475"/>
                  </a:lnTo>
                  <a:lnTo>
                    <a:pt x="17325" y="107338"/>
                  </a:lnTo>
                  <a:lnTo>
                    <a:pt x="17715" y="122424"/>
                  </a:lnTo>
                  <a:lnTo>
                    <a:pt x="17878" y="187573"/>
                  </a:lnTo>
                  <a:lnTo>
                    <a:pt x="17878" y="32146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316"/>
            <p:cNvSpPr/>
            <p:nvPr/>
          </p:nvSpPr>
          <p:spPr>
            <a:xfrm>
              <a:off x="3275824" y="5911464"/>
              <a:ext cx="160906" cy="258951"/>
            </a:xfrm>
            <a:custGeom>
              <a:avLst/>
              <a:gdLst/>
              <a:ahLst/>
              <a:cxnLst/>
              <a:rect l="0" t="0" r="0" b="0"/>
              <a:pathLst>
                <a:path w="160906" h="258951">
                  <a:moveTo>
                    <a:pt x="0" y="44637"/>
                  </a:moveTo>
                  <a:lnTo>
                    <a:pt x="0" y="39897"/>
                  </a:lnTo>
                  <a:lnTo>
                    <a:pt x="993" y="37508"/>
                  </a:lnTo>
                  <a:lnTo>
                    <a:pt x="4746" y="32209"/>
                  </a:lnTo>
                  <a:lnTo>
                    <a:pt x="7137" y="30399"/>
                  </a:lnTo>
                  <a:lnTo>
                    <a:pt x="9724" y="29192"/>
                  </a:lnTo>
                  <a:lnTo>
                    <a:pt x="12442" y="28387"/>
                  </a:lnTo>
                  <a:lnTo>
                    <a:pt x="15248" y="26859"/>
                  </a:lnTo>
                  <a:lnTo>
                    <a:pt x="18111" y="24848"/>
                  </a:lnTo>
                  <a:lnTo>
                    <a:pt x="21013" y="22514"/>
                  </a:lnTo>
                  <a:lnTo>
                    <a:pt x="24935" y="19967"/>
                  </a:lnTo>
                  <a:lnTo>
                    <a:pt x="29535" y="17276"/>
                  </a:lnTo>
                  <a:lnTo>
                    <a:pt x="34589" y="14490"/>
                  </a:lnTo>
                  <a:lnTo>
                    <a:pt x="38951" y="12633"/>
                  </a:lnTo>
                  <a:lnTo>
                    <a:pt x="42853" y="11395"/>
                  </a:lnTo>
                  <a:lnTo>
                    <a:pt x="46447" y="10570"/>
                  </a:lnTo>
                  <a:lnTo>
                    <a:pt x="49836" y="9027"/>
                  </a:lnTo>
                  <a:lnTo>
                    <a:pt x="53089" y="7007"/>
                  </a:lnTo>
                  <a:lnTo>
                    <a:pt x="56251" y="4668"/>
                  </a:lnTo>
                  <a:lnTo>
                    <a:pt x="60345" y="3108"/>
                  </a:lnTo>
                  <a:lnTo>
                    <a:pt x="65061" y="2069"/>
                  </a:lnTo>
                  <a:lnTo>
                    <a:pt x="70191" y="1375"/>
                  </a:lnTo>
                  <a:lnTo>
                    <a:pt x="74605" y="913"/>
                  </a:lnTo>
                  <a:lnTo>
                    <a:pt x="78541" y="605"/>
                  </a:lnTo>
                  <a:lnTo>
                    <a:pt x="82158" y="400"/>
                  </a:lnTo>
                  <a:lnTo>
                    <a:pt x="88826" y="172"/>
                  </a:lnTo>
                  <a:lnTo>
                    <a:pt x="101198" y="25"/>
                  </a:lnTo>
                  <a:lnTo>
                    <a:pt x="110216" y="0"/>
                  </a:lnTo>
                  <a:lnTo>
                    <a:pt x="114201" y="988"/>
                  </a:lnTo>
                  <a:lnTo>
                    <a:pt x="118843" y="2639"/>
                  </a:lnTo>
                  <a:lnTo>
                    <a:pt x="131076" y="7678"/>
                  </a:lnTo>
                  <a:lnTo>
                    <a:pt x="135398" y="8367"/>
                  </a:lnTo>
                  <a:lnTo>
                    <a:pt x="137940" y="8551"/>
                  </a:lnTo>
                  <a:lnTo>
                    <a:pt x="140629" y="9666"/>
                  </a:lnTo>
                  <a:lnTo>
                    <a:pt x="143415" y="11401"/>
                  </a:lnTo>
                  <a:lnTo>
                    <a:pt x="146265" y="13550"/>
                  </a:lnTo>
                  <a:lnTo>
                    <a:pt x="148165" y="15975"/>
                  </a:lnTo>
                  <a:lnTo>
                    <a:pt x="149432" y="18584"/>
                  </a:lnTo>
                  <a:lnTo>
                    <a:pt x="150840" y="24128"/>
                  </a:lnTo>
                  <a:lnTo>
                    <a:pt x="151465" y="29900"/>
                  </a:lnTo>
                  <a:lnTo>
                    <a:pt x="151743" y="35772"/>
                  </a:lnTo>
                  <a:lnTo>
                    <a:pt x="151867" y="42682"/>
                  </a:lnTo>
                  <a:lnTo>
                    <a:pt x="151953" y="64236"/>
                  </a:lnTo>
                  <a:lnTo>
                    <a:pt x="150964" y="67625"/>
                  </a:lnTo>
                  <a:lnTo>
                    <a:pt x="147216" y="74037"/>
                  </a:lnTo>
                  <a:lnTo>
                    <a:pt x="142240" y="80193"/>
                  </a:lnTo>
                  <a:lnTo>
                    <a:pt x="139522" y="83224"/>
                  </a:lnTo>
                  <a:lnTo>
                    <a:pt x="137711" y="87229"/>
                  </a:lnTo>
                  <a:lnTo>
                    <a:pt x="136503" y="91883"/>
                  </a:lnTo>
                  <a:lnTo>
                    <a:pt x="135698" y="96971"/>
                  </a:lnTo>
                  <a:lnTo>
                    <a:pt x="134168" y="101355"/>
                  </a:lnTo>
                  <a:lnTo>
                    <a:pt x="129819" y="108871"/>
                  </a:lnTo>
                  <a:lnTo>
                    <a:pt x="127269" y="112265"/>
                  </a:lnTo>
                  <a:lnTo>
                    <a:pt x="124575" y="115519"/>
                  </a:lnTo>
                  <a:lnTo>
                    <a:pt x="121787" y="118681"/>
                  </a:lnTo>
                  <a:lnTo>
                    <a:pt x="116039" y="124840"/>
                  </a:lnTo>
                  <a:lnTo>
                    <a:pt x="104257" y="136878"/>
                  </a:lnTo>
                  <a:lnTo>
                    <a:pt x="101288" y="140858"/>
                  </a:lnTo>
                  <a:lnTo>
                    <a:pt x="98316" y="145496"/>
                  </a:lnTo>
                  <a:lnTo>
                    <a:pt x="95341" y="150571"/>
                  </a:lnTo>
                  <a:lnTo>
                    <a:pt x="91372" y="154947"/>
                  </a:lnTo>
                  <a:lnTo>
                    <a:pt x="86739" y="158858"/>
                  </a:lnTo>
                  <a:lnTo>
                    <a:pt x="81664" y="162456"/>
                  </a:lnTo>
                  <a:lnTo>
                    <a:pt x="78280" y="165847"/>
                  </a:lnTo>
                  <a:lnTo>
                    <a:pt x="76025" y="169101"/>
                  </a:lnTo>
                  <a:lnTo>
                    <a:pt x="72525" y="175361"/>
                  </a:lnTo>
                  <a:lnTo>
                    <a:pt x="67659" y="181450"/>
                  </a:lnTo>
                  <a:lnTo>
                    <a:pt x="64971" y="184463"/>
                  </a:lnTo>
                  <a:lnTo>
                    <a:pt x="59335" y="190456"/>
                  </a:lnTo>
                  <a:lnTo>
                    <a:pt x="57435" y="193444"/>
                  </a:lnTo>
                  <a:lnTo>
                    <a:pt x="55324" y="199409"/>
                  </a:lnTo>
                  <a:lnTo>
                    <a:pt x="54386" y="205368"/>
                  </a:lnTo>
                  <a:lnTo>
                    <a:pt x="53783" y="212537"/>
                  </a:lnTo>
                  <a:lnTo>
                    <a:pt x="53679" y="218519"/>
                  </a:lnTo>
                  <a:lnTo>
                    <a:pt x="53639" y="235246"/>
                  </a:lnTo>
                  <a:lnTo>
                    <a:pt x="54631" y="237194"/>
                  </a:lnTo>
                  <a:lnTo>
                    <a:pt x="56286" y="238494"/>
                  </a:lnTo>
                  <a:lnTo>
                    <a:pt x="58382" y="239359"/>
                  </a:lnTo>
                  <a:lnTo>
                    <a:pt x="63360" y="242967"/>
                  </a:lnTo>
                  <a:lnTo>
                    <a:pt x="69903" y="248627"/>
                  </a:lnTo>
                  <a:lnTo>
                    <a:pt x="73446" y="252046"/>
                  </a:lnTo>
                  <a:lnTo>
                    <a:pt x="75782" y="254348"/>
                  </a:lnTo>
                  <a:lnTo>
                    <a:pt x="78332" y="255882"/>
                  </a:lnTo>
                  <a:lnTo>
                    <a:pt x="81025" y="256904"/>
                  </a:lnTo>
                  <a:lnTo>
                    <a:pt x="83814" y="257586"/>
                  </a:lnTo>
                  <a:lnTo>
                    <a:pt x="87660" y="258041"/>
                  </a:lnTo>
                  <a:lnTo>
                    <a:pt x="92211" y="258344"/>
                  </a:lnTo>
                  <a:lnTo>
                    <a:pt x="101570" y="258681"/>
                  </a:lnTo>
                  <a:lnTo>
                    <a:pt x="112424" y="258870"/>
                  </a:lnTo>
                  <a:lnTo>
                    <a:pt x="160905" y="25895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317"/>
            <p:cNvSpPr/>
            <p:nvPr/>
          </p:nvSpPr>
          <p:spPr>
            <a:xfrm>
              <a:off x="3535059" y="6018609"/>
              <a:ext cx="178784" cy="214314"/>
            </a:xfrm>
            <a:custGeom>
              <a:avLst/>
              <a:gdLst/>
              <a:ahLst/>
              <a:cxnLst/>
              <a:rect l="0" t="0" r="0" b="0"/>
              <a:pathLst>
                <a:path w="178784" h="214314">
                  <a:moveTo>
                    <a:pt x="0" y="0"/>
                  </a:moveTo>
                  <a:lnTo>
                    <a:pt x="0" y="21249"/>
                  </a:lnTo>
                  <a:lnTo>
                    <a:pt x="994" y="24089"/>
                  </a:lnTo>
                  <a:lnTo>
                    <a:pt x="4746" y="29889"/>
                  </a:lnTo>
                  <a:lnTo>
                    <a:pt x="7137" y="33816"/>
                  </a:lnTo>
                  <a:lnTo>
                    <a:pt x="9725" y="38420"/>
                  </a:lnTo>
                  <a:lnTo>
                    <a:pt x="12442" y="43473"/>
                  </a:lnTo>
                  <a:lnTo>
                    <a:pt x="14255" y="47833"/>
                  </a:lnTo>
                  <a:lnTo>
                    <a:pt x="15463" y="51732"/>
                  </a:lnTo>
                  <a:lnTo>
                    <a:pt x="16268" y="55325"/>
                  </a:lnTo>
                  <a:lnTo>
                    <a:pt x="19811" y="61961"/>
                  </a:lnTo>
                  <a:lnTo>
                    <a:pt x="22147" y="65120"/>
                  </a:lnTo>
                  <a:lnTo>
                    <a:pt x="25691" y="69210"/>
                  </a:lnTo>
                  <a:lnTo>
                    <a:pt x="30039" y="73921"/>
                  </a:lnTo>
                  <a:lnTo>
                    <a:pt x="34925" y="79047"/>
                  </a:lnTo>
                  <a:lnTo>
                    <a:pt x="39175" y="84448"/>
                  </a:lnTo>
                  <a:lnTo>
                    <a:pt x="43002" y="90033"/>
                  </a:lnTo>
                  <a:lnTo>
                    <a:pt x="46546" y="95741"/>
                  </a:lnTo>
                  <a:lnTo>
                    <a:pt x="49903" y="100538"/>
                  </a:lnTo>
                  <a:lnTo>
                    <a:pt x="53133" y="104729"/>
                  </a:lnTo>
                  <a:lnTo>
                    <a:pt x="56281" y="108515"/>
                  </a:lnTo>
                  <a:lnTo>
                    <a:pt x="60365" y="113023"/>
                  </a:lnTo>
                  <a:lnTo>
                    <a:pt x="70200" y="123323"/>
                  </a:lnTo>
                  <a:lnTo>
                    <a:pt x="108896" y="162348"/>
                  </a:lnTo>
                  <a:lnTo>
                    <a:pt x="113320" y="165779"/>
                  </a:lnTo>
                  <a:lnTo>
                    <a:pt x="118256" y="169059"/>
                  </a:lnTo>
                  <a:lnTo>
                    <a:pt x="123533" y="172237"/>
                  </a:lnTo>
                  <a:lnTo>
                    <a:pt x="128044" y="175348"/>
                  </a:lnTo>
                  <a:lnTo>
                    <a:pt x="132046" y="178415"/>
                  </a:lnTo>
                  <a:lnTo>
                    <a:pt x="135706" y="181451"/>
                  </a:lnTo>
                  <a:lnTo>
                    <a:pt x="139139" y="184467"/>
                  </a:lnTo>
                  <a:lnTo>
                    <a:pt x="145603" y="190465"/>
                  </a:lnTo>
                  <a:lnTo>
                    <a:pt x="150704" y="194445"/>
                  </a:lnTo>
                  <a:lnTo>
                    <a:pt x="157084" y="199084"/>
                  </a:lnTo>
                  <a:lnTo>
                    <a:pt x="178783" y="21431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318"/>
            <p:cNvSpPr/>
            <p:nvPr/>
          </p:nvSpPr>
          <p:spPr>
            <a:xfrm>
              <a:off x="3526156" y="6027539"/>
              <a:ext cx="125113" cy="169665"/>
            </a:xfrm>
            <a:custGeom>
              <a:avLst/>
              <a:gdLst/>
              <a:ahLst/>
              <a:cxnLst/>
              <a:rect l="0" t="0" r="0" b="0"/>
              <a:pathLst>
                <a:path w="125113" h="169665">
                  <a:moveTo>
                    <a:pt x="125112" y="0"/>
                  </a:moveTo>
                  <a:lnTo>
                    <a:pt x="120367" y="0"/>
                  </a:lnTo>
                  <a:lnTo>
                    <a:pt x="118969" y="992"/>
                  </a:lnTo>
                  <a:lnTo>
                    <a:pt x="118037" y="2645"/>
                  </a:lnTo>
                  <a:lnTo>
                    <a:pt x="117416" y="4740"/>
                  </a:lnTo>
                  <a:lnTo>
                    <a:pt x="115015" y="7129"/>
                  </a:lnTo>
                  <a:lnTo>
                    <a:pt x="111428" y="9713"/>
                  </a:lnTo>
                  <a:lnTo>
                    <a:pt x="107051" y="12428"/>
                  </a:lnTo>
                  <a:lnTo>
                    <a:pt x="103139" y="15231"/>
                  </a:lnTo>
                  <a:lnTo>
                    <a:pt x="99538" y="18091"/>
                  </a:lnTo>
                  <a:lnTo>
                    <a:pt x="96144" y="20990"/>
                  </a:lnTo>
                  <a:lnTo>
                    <a:pt x="92888" y="24907"/>
                  </a:lnTo>
                  <a:lnTo>
                    <a:pt x="89724" y="29503"/>
                  </a:lnTo>
                  <a:lnTo>
                    <a:pt x="86621" y="34552"/>
                  </a:lnTo>
                  <a:lnTo>
                    <a:pt x="83560" y="38909"/>
                  </a:lnTo>
                  <a:lnTo>
                    <a:pt x="80526" y="42807"/>
                  </a:lnTo>
                  <a:lnTo>
                    <a:pt x="77510" y="46398"/>
                  </a:lnTo>
                  <a:lnTo>
                    <a:pt x="74506" y="50775"/>
                  </a:lnTo>
                  <a:lnTo>
                    <a:pt x="71510" y="55678"/>
                  </a:lnTo>
                  <a:lnTo>
                    <a:pt x="68519" y="60932"/>
                  </a:lnTo>
                  <a:lnTo>
                    <a:pt x="65532" y="65425"/>
                  </a:lnTo>
                  <a:lnTo>
                    <a:pt x="62548" y="69414"/>
                  </a:lnTo>
                  <a:lnTo>
                    <a:pt x="59565" y="73065"/>
                  </a:lnTo>
                  <a:lnTo>
                    <a:pt x="56583" y="77483"/>
                  </a:lnTo>
                  <a:lnTo>
                    <a:pt x="53603" y="82414"/>
                  </a:lnTo>
                  <a:lnTo>
                    <a:pt x="50621" y="87685"/>
                  </a:lnTo>
                  <a:lnTo>
                    <a:pt x="46648" y="92191"/>
                  </a:lnTo>
                  <a:lnTo>
                    <a:pt x="42013" y="96187"/>
                  </a:lnTo>
                  <a:lnTo>
                    <a:pt x="36935" y="99844"/>
                  </a:lnTo>
                  <a:lnTo>
                    <a:pt x="32558" y="103273"/>
                  </a:lnTo>
                  <a:lnTo>
                    <a:pt x="28646" y="106552"/>
                  </a:lnTo>
                  <a:lnTo>
                    <a:pt x="25045" y="109730"/>
                  </a:lnTo>
                  <a:lnTo>
                    <a:pt x="22644" y="113833"/>
                  </a:lnTo>
                  <a:lnTo>
                    <a:pt x="21044" y="118553"/>
                  </a:lnTo>
                  <a:lnTo>
                    <a:pt x="19977" y="123684"/>
                  </a:lnTo>
                  <a:lnTo>
                    <a:pt x="18272" y="127104"/>
                  </a:lnTo>
                  <a:lnTo>
                    <a:pt x="16142" y="129385"/>
                  </a:lnTo>
                  <a:lnTo>
                    <a:pt x="13729" y="130904"/>
                  </a:lnTo>
                  <a:lnTo>
                    <a:pt x="12121" y="133903"/>
                  </a:lnTo>
                  <a:lnTo>
                    <a:pt x="11048" y="137885"/>
                  </a:lnTo>
                  <a:lnTo>
                    <a:pt x="10333" y="142525"/>
                  </a:lnTo>
                  <a:lnTo>
                    <a:pt x="8864" y="145618"/>
                  </a:lnTo>
                  <a:lnTo>
                    <a:pt x="6890" y="147680"/>
                  </a:lnTo>
                  <a:lnTo>
                    <a:pt x="4582" y="149055"/>
                  </a:lnTo>
                  <a:lnTo>
                    <a:pt x="3043" y="150964"/>
                  </a:lnTo>
                  <a:lnTo>
                    <a:pt x="2017" y="153229"/>
                  </a:lnTo>
                  <a:lnTo>
                    <a:pt x="370" y="159251"/>
                  </a:lnTo>
                  <a:lnTo>
                    <a:pt x="144" y="162721"/>
                  </a:lnTo>
                  <a:lnTo>
                    <a:pt x="0" y="168293"/>
                  </a:lnTo>
                  <a:lnTo>
                    <a:pt x="981" y="168750"/>
                  </a:lnTo>
                  <a:lnTo>
                    <a:pt x="4720" y="169258"/>
                  </a:lnTo>
                  <a:lnTo>
                    <a:pt x="8903" y="16966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319"/>
            <p:cNvSpPr/>
            <p:nvPr/>
          </p:nvSpPr>
          <p:spPr>
            <a:xfrm>
              <a:off x="3758538" y="6036836"/>
              <a:ext cx="116210" cy="8563"/>
            </a:xfrm>
            <a:custGeom>
              <a:avLst/>
              <a:gdLst/>
              <a:ahLst/>
              <a:cxnLst/>
              <a:rect l="0" t="0" r="0" b="0"/>
              <a:pathLst>
                <a:path w="116210" h="8563">
                  <a:moveTo>
                    <a:pt x="0" y="8562"/>
                  </a:moveTo>
                  <a:lnTo>
                    <a:pt x="29843" y="8562"/>
                  </a:lnTo>
                  <a:lnTo>
                    <a:pt x="32808" y="7570"/>
                  </a:lnTo>
                  <a:lnTo>
                    <a:pt x="35777" y="5917"/>
                  </a:lnTo>
                  <a:lnTo>
                    <a:pt x="38750" y="3822"/>
                  </a:lnTo>
                  <a:lnTo>
                    <a:pt x="41725" y="2425"/>
                  </a:lnTo>
                  <a:lnTo>
                    <a:pt x="44702" y="1494"/>
                  </a:lnTo>
                  <a:lnTo>
                    <a:pt x="47679" y="873"/>
                  </a:lnTo>
                  <a:lnTo>
                    <a:pt x="51651" y="460"/>
                  </a:lnTo>
                  <a:lnTo>
                    <a:pt x="56286" y="184"/>
                  </a:lnTo>
                  <a:lnTo>
                    <a:pt x="61361" y="0"/>
                  </a:lnTo>
                  <a:lnTo>
                    <a:pt x="65739" y="870"/>
                  </a:lnTo>
                  <a:lnTo>
                    <a:pt x="69650" y="2442"/>
                  </a:lnTo>
                  <a:lnTo>
                    <a:pt x="73250" y="4482"/>
                  </a:lnTo>
                  <a:lnTo>
                    <a:pt x="77638" y="5842"/>
                  </a:lnTo>
                  <a:lnTo>
                    <a:pt x="82549" y="6749"/>
                  </a:lnTo>
                  <a:lnTo>
                    <a:pt x="87810" y="7353"/>
                  </a:lnTo>
                  <a:lnTo>
                    <a:pt x="93303" y="7756"/>
                  </a:lnTo>
                  <a:lnTo>
                    <a:pt x="98952" y="8025"/>
                  </a:lnTo>
                  <a:lnTo>
                    <a:pt x="116209" y="856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320"/>
            <p:cNvSpPr/>
            <p:nvPr/>
          </p:nvSpPr>
          <p:spPr>
            <a:xfrm>
              <a:off x="3785356" y="6090047"/>
              <a:ext cx="107270" cy="8930"/>
            </a:xfrm>
            <a:custGeom>
              <a:avLst/>
              <a:gdLst/>
              <a:ahLst/>
              <a:cxnLst/>
              <a:rect l="0" t="0" r="0" b="0"/>
              <a:pathLst>
                <a:path w="107270" h="8930">
                  <a:moveTo>
                    <a:pt x="0" y="0"/>
                  </a:moveTo>
                  <a:lnTo>
                    <a:pt x="7696" y="7688"/>
                  </a:lnTo>
                  <a:lnTo>
                    <a:pt x="9103" y="8102"/>
                  </a:lnTo>
                  <a:lnTo>
                    <a:pt x="11035" y="8378"/>
                  </a:lnTo>
                  <a:lnTo>
                    <a:pt x="13316" y="8562"/>
                  </a:lnTo>
                  <a:lnTo>
                    <a:pt x="15830" y="8684"/>
                  </a:lnTo>
                  <a:lnTo>
                    <a:pt x="21271" y="8821"/>
                  </a:lnTo>
                  <a:lnTo>
                    <a:pt x="72885" y="8929"/>
                  </a:lnTo>
                  <a:lnTo>
                    <a:pt x="78387" y="7936"/>
                  </a:lnTo>
                  <a:lnTo>
                    <a:pt x="85034" y="6283"/>
                  </a:lnTo>
                  <a:lnTo>
                    <a:pt x="107269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321"/>
            <p:cNvSpPr/>
            <p:nvPr/>
          </p:nvSpPr>
          <p:spPr>
            <a:xfrm>
              <a:off x="3982017" y="5956101"/>
              <a:ext cx="151966" cy="142876"/>
            </a:xfrm>
            <a:custGeom>
              <a:avLst/>
              <a:gdLst/>
              <a:ahLst/>
              <a:cxnLst/>
              <a:rect l="0" t="0" r="0" b="0"/>
              <a:pathLst>
                <a:path w="151966" h="142876">
                  <a:moveTo>
                    <a:pt x="71513" y="0"/>
                  </a:moveTo>
                  <a:lnTo>
                    <a:pt x="63816" y="0"/>
                  </a:lnTo>
                  <a:lnTo>
                    <a:pt x="63402" y="993"/>
                  </a:lnTo>
                  <a:lnTo>
                    <a:pt x="62942" y="4741"/>
                  </a:lnTo>
                  <a:lnTo>
                    <a:pt x="62683" y="7690"/>
                  </a:lnTo>
                  <a:lnTo>
                    <a:pt x="59973" y="11025"/>
                  </a:lnTo>
                  <a:lnTo>
                    <a:pt x="57860" y="13303"/>
                  </a:lnTo>
                  <a:lnTo>
                    <a:pt x="55458" y="14822"/>
                  </a:lnTo>
                  <a:lnTo>
                    <a:pt x="52864" y="15834"/>
                  </a:lnTo>
                  <a:lnTo>
                    <a:pt x="50141" y="16510"/>
                  </a:lnTo>
                  <a:lnTo>
                    <a:pt x="48326" y="17952"/>
                  </a:lnTo>
                  <a:lnTo>
                    <a:pt x="47116" y="19906"/>
                  </a:lnTo>
                  <a:lnTo>
                    <a:pt x="46309" y="22200"/>
                  </a:lnTo>
                  <a:lnTo>
                    <a:pt x="44778" y="24722"/>
                  </a:lnTo>
                  <a:lnTo>
                    <a:pt x="42764" y="27396"/>
                  </a:lnTo>
                  <a:lnTo>
                    <a:pt x="40428" y="30171"/>
                  </a:lnTo>
                  <a:lnTo>
                    <a:pt x="37877" y="33012"/>
                  </a:lnTo>
                  <a:lnTo>
                    <a:pt x="32395" y="38816"/>
                  </a:lnTo>
                  <a:lnTo>
                    <a:pt x="30536" y="41752"/>
                  </a:lnTo>
                  <a:lnTo>
                    <a:pt x="29296" y="44702"/>
                  </a:lnTo>
                  <a:lnTo>
                    <a:pt x="28469" y="47661"/>
                  </a:lnTo>
                  <a:lnTo>
                    <a:pt x="26925" y="50626"/>
                  </a:lnTo>
                  <a:lnTo>
                    <a:pt x="24903" y="53594"/>
                  </a:lnTo>
                  <a:lnTo>
                    <a:pt x="22561" y="56566"/>
                  </a:lnTo>
                  <a:lnTo>
                    <a:pt x="21000" y="59539"/>
                  </a:lnTo>
                  <a:lnTo>
                    <a:pt x="19959" y="62513"/>
                  </a:lnTo>
                  <a:lnTo>
                    <a:pt x="19266" y="65488"/>
                  </a:lnTo>
                  <a:lnTo>
                    <a:pt x="17810" y="68464"/>
                  </a:lnTo>
                  <a:lnTo>
                    <a:pt x="15846" y="71440"/>
                  </a:lnTo>
                  <a:lnTo>
                    <a:pt x="13544" y="74416"/>
                  </a:lnTo>
                  <a:lnTo>
                    <a:pt x="11016" y="77392"/>
                  </a:lnTo>
                  <a:lnTo>
                    <a:pt x="8337" y="80368"/>
                  </a:lnTo>
                  <a:lnTo>
                    <a:pt x="5557" y="83345"/>
                  </a:lnTo>
                  <a:lnTo>
                    <a:pt x="3705" y="86321"/>
                  </a:lnTo>
                  <a:lnTo>
                    <a:pt x="2470" y="89297"/>
                  </a:lnTo>
                  <a:lnTo>
                    <a:pt x="487" y="96463"/>
                  </a:lnTo>
                  <a:lnTo>
                    <a:pt x="217" y="100089"/>
                  </a:lnTo>
                  <a:lnTo>
                    <a:pt x="43" y="105760"/>
                  </a:lnTo>
                  <a:lnTo>
                    <a:pt x="0" y="123655"/>
                  </a:lnTo>
                  <a:lnTo>
                    <a:pt x="993" y="124108"/>
                  </a:lnTo>
                  <a:lnTo>
                    <a:pt x="4745" y="124613"/>
                  </a:lnTo>
                  <a:lnTo>
                    <a:pt x="8571" y="124980"/>
                  </a:lnTo>
                  <a:lnTo>
                    <a:pt x="8775" y="127647"/>
                  </a:lnTo>
                  <a:lnTo>
                    <a:pt x="8830" y="129746"/>
                  </a:lnTo>
                  <a:lnTo>
                    <a:pt x="9859" y="131146"/>
                  </a:lnTo>
                  <a:lnTo>
                    <a:pt x="11539" y="132079"/>
                  </a:lnTo>
                  <a:lnTo>
                    <a:pt x="16626" y="133577"/>
                  </a:lnTo>
                  <a:lnTo>
                    <a:pt x="19970" y="133782"/>
                  </a:lnTo>
                  <a:lnTo>
                    <a:pt x="25465" y="133914"/>
                  </a:lnTo>
                  <a:lnTo>
                    <a:pt x="79241" y="133946"/>
                  </a:lnTo>
                  <a:lnTo>
                    <a:pt x="83618" y="134938"/>
                  </a:lnTo>
                  <a:lnTo>
                    <a:pt x="87529" y="136591"/>
                  </a:lnTo>
                  <a:lnTo>
                    <a:pt x="91129" y="138686"/>
                  </a:lnTo>
                  <a:lnTo>
                    <a:pt x="95516" y="140083"/>
                  </a:lnTo>
                  <a:lnTo>
                    <a:pt x="100427" y="141014"/>
                  </a:lnTo>
                  <a:lnTo>
                    <a:pt x="105687" y="141634"/>
                  </a:lnTo>
                  <a:lnTo>
                    <a:pt x="110188" y="142048"/>
                  </a:lnTo>
                  <a:lnTo>
                    <a:pt x="114181" y="142324"/>
                  </a:lnTo>
                  <a:lnTo>
                    <a:pt x="117837" y="142508"/>
                  </a:lnTo>
                  <a:lnTo>
                    <a:pt x="129844" y="142712"/>
                  </a:lnTo>
                  <a:lnTo>
                    <a:pt x="151965" y="14287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322"/>
            <p:cNvSpPr/>
            <p:nvPr/>
          </p:nvSpPr>
          <p:spPr>
            <a:xfrm>
              <a:off x="4125043" y="5911453"/>
              <a:ext cx="35757" cy="330399"/>
            </a:xfrm>
            <a:custGeom>
              <a:avLst/>
              <a:gdLst/>
              <a:ahLst/>
              <a:cxnLst/>
              <a:rect l="0" t="0" r="0" b="0"/>
              <a:pathLst>
                <a:path w="35757" h="330399">
                  <a:moveTo>
                    <a:pt x="35756" y="0"/>
                  </a:moveTo>
                  <a:lnTo>
                    <a:pt x="31011" y="4740"/>
                  </a:lnTo>
                  <a:lnTo>
                    <a:pt x="29613" y="7129"/>
                  </a:lnTo>
                  <a:lnTo>
                    <a:pt x="28681" y="9713"/>
                  </a:lnTo>
                  <a:lnTo>
                    <a:pt x="27645" y="15231"/>
                  </a:lnTo>
                  <a:lnTo>
                    <a:pt x="27186" y="20991"/>
                  </a:lnTo>
                  <a:lnTo>
                    <a:pt x="26069" y="23916"/>
                  </a:lnTo>
                  <a:lnTo>
                    <a:pt x="24332" y="26858"/>
                  </a:lnTo>
                  <a:lnTo>
                    <a:pt x="22180" y="29811"/>
                  </a:lnTo>
                  <a:lnTo>
                    <a:pt x="20746" y="33765"/>
                  </a:lnTo>
                  <a:lnTo>
                    <a:pt x="19790" y="38385"/>
                  </a:lnTo>
                  <a:lnTo>
                    <a:pt x="18728" y="47818"/>
                  </a:lnTo>
                  <a:lnTo>
                    <a:pt x="18255" y="55318"/>
                  </a:lnTo>
                  <a:lnTo>
                    <a:pt x="17137" y="59699"/>
                  </a:lnTo>
                  <a:lnTo>
                    <a:pt x="15398" y="64603"/>
                  </a:lnTo>
                  <a:lnTo>
                    <a:pt x="13244" y="69858"/>
                  </a:lnTo>
                  <a:lnTo>
                    <a:pt x="11809" y="75345"/>
                  </a:lnTo>
                  <a:lnTo>
                    <a:pt x="10852" y="80988"/>
                  </a:lnTo>
                  <a:lnTo>
                    <a:pt x="10215" y="86734"/>
                  </a:lnTo>
                  <a:lnTo>
                    <a:pt x="9789" y="92549"/>
                  </a:lnTo>
                  <a:lnTo>
                    <a:pt x="9505" y="98411"/>
                  </a:lnTo>
                  <a:lnTo>
                    <a:pt x="9316" y="104302"/>
                  </a:lnTo>
                  <a:lnTo>
                    <a:pt x="8198" y="110214"/>
                  </a:lnTo>
                  <a:lnTo>
                    <a:pt x="6458" y="116140"/>
                  </a:lnTo>
                  <a:lnTo>
                    <a:pt x="4305" y="122076"/>
                  </a:lnTo>
                  <a:lnTo>
                    <a:pt x="2870" y="128017"/>
                  </a:lnTo>
                  <a:lnTo>
                    <a:pt x="1913" y="133961"/>
                  </a:lnTo>
                  <a:lnTo>
                    <a:pt x="1276" y="139909"/>
                  </a:lnTo>
                  <a:lnTo>
                    <a:pt x="850" y="145859"/>
                  </a:lnTo>
                  <a:lnTo>
                    <a:pt x="566" y="151810"/>
                  </a:lnTo>
                  <a:lnTo>
                    <a:pt x="167" y="167020"/>
                  </a:lnTo>
                  <a:lnTo>
                    <a:pt x="4" y="214476"/>
                  </a:lnTo>
                  <a:lnTo>
                    <a:pt x="0" y="315763"/>
                  </a:lnTo>
                  <a:lnTo>
                    <a:pt x="993" y="317665"/>
                  </a:lnTo>
                  <a:lnTo>
                    <a:pt x="2648" y="318933"/>
                  </a:lnTo>
                  <a:lnTo>
                    <a:pt x="4745" y="319778"/>
                  </a:lnTo>
                  <a:lnTo>
                    <a:pt x="6143" y="321334"/>
                  </a:lnTo>
                  <a:lnTo>
                    <a:pt x="7075" y="323363"/>
                  </a:lnTo>
                  <a:lnTo>
                    <a:pt x="8830" y="329986"/>
                  </a:lnTo>
                  <a:lnTo>
                    <a:pt x="9860" y="330124"/>
                  </a:lnTo>
                  <a:lnTo>
                    <a:pt x="11539" y="330215"/>
                  </a:lnTo>
                  <a:lnTo>
                    <a:pt x="17878" y="33039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323"/>
            <p:cNvSpPr/>
            <p:nvPr/>
          </p:nvSpPr>
          <p:spPr>
            <a:xfrm>
              <a:off x="4259166" y="5947183"/>
              <a:ext cx="134052" cy="285325"/>
            </a:xfrm>
            <a:custGeom>
              <a:avLst/>
              <a:gdLst/>
              <a:ahLst/>
              <a:cxnLst/>
              <a:rect l="0" t="0" r="0" b="0"/>
              <a:pathLst>
                <a:path w="134052" h="285325">
                  <a:moveTo>
                    <a:pt x="71477" y="80356"/>
                  </a:moveTo>
                  <a:lnTo>
                    <a:pt x="71477" y="75616"/>
                  </a:lnTo>
                  <a:lnTo>
                    <a:pt x="72470" y="73227"/>
                  </a:lnTo>
                  <a:lnTo>
                    <a:pt x="76222" y="67927"/>
                  </a:lnTo>
                  <a:lnTo>
                    <a:pt x="77620" y="65124"/>
                  </a:lnTo>
                  <a:lnTo>
                    <a:pt x="80581" y="56440"/>
                  </a:lnTo>
                  <a:lnTo>
                    <a:pt x="82512" y="53498"/>
                  </a:lnTo>
                  <a:lnTo>
                    <a:pt x="84794" y="50545"/>
                  </a:lnTo>
                  <a:lnTo>
                    <a:pt x="87307" y="47583"/>
                  </a:lnTo>
                  <a:lnTo>
                    <a:pt x="89976" y="44617"/>
                  </a:lnTo>
                  <a:lnTo>
                    <a:pt x="96651" y="37467"/>
                  </a:lnTo>
                  <a:lnTo>
                    <a:pt x="97199" y="35889"/>
                  </a:lnTo>
                  <a:lnTo>
                    <a:pt x="98150" y="28173"/>
                  </a:lnTo>
                  <a:lnTo>
                    <a:pt x="98252" y="22451"/>
                  </a:lnTo>
                  <a:lnTo>
                    <a:pt x="97272" y="19925"/>
                  </a:lnTo>
                  <a:lnTo>
                    <a:pt x="93536" y="14471"/>
                  </a:lnTo>
                  <a:lnTo>
                    <a:pt x="91149" y="12620"/>
                  </a:lnTo>
                  <a:lnTo>
                    <a:pt x="88565" y="11386"/>
                  </a:lnTo>
                  <a:lnTo>
                    <a:pt x="85848" y="10564"/>
                  </a:lnTo>
                  <a:lnTo>
                    <a:pt x="84038" y="9023"/>
                  </a:lnTo>
                  <a:lnTo>
                    <a:pt x="82830" y="7003"/>
                  </a:lnTo>
                  <a:lnTo>
                    <a:pt x="82025" y="4666"/>
                  </a:lnTo>
                  <a:lnTo>
                    <a:pt x="79502" y="3106"/>
                  </a:lnTo>
                  <a:lnTo>
                    <a:pt x="75834" y="2067"/>
                  </a:lnTo>
                  <a:lnTo>
                    <a:pt x="71402" y="1374"/>
                  </a:lnTo>
                  <a:lnTo>
                    <a:pt x="67454" y="912"/>
                  </a:lnTo>
                  <a:lnTo>
                    <a:pt x="63829" y="605"/>
                  </a:lnTo>
                  <a:lnTo>
                    <a:pt x="60418" y="399"/>
                  </a:lnTo>
                  <a:lnTo>
                    <a:pt x="53981" y="171"/>
                  </a:lnTo>
                  <a:lnTo>
                    <a:pt x="41755" y="25"/>
                  </a:lnTo>
                  <a:lnTo>
                    <a:pt x="32763" y="0"/>
                  </a:lnTo>
                  <a:lnTo>
                    <a:pt x="29776" y="988"/>
                  </a:lnTo>
                  <a:lnTo>
                    <a:pt x="26791" y="2639"/>
                  </a:lnTo>
                  <a:lnTo>
                    <a:pt x="23808" y="4732"/>
                  </a:lnTo>
                  <a:lnTo>
                    <a:pt x="20826" y="6128"/>
                  </a:lnTo>
                  <a:lnTo>
                    <a:pt x="17845" y="7058"/>
                  </a:lnTo>
                  <a:lnTo>
                    <a:pt x="14864" y="7678"/>
                  </a:lnTo>
                  <a:lnTo>
                    <a:pt x="12877" y="9084"/>
                  </a:lnTo>
                  <a:lnTo>
                    <a:pt x="11552" y="11014"/>
                  </a:lnTo>
                  <a:lnTo>
                    <a:pt x="10669" y="13291"/>
                  </a:lnTo>
                  <a:lnTo>
                    <a:pt x="9087" y="14810"/>
                  </a:lnTo>
                  <a:lnTo>
                    <a:pt x="7039" y="15823"/>
                  </a:lnTo>
                  <a:lnTo>
                    <a:pt x="4681" y="16498"/>
                  </a:lnTo>
                  <a:lnTo>
                    <a:pt x="3109" y="17940"/>
                  </a:lnTo>
                  <a:lnTo>
                    <a:pt x="2061" y="19894"/>
                  </a:lnTo>
                  <a:lnTo>
                    <a:pt x="896" y="24711"/>
                  </a:lnTo>
                  <a:lnTo>
                    <a:pt x="240" y="33000"/>
                  </a:lnTo>
                  <a:lnTo>
                    <a:pt x="87" y="38803"/>
                  </a:lnTo>
                  <a:lnTo>
                    <a:pt x="0" y="52390"/>
                  </a:lnTo>
                  <a:lnTo>
                    <a:pt x="982" y="56751"/>
                  </a:lnTo>
                  <a:lnTo>
                    <a:pt x="4720" y="64242"/>
                  </a:lnTo>
                  <a:lnTo>
                    <a:pt x="9692" y="73525"/>
                  </a:lnTo>
                  <a:lnTo>
                    <a:pt x="20978" y="95653"/>
                  </a:lnTo>
                  <a:lnTo>
                    <a:pt x="24898" y="101468"/>
                  </a:lnTo>
                  <a:lnTo>
                    <a:pt x="29499" y="107329"/>
                  </a:lnTo>
                  <a:lnTo>
                    <a:pt x="34552" y="113221"/>
                  </a:lnTo>
                  <a:lnTo>
                    <a:pt x="38915" y="119133"/>
                  </a:lnTo>
                  <a:lnTo>
                    <a:pt x="42816" y="125059"/>
                  </a:lnTo>
                  <a:lnTo>
                    <a:pt x="46410" y="130994"/>
                  </a:lnTo>
                  <a:lnTo>
                    <a:pt x="49799" y="136935"/>
                  </a:lnTo>
                  <a:lnTo>
                    <a:pt x="56214" y="148827"/>
                  </a:lnTo>
                  <a:lnTo>
                    <a:pt x="60309" y="154777"/>
                  </a:lnTo>
                  <a:lnTo>
                    <a:pt x="65025" y="160728"/>
                  </a:lnTo>
                  <a:lnTo>
                    <a:pt x="70155" y="166679"/>
                  </a:lnTo>
                  <a:lnTo>
                    <a:pt x="74569" y="172631"/>
                  </a:lnTo>
                  <a:lnTo>
                    <a:pt x="78504" y="178584"/>
                  </a:lnTo>
                  <a:lnTo>
                    <a:pt x="82121" y="184536"/>
                  </a:lnTo>
                  <a:lnTo>
                    <a:pt x="85526" y="190490"/>
                  </a:lnTo>
                  <a:lnTo>
                    <a:pt x="91957" y="202395"/>
                  </a:lnTo>
                  <a:lnTo>
                    <a:pt x="95063" y="207356"/>
                  </a:lnTo>
                  <a:lnTo>
                    <a:pt x="98126" y="211656"/>
                  </a:lnTo>
                  <a:lnTo>
                    <a:pt x="101162" y="215514"/>
                  </a:lnTo>
                  <a:lnTo>
                    <a:pt x="103185" y="220070"/>
                  </a:lnTo>
                  <a:lnTo>
                    <a:pt x="104535" y="225092"/>
                  </a:lnTo>
                  <a:lnTo>
                    <a:pt x="105435" y="230425"/>
                  </a:lnTo>
                  <a:lnTo>
                    <a:pt x="106433" y="238995"/>
                  </a:lnTo>
                  <a:lnTo>
                    <a:pt x="106878" y="246112"/>
                  </a:lnTo>
                  <a:lnTo>
                    <a:pt x="107075" y="252583"/>
                  </a:lnTo>
                  <a:lnTo>
                    <a:pt x="107212" y="267824"/>
                  </a:lnTo>
                  <a:lnTo>
                    <a:pt x="107219" y="270819"/>
                  </a:lnTo>
                  <a:lnTo>
                    <a:pt x="106231" y="272816"/>
                  </a:lnTo>
                  <a:lnTo>
                    <a:pt x="104578" y="274147"/>
                  </a:lnTo>
                  <a:lnTo>
                    <a:pt x="102484" y="275034"/>
                  </a:lnTo>
                  <a:lnTo>
                    <a:pt x="100094" y="276618"/>
                  </a:lnTo>
                  <a:lnTo>
                    <a:pt x="97507" y="278666"/>
                  </a:lnTo>
                  <a:lnTo>
                    <a:pt x="94790" y="281023"/>
                  </a:lnTo>
                  <a:lnTo>
                    <a:pt x="91985" y="282594"/>
                  </a:lnTo>
                  <a:lnTo>
                    <a:pt x="89122" y="283643"/>
                  </a:lnTo>
                  <a:lnTo>
                    <a:pt x="86220" y="284341"/>
                  </a:lnTo>
                  <a:lnTo>
                    <a:pt x="83292" y="284807"/>
                  </a:lnTo>
                  <a:lnTo>
                    <a:pt x="80347" y="285117"/>
                  </a:lnTo>
                  <a:lnTo>
                    <a:pt x="77390" y="285324"/>
                  </a:lnTo>
                  <a:lnTo>
                    <a:pt x="74426" y="284470"/>
                  </a:lnTo>
                  <a:lnTo>
                    <a:pt x="71456" y="282909"/>
                  </a:lnTo>
                  <a:lnTo>
                    <a:pt x="68483" y="280875"/>
                  </a:lnTo>
                  <a:lnTo>
                    <a:pt x="65508" y="279520"/>
                  </a:lnTo>
                  <a:lnTo>
                    <a:pt x="62532" y="278616"/>
                  </a:lnTo>
                  <a:lnTo>
                    <a:pt x="59554" y="278014"/>
                  </a:lnTo>
                  <a:lnTo>
                    <a:pt x="56575" y="276620"/>
                  </a:lnTo>
                  <a:lnTo>
                    <a:pt x="53597" y="274698"/>
                  </a:lnTo>
                  <a:lnTo>
                    <a:pt x="50618" y="272425"/>
                  </a:lnTo>
                  <a:lnTo>
                    <a:pt x="47638" y="270910"/>
                  </a:lnTo>
                  <a:lnTo>
                    <a:pt x="44659" y="269900"/>
                  </a:lnTo>
                  <a:lnTo>
                    <a:pt x="41679" y="269226"/>
                  </a:lnTo>
                  <a:lnTo>
                    <a:pt x="38699" y="267784"/>
                  </a:lnTo>
                  <a:lnTo>
                    <a:pt x="35721" y="265832"/>
                  </a:lnTo>
                  <a:lnTo>
                    <a:pt x="32740" y="263538"/>
                  </a:lnTo>
                  <a:lnTo>
                    <a:pt x="29761" y="262008"/>
                  </a:lnTo>
                  <a:lnTo>
                    <a:pt x="26781" y="260988"/>
                  </a:lnTo>
                  <a:lnTo>
                    <a:pt x="23801" y="260309"/>
                  </a:lnTo>
                  <a:lnTo>
                    <a:pt x="21815" y="258863"/>
                  </a:lnTo>
                  <a:lnTo>
                    <a:pt x="20490" y="256908"/>
                  </a:lnTo>
                  <a:lnTo>
                    <a:pt x="19608" y="254612"/>
                  </a:lnTo>
                  <a:lnTo>
                    <a:pt x="15978" y="249415"/>
                  </a:lnTo>
                  <a:lnTo>
                    <a:pt x="10301" y="242734"/>
                  </a:lnTo>
                  <a:lnTo>
                    <a:pt x="9524" y="239175"/>
                  </a:lnTo>
                  <a:lnTo>
                    <a:pt x="8985" y="232092"/>
                  </a:lnTo>
                  <a:lnTo>
                    <a:pt x="8914" y="219853"/>
                  </a:lnTo>
                  <a:lnTo>
                    <a:pt x="9903" y="217010"/>
                  </a:lnTo>
                  <a:lnTo>
                    <a:pt x="13651" y="211206"/>
                  </a:lnTo>
                  <a:lnTo>
                    <a:pt x="16042" y="208268"/>
                  </a:lnTo>
                  <a:lnTo>
                    <a:pt x="18628" y="205318"/>
                  </a:lnTo>
                  <a:lnTo>
                    <a:pt x="21345" y="202360"/>
                  </a:lnTo>
                  <a:lnTo>
                    <a:pt x="23158" y="199394"/>
                  </a:lnTo>
                  <a:lnTo>
                    <a:pt x="26701" y="190482"/>
                  </a:lnTo>
                  <a:lnTo>
                    <a:pt x="28714" y="187508"/>
                  </a:lnTo>
                  <a:lnTo>
                    <a:pt x="31050" y="184533"/>
                  </a:lnTo>
                  <a:lnTo>
                    <a:pt x="34593" y="181557"/>
                  </a:lnTo>
                  <a:lnTo>
                    <a:pt x="38941" y="178581"/>
                  </a:lnTo>
                  <a:lnTo>
                    <a:pt x="43827" y="175605"/>
                  </a:lnTo>
                  <a:lnTo>
                    <a:pt x="48078" y="172629"/>
                  </a:lnTo>
                  <a:lnTo>
                    <a:pt x="51904" y="169652"/>
                  </a:lnTo>
                  <a:lnTo>
                    <a:pt x="55449" y="166675"/>
                  </a:lnTo>
                  <a:lnTo>
                    <a:pt x="58805" y="163699"/>
                  </a:lnTo>
                  <a:lnTo>
                    <a:pt x="65183" y="157747"/>
                  </a:lnTo>
                  <a:lnTo>
                    <a:pt x="77370" y="145840"/>
                  </a:lnTo>
                  <a:lnTo>
                    <a:pt x="92326" y="130958"/>
                  </a:lnTo>
                  <a:lnTo>
                    <a:pt x="94315" y="127981"/>
                  </a:lnTo>
                  <a:lnTo>
                    <a:pt x="96526" y="122028"/>
                  </a:lnTo>
                  <a:lnTo>
                    <a:pt x="100157" y="116074"/>
                  </a:lnTo>
                  <a:lnTo>
                    <a:pt x="102516" y="113098"/>
                  </a:lnTo>
                  <a:lnTo>
                    <a:pt x="105081" y="110121"/>
                  </a:lnTo>
                  <a:lnTo>
                    <a:pt x="107785" y="107145"/>
                  </a:lnTo>
                  <a:lnTo>
                    <a:pt x="110581" y="104168"/>
                  </a:lnTo>
                  <a:lnTo>
                    <a:pt x="112445" y="101192"/>
                  </a:lnTo>
                  <a:lnTo>
                    <a:pt x="114516" y="95239"/>
                  </a:lnTo>
                  <a:lnTo>
                    <a:pt x="118085" y="89285"/>
                  </a:lnTo>
                  <a:lnTo>
                    <a:pt x="120427" y="86309"/>
                  </a:lnTo>
                  <a:lnTo>
                    <a:pt x="122982" y="82340"/>
                  </a:lnTo>
                  <a:lnTo>
                    <a:pt x="125678" y="77710"/>
                  </a:lnTo>
                  <a:lnTo>
                    <a:pt x="134051" y="6249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324"/>
            <p:cNvSpPr/>
            <p:nvPr/>
          </p:nvSpPr>
          <p:spPr>
            <a:xfrm>
              <a:off x="3195372" y="6209919"/>
              <a:ext cx="527410" cy="23004"/>
            </a:xfrm>
            <a:custGeom>
              <a:avLst/>
              <a:gdLst/>
              <a:ahLst/>
              <a:cxnLst/>
              <a:rect l="0" t="0" r="0" b="0"/>
              <a:pathLst>
                <a:path w="527410" h="23004">
                  <a:moveTo>
                    <a:pt x="0" y="23003"/>
                  </a:moveTo>
                  <a:lnTo>
                    <a:pt x="0" y="15314"/>
                  </a:lnTo>
                  <a:lnTo>
                    <a:pt x="993" y="14900"/>
                  </a:lnTo>
                  <a:lnTo>
                    <a:pt x="7697" y="14182"/>
                  </a:lnTo>
                  <a:lnTo>
                    <a:pt x="9104" y="13153"/>
                  </a:lnTo>
                  <a:lnTo>
                    <a:pt x="11035" y="11476"/>
                  </a:lnTo>
                  <a:lnTo>
                    <a:pt x="16527" y="6394"/>
                  </a:lnTo>
                  <a:lnTo>
                    <a:pt x="19926" y="5699"/>
                  </a:lnTo>
                  <a:lnTo>
                    <a:pt x="35936" y="5192"/>
                  </a:lnTo>
                  <a:lnTo>
                    <a:pt x="52456" y="5153"/>
                  </a:lnTo>
                  <a:lnTo>
                    <a:pt x="57815" y="4157"/>
                  </a:lnTo>
                  <a:lnTo>
                    <a:pt x="63374" y="2502"/>
                  </a:lnTo>
                  <a:lnTo>
                    <a:pt x="69067" y="406"/>
                  </a:lnTo>
                  <a:lnTo>
                    <a:pt x="74849" y="0"/>
                  </a:lnTo>
                  <a:lnTo>
                    <a:pt x="80689" y="722"/>
                  </a:lnTo>
                  <a:lnTo>
                    <a:pt x="86570" y="2196"/>
                  </a:lnTo>
                  <a:lnTo>
                    <a:pt x="92476" y="3178"/>
                  </a:lnTo>
                  <a:lnTo>
                    <a:pt x="98401" y="3833"/>
                  </a:lnTo>
                  <a:lnTo>
                    <a:pt x="104337" y="4270"/>
                  </a:lnTo>
                  <a:lnTo>
                    <a:pt x="118878" y="4755"/>
                  </a:lnTo>
                  <a:lnTo>
                    <a:pt x="163003" y="5110"/>
                  </a:lnTo>
                  <a:lnTo>
                    <a:pt x="493234" y="5143"/>
                  </a:lnTo>
                  <a:lnTo>
                    <a:pt x="496680" y="6135"/>
                  </a:lnTo>
                  <a:lnTo>
                    <a:pt x="499970" y="7789"/>
                  </a:lnTo>
                  <a:lnTo>
                    <a:pt x="507642" y="12832"/>
                  </a:lnTo>
                  <a:lnTo>
                    <a:pt x="513989" y="13522"/>
                  </a:lnTo>
                  <a:lnTo>
                    <a:pt x="527409" y="1407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325"/>
            <p:cNvSpPr/>
            <p:nvPr/>
          </p:nvSpPr>
          <p:spPr>
            <a:xfrm>
              <a:off x="3535059" y="6286500"/>
              <a:ext cx="17880" cy="214313"/>
            </a:xfrm>
            <a:custGeom>
              <a:avLst/>
              <a:gdLst/>
              <a:ahLst/>
              <a:cxnLst/>
              <a:rect l="0" t="0" r="0" b="0"/>
              <a:pathLst>
                <a:path w="17880" h="214313">
                  <a:moveTo>
                    <a:pt x="8939" y="0"/>
                  </a:moveTo>
                  <a:lnTo>
                    <a:pt x="1243" y="7689"/>
                  </a:lnTo>
                  <a:lnTo>
                    <a:pt x="829" y="9094"/>
                  </a:lnTo>
                  <a:lnTo>
                    <a:pt x="368" y="13302"/>
                  </a:lnTo>
                  <a:lnTo>
                    <a:pt x="164" y="18480"/>
                  </a:lnTo>
                  <a:lnTo>
                    <a:pt x="73" y="25080"/>
                  </a:lnTo>
                  <a:lnTo>
                    <a:pt x="0" y="163592"/>
                  </a:lnTo>
                  <a:lnTo>
                    <a:pt x="994" y="166608"/>
                  </a:lnTo>
                  <a:lnTo>
                    <a:pt x="2649" y="169611"/>
                  </a:lnTo>
                  <a:lnTo>
                    <a:pt x="4746" y="172605"/>
                  </a:lnTo>
                  <a:lnTo>
                    <a:pt x="6144" y="175594"/>
                  </a:lnTo>
                  <a:lnTo>
                    <a:pt x="7076" y="178578"/>
                  </a:lnTo>
                  <a:lnTo>
                    <a:pt x="7697" y="181560"/>
                  </a:lnTo>
                  <a:lnTo>
                    <a:pt x="8111" y="184540"/>
                  </a:lnTo>
                  <a:lnTo>
                    <a:pt x="8572" y="190497"/>
                  </a:lnTo>
                  <a:lnTo>
                    <a:pt x="8776" y="196451"/>
                  </a:lnTo>
                  <a:lnTo>
                    <a:pt x="8907" y="203618"/>
                  </a:lnTo>
                  <a:lnTo>
                    <a:pt x="9911" y="205199"/>
                  </a:lnTo>
                  <a:lnTo>
                    <a:pt x="11574" y="207244"/>
                  </a:lnTo>
                  <a:lnTo>
                    <a:pt x="17879" y="21431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326"/>
            <p:cNvSpPr/>
            <p:nvPr/>
          </p:nvSpPr>
          <p:spPr>
            <a:xfrm>
              <a:off x="3597633" y="6331149"/>
              <a:ext cx="196663" cy="151805"/>
            </a:xfrm>
            <a:custGeom>
              <a:avLst/>
              <a:gdLst/>
              <a:ahLst/>
              <a:cxnLst/>
              <a:rect l="0" t="0" r="0" b="0"/>
              <a:pathLst>
                <a:path w="196663" h="151805">
                  <a:moveTo>
                    <a:pt x="0" y="17859"/>
                  </a:moveTo>
                  <a:lnTo>
                    <a:pt x="0" y="13118"/>
                  </a:lnTo>
                  <a:lnTo>
                    <a:pt x="993" y="11721"/>
                  </a:lnTo>
                  <a:lnTo>
                    <a:pt x="2649" y="10791"/>
                  </a:lnTo>
                  <a:lnTo>
                    <a:pt x="7697" y="9297"/>
                  </a:lnTo>
                  <a:lnTo>
                    <a:pt x="11036" y="6446"/>
                  </a:lnTo>
                  <a:lnTo>
                    <a:pt x="13317" y="4297"/>
                  </a:lnTo>
                  <a:lnTo>
                    <a:pt x="15830" y="2864"/>
                  </a:lnTo>
                  <a:lnTo>
                    <a:pt x="21272" y="1273"/>
                  </a:lnTo>
                  <a:lnTo>
                    <a:pt x="27002" y="565"/>
                  </a:lnTo>
                  <a:lnTo>
                    <a:pt x="32859" y="250"/>
                  </a:lnTo>
                  <a:lnTo>
                    <a:pt x="38773" y="111"/>
                  </a:lnTo>
                  <a:lnTo>
                    <a:pt x="91020" y="0"/>
                  </a:lnTo>
                  <a:lnTo>
                    <a:pt x="95443" y="992"/>
                  </a:lnTo>
                  <a:lnTo>
                    <a:pt x="100379" y="2645"/>
                  </a:lnTo>
                  <a:lnTo>
                    <a:pt x="105656" y="4740"/>
                  </a:lnTo>
                  <a:lnTo>
                    <a:pt x="110167" y="7128"/>
                  </a:lnTo>
                  <a:lnTo>
                    <a:pt x="114167" y="9713"/>
                  </a:lnTo>
                  <a:lnTo>
                    <a:pt x="117828" y="12428"/>
                  </a:lnTo>
                  <a:lnTo>
                    <a:pt x="121261" y="15231"/>
                  </a:lnTo>
                  <a:lnTo>
                    <a:pt x="124543" y="18091"/>
                  </a:lnTo>
                  <a:lnTo>
                    <a:pt x="127725" y="20990"/>
                  </a:lnTo>
                  <a:lnTo>
                    <a:pt x="133908" y="26857"/>
                  </a:lnTo>
                  <a:lnTo>
                    <a:pt x="141225" y="33968"/>
                  </a:lnTo>
                  <a:lnTo>
                    <a:pt x="141826" y="35544"/>
                  </a:lnTo>
                  <a:lnTo>
                    <a:pt x="142493" y="39940"/>
                  </a:lnTo>
                  <a:lnTo>
                    <a:pt x="142671" y="42501"/>
                  </a:lnTo>
                  <a:lnTo>
                    <a:pt x="142790" y="45202"/>
                  </a:lnTo>
                  <a:lnTo>
                    <a:pt x="142922" y="50847"/>
                  </a:lnTo>
                  <a:lnTo>
                    <a:pt x="142980" y="56663"/>
                  </a:lnTo>
                  <a:lnTo>
                    <a:pt x="142002" y="59603"/>
                  </a:lnTo>
                  <a:lnTo>
                    <a:pt x="140357" y="62555"/>
                  </a:lnTo>
                  <a:lnTo>
                    <a:pt x="138267" y="65516"/>
                  </a:lnTo>
                  <a:lnTo>
                    <a:pt x="135881" y="68481"/>
                  </a:lnTo>
                  <a:lnTo>
                    <a:pt x="133296" y="71451"/>
                  </a:lnTo>
                  <a:lnTo>
                    <a:pt x="130580" y="74423"/>
                  </a:lnTo>
                  <a:lnTo>
                    <a:pt x="124914" y="80371"/>
                  </a:lnTo>
                  <a:lnTo>
                    <a:pt x="122012" y="83346"/>
                  </a:lnTo>
                  <a:lnTo>
                    <a:pt x="119085" y="85329"/>
                  </a:lnTo>
                  <a:lnTo>
                    <a:pt x="113183" y="87533"/>
                  </a:lnTo>
                  <a:lnTo>
                    <a:pt x="107250" y="91158"/>
                  </a:lnTo>
                  <a:lnTo>
                    <a:pt x="104277" y="93514"/>
                  </a:lnTo>
                  <a:lnTo>
                    <a:pt x="101301" y="96077"/>
                  </a:lnTo>
                  <a:lnTo>
                    <a:pt x="98325" y="98777"/>
                  </a:lnTo>
                  <a:lnTo>
                    <a:pt x="91156" y="105501"/>
                  </a:lnTo>
                  <a:lnTo>
                    <a:pt x="85169" y="111406"/>
                  </a:lnTo>
                  <a:lnTo>
                    <a:pt x="82604" y="112965"/>
                  </a:lnTo>
                  <a:lnTo>
                    <a:pt x="77105" y="114699"/>
                  </a:lnTo>
                  <a:lnTo>
                    <a:pt x="73170" y="115674"/>
                  </a:lnTo>
                  <a:lnTo>
                    <a:pt x="72618" y="116803"/>
                  </a:lnTo>
                  <a:lnTo>
                    <a:pt x="72004" y="120704"/>
                  </a:lnTo>
                  <a:lnTo>
                    <a:pt x="71556" y="124636"/>
                  </a:lnTo>
                  <a:lnTo>
                    <a:pt x="71526" y="129643"/>
                  </a:lnTo>
                  <a:lnTo>
                    <a:pt x="72515" y="131077"/>
                  </a:lnTo>
                  <a:lnTo>
                    <a:pt x="74168" y="132032"/>
                  </a:lnTo>
                  <a:lnTo>
                    <a:pt x="76263" y="132670"/>
                  </a:lnTo>
                  <a:lnTo>
                    <a:pt x="81239" y="136024"/>
                  </a:lnTo>
                  <a:lnTo>
                    <a:pt x="83957" y="138308"/>
                  </a:lnTo>
                  <a:lnTo>
                    <a:pt x="86762" y="139830"/>
                  </a:lnTo>
                  <a:lnTo>
                    <a:pt x="92527" y="141521"/>
                  </a:lnTo>
                  <a:lnTo>
                    <a:pt x="98400" y="144918"/>
                  </a:lnTo>
                  <a:lnTo>
                    <a:pt x="101357" y="147214"/>
                  </a:lnTo>
                  <a:lnTo>
                    <a:pt x="105315" y="148744"/>
                  </a:lnTo>
                  <a:lnTo>
                    <a:pt x="109939" y="149764"/>
                  </a:lnTo>
                  <a:lnTo>
                    <a:pt x="115009" y="150444"/>
                  </a:lnTo>
                  <a:lnTo>
                    <a:pt x="120375" y="150897"/>
                  </a:lnTo>
                  <a:lnTo>
                    <a:pt x="125940" y="151199"/>
                  </a:lnTo>
                  <a:lnTo>
                    <a:pt x="137419" y="151535"/>
                  </a:lnTo>
                  <a:lnTo>
                    <a:pt x="196662" y="15180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327"/>
            <p:cNvSpPr/>
            <p:nvPr/>
          </p:nvSpPr>
          <p:spPr>
            <a:xfrm>
              <a:off x="4151860" y="6277570"/>
              <a:ext cx="330749" cy="17861"/>
            </a:xfrm>
            <a:custGeom>
              <a:avLst/>
              <a:gdLst/>
              <a:ahLst/>
              <a:cxnLst/>
              <a:rect l="0" t="0" r="0" b="0"/>
              <a:pathLst>
                <a:path w="330749" h="17861">
                  <a:moveTo>
                    <a:pt x="0" y="8930"/>
                  </a:moveTo>
                  <a:lnTo>
                    <a:pt x="4745" y="4189"/>
                  </a:lnTo>
                  <a:lnTo>
                    <a:pt x="7136" y="2793"/>
                  </a:lnTo>
                  <a:lnTo>
                    <a:pt x="9724" y="1862"/>
                  </a:lnTo>
                  <a:lnTo>
                    <a:pt x="12442" y="1242"/>
                  </a:lnTo>
                  <a:lnTo>
                    <a:pt x="16241" y="828"/>
                  </a:lnTo>
                  <a:lnTo>
                    <a:pt x="25759" y="368"/>
                  </a:lnTo>
                  <a:lnTo>
                    <a:pt x="42285" y="109"/>
                  </a:lnTo>
                  <a:lnTo>
                    <a:pt x="153632" y="0"/>
                  </a:lnTo>
                  <a:lnTo>
                    <a:pt x="161022" y="992"/>
                  </a:lnTo>
                  <a:lnTo>
                    <a:pt x="167936" y="2646"/>
                  </a:lnTo>
                  <a:lnTo>
                    <a:pt x="174531" y="4741"/>
                  </a:lnTo>
                  <a:lnTo>
                    <a:pt x="181908" y="6137"/>
                  </a:lnTo>
                  <a:lnTo>
                    <a:pt x="189805" y="7068"/>
                  </a:lnTo>
                  <a:lnTo>
                    <a:pt x="198050" y="7689"/>
                  </a:lnTo>
                  <a:lnTo>
                    <a:pt x="205533" y="8102"/>
                  </a:lnTo>
                  <a:lnTo>
                    <a:pt x="219145" y="8562"/>
                  </a:lnTo>
                  <a:lnTo>
                    <a:pt x="225556" y="9676"/>
                  </a:lnTo>
                  <a:lnTo>
                    <a:pt x="231816" y="11413"/>
                  </a:lnTo>
                  <a:lnTo>
                    <a:pt x="237976" y="13561"/>
                  </a:lnTo>
                  <a:lnTo>
                    <a:pt x="244069" y="14994"/>
                  </a:lnTo>
                  <a:lnTo>
                    <a:pt x="250118" y="15949"/>
                  </a:lnTo>
                  <a:lnTo>
                    <a:pt x="256136" y="16586"/>
                  </a:lnTo>
                  <a:lnTo>
                    <a:pt x="261142" y="17010"/>
                  </a:lnTo>
                  <a:lnTo>
                    <a:pt x="269353" y="17482"/>
                  </a:lnTo>
                  <a:lnTo>
                    <a:pt x="278962" y="17692"/>
                  </a:lnTo>
                  <a:lnTo>
                    <a:pt x="330748" y="1786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328"/>
            <p:cNvSpPr/>
            <p:nvPr/>
          </p:nvSpPr>
          <p:spPr>
            <a:xfrm>
              <a:off x="4321707" y="6349008"/>
              <a:ext cx="26815" cy="214313"/>
            </a:xfrm>
            <a:custGeom>
              <a:avLst/>
              <a:gdLst/>
              <a:ahLst/>
              <a:cxnLst/>
              <a:rect l="0" t="0" r="0" b="0"/>
              <a:pathLst>
                <a:path w="26815" h="214313">
                  <a:moveTo>
                    <a:pt x="8936" y="0"/>
                  </a:moveTo>
                  <a:lnTo>
                    <a:pt x="8936" y="12428"/>
                  </a:lnTo>
                  <a:lnTo>
                    <a:pt x="7942" y="15231"/>
                  </a:lnTo>
                  <a:lnTo>
                    <a:pt x="6288" y="18091"/>
                  </a:lnTo>
                  <a:lnTo>
                    <a:pt x="4190" y="20990"/>
                  </a:lnTo>
                  <a:lnTo>
                    <a:pt x="2792" y="23915"/>
                  </a:lnTo>
                  <a:lnTo>
                    <a:pt x="1860" y="26857"/>
                  </a:lnTo>
                  <a:lnTo>
                    <a:pt x="1239" y="29811"/>
                  </a:lnTo>
                  <a:lnTo>
                    <a:pt x="825" y="33764"/>
                  </a:lnTo>
                  <a:lnTo>
                    <a:pt x="549" y="38385"/>
                  </a:lnTo>
                  <a:lnTo>
                    <a:pt x="242" y="47817"/>
                  </a:lnTo>
                  <a:lnTo>
                    <a:pt x="69" y="59698"/>
                  </a:lnTo>
                  <a:lnTo>
                    <a:pt x="0" y="99561"/>
                  </a:lnTo>
                  <a:lnTo>
                    <a:pt x="992" y="104077"/>
                  </a:lnTo>
                  <a:lnTo>
                    <a:pt x="2646" y="109072"/>
                  </a:lnTo>
                  <a:lnTo>
                    <a:pt x="4743" y="114387"/>
                  </a:lnTo>
                  <a:lnTo>
                    <a:pt x="6140" y="118922"/>
                  </a:lnTo>
                  <a:lnTo>
                    <a:pt x="7072" y="122938"/>
                  </a:lnTo>
                  <a:lnTo>
                    <a:pt x="7694" y="126606"/>
                  </a:lnTo>
                  <a:lnTo>
                    <a:pt x="8108" y="131037"/>
                  </a:lnTo>
                  <a:lnTo>
                    <a:pt x="8384" y="135975"/>
                  </a:lnTo>
                  <a:lnTo>
                    <a:pt x="8691" y="145761"/>
                  </a:lnTo>
                  <a:lnTo>
                    <a:pt x="8887" y="160128"/>
                  </a:lnTo>
                  <a:lnTo>
                    <a:pt x="8903" y="163307"/>
                  </a:lnTo>
                  <a:lnTo>
                    <a:pt x="9908" y="166418"/>
                  </a:lnTo>
                  <a:lnTo>
                    <a:pt x="11570" y="169484"/>
                  </a:lnTo>
                  <a:lnTo>
                    <a:pt x="13672" y="172521"/>
                  </a:lnTo>
                  <a:lnTo>
                    <a:pt x="15073" y="175537"/>
                  </a:lnTo>
                  <a:lnTo>
                    <a:pt x="16007" y="178540"/>
                  </a:lnTo>
                  <a:lnTo>
                    <a:pt x="16630" y="181534"/>
                  </a:lnTo>
                  <a:lnTo>
                    <a:pt x="17321" y="187507"/>
                  </a:lnTo>
                  <a:lnTo>
                    <a:pt x="17629" y="193470"/>
                  </a:lnTo>
                  <a:lnTo>
                    <a:pt x="17765" y="199426"/>
                  </a:lnTo>
                  <a:lnTo>
                    <a:pt x="18795" y="201411"/>
                  </a:lnTo>
                  <a:lnTo>
                    <a:pt x="20475" y="202735"/>
                  </a:lnTo>
                  <a:lnTo>
                    <a:pt x="25562" y="204860"/>
                  </a:lnTo>
                  <a:lnTo>
                    <a:pt x="25979" y="206025"/>
                  </a:lnTo>
                  <a:lnTo>
                    <a:pt x="26650" y="212382"/>
                  </a:lnTo>
                  <a:lnTo>
                    <a:pt x="26814" y="21431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329"/>
            <p:cNvSpPr/>
            <p:nvPr/>
          </p:nvSpPr>
          <p:spPr>
            <a:xfrm>
              <a:off x="4384278" y="6358056"/>
              <a:ext cx="232418" cy="214195"/>
            </a:xfrm>
            <a:custGeom>
              <a:avLst/>
              <a:gdLst/>
              <a:ahLst/>
              <a:cxnLst/>
              <a:rect l="0" t="0" r="0" b="0"/>
              <a:pathLst>
                <a:path w="232418" h="214195">
                  <a:moveTo>
                    <a:pt x="0" y="26670"/>
                  </a:moveTo>
                  <a:lnTo>
                    <a:pt x="0" y="21930"/>
                  </a:lnTo>
                  <a:lnTo>
                    <a:pt x="993" y="20534"/>
                  </a:lnTo>
                  <a:lnTo>
                    <a:pt x="2648" y="19603"/>
                  </a:lnTo>
                  <a:lnTo>
                    <a:pt x="7696" y="18109"/>
                  </a:lnTo>
                  <a:lnTo>
                    <a:pt x="13684" y="15258"/>
                  </a:lnTo>
                  <a:lnTo>
                    <a:pt x="18061" y="13109"/>
                  </a:lnTo>
                  <a:lnTo>
                    <a:pt x="21973" y="11676"/>
                  </a:lnTo>
                  <a:lnTo>
                    <a:pt x="28968" y="10085"/>
                  </a:lnTo>
                  <a:lnTo>
                    <a:pt x="35389" y="6731"/>
                  </a:lnTo>
                  <a:lnTo>
                    <a:pt x="38490" y="4448"/>
                  </a:lnTo>
                  <a:lnTo>
                    <a:pt x="44586" y="1911"/>
                  </a:lnTo>
                  <a:lnTo>
                    <a:pt x="51600" y="783"/>
                  </a:lnTo>
                  <a:lnTo>
                    <a:pt x="56251" y="483"/>
                  </a:lnTo>
                  <a:lnTo>
                    <a:pt x="65723" y="148"/>
                  </a:lnTo>
                  <a:lnTo>
                    <a:pt x="73244" y="0"/>
                  </a:lnTo>
                  <a:lnTo>
                    <a:pt x="77633" y="953"/>
                  </a:lnTo>
                  <a:lnTo>
                    <a:pt x="82546" y="2580"/>
                  </a:lnTo>
                  <a:lnTo>
                    <a:pt x="87807" y="4657"/>
                  </a:lnTo>
                  <a:lnTo>
                    <a:pt x="92308" y="6041"/>
                  </a:lnTo>
                  <a:lnTo>
                    <a:pt x="96302" y="6965"/>
                  </a:lnTo>
                  <a:lnTo>
                    <a:pt x="103388" y="7990"/>
                  </a:lnTo>
                  <a:lnTo>
                    <a:pt x="109848" y="8446"/>
                  </a:lnTo>
                  <a:lnTo>
                    <a:pt x="113955" y="9560"/>
                  </a:lnTo>
                  <a:lnTo>
                    <a:pt x="118679" y="11295"/>
                  </a:lnTo>
                  <a:lnTo>
                    <a:pt x="131043" y="16468"/>
                  </a:lnTo>
                  <a:lnTo>
                    <a:pt x="137930" y="22104"/>
                  </a:lnTo>
                  <a:lnTo>
                    <a:pt x="143410" y="27287"/>
                  </a:lnTo>
                  <a:lnTo>
                    <a:pt x="150275" y="33958"/>
                  </a:lnTo>
                  <a:lnTo>
                    <a:pt x="153863" y="40162"/>
                  </a:lnTo>
                  <a:lnTo>
                    <a:pt x="159513" y="50832"/>
                  </a:lnTo>
                  <a:lnTo>
                    <a:pt x="160286" y="54938"/>
                  </a:lnTo>
                  <a:lnTo>
                    <a:pt x="160492" y="57422"/>
                  </a:lnTo>
                  <a:lnTo>
                    <a:pt x="159636" y="60070"/>
                  </a:lnTo>
                  <a:lnTo>
                    <a:pt x="156037" y="65658"/>
                  </a:lnTo>
                  <a:lnTo>
                    <a:pt x="153774" y="71448"/>
                  </a:lnTo>
                  <a:lnTo>
                    <a:pt x="153171" y="74382"/>
                  </a:lnTo>
                  <a:lnTo>
                    <a:pt x="149852" y="80287"/>
                  </a:lnTo>
                  <a:lnTo>
                    <a:pt x="145067" y="86218"/>
                  </a:lnTo>
                  <a:lnTo>
                    <a:pt x="139629" y="92162"/>
                  </a:lnTo>
                  <a:lnTo>
                    <a:pt x="130983" y="101086"/>
                  </a:lnTo>
                  <a:lnTo>
                    <a:pt x="95350" y="136803"/>
                  </a:lnTo>
                  <a:lnTo>
                    <a:pt x="92370" y="138787"/>
                  </a:lnTo>
                  <a:lnTo>
                    <a:pt x="86411" y="140993"/>
                  </a:lnTo>
                  <a:lnTo>
                    <a:pt x="80452" y="144618"/>
                  </a:lnTo>
                  <a:lnTo>
                    <a:pt x="74492" y="149537"/>
                  </a:lnTo>
                  <a:lnTo>
                    <a:pt x="68533" y="155030"/>
                  </a:lnTo>
                  <a:lnTo>
                    <a:pt x="66547" y="157885"/>
                  </a:lnTo>
                  <a:lnTo>
                    <a:pt x="64339" y="163701"/>
                  </a:lnTo>
                  <a:lnTo>
                    <a:pt x="63097" y="167814"/>
                  </a:lnTo>
                  <a:lnTo>
                    <a:pt x="57983" y="173773"/>
                  </a:lnTo>
                  <a:lnTo>
                    <a:pt x="54016" y="178062"/>
                  </a:lnTo>
                  <a:lnTo>
                    <a:pt x="53748" y="183093"/>
                  </a:lnTo>
                  <a:lnTo>
                    <a:pt x="54703" y="184531"/>
                  </a:lnTo>
                  <a:lnTo>
                    <a:pt x="56333" y="185488"/>
                  </a:lnTo>
                  <a:lnTo>
                    <a:pt x="58414" y="186128"/>
                  </a:lnTo>
                  <a:lnTo>
                    <a:pt x="59800" y="187546"/>
                  </a:lnTo>
                  <a:lnTo>
                    <a:pt x="60725" y="189483"/>
                  </a:lnTo>
                  <a:lnTo>
                    <a:pt x="61341" y="191767"/>
                  </a:lnTo>
                  <a:lnTo>
                    <a:pt x="62745" y="193289"/>
                  </a:lnTo>
                  <a:lnTo>
                    <a:pt x="64674" y="194305"/>
                  </a:lnTo>
                  <a:lnTo>
                    <a:pt x="66954" y="194981"/>
                  </a:lnTo>
                  <a:lnTo>
                    <a:pt x="72136" y="198379"/>
                  </a:lnTo>
                  <a:lnTo>
                    <a:pt x="74907" y="200674"/>
                  </a:lnTo>
                  <a:lnTo>
                    <a:pt x="77749" y="202204"/>
                  </a:lnTo>
                  <a:lnTo>
                    <a:pt x="83555" y="203904"/>
                  </a:lnTo>
                  <a:lnTo>
                    <a:pt x="87486" y="204358"/>
                  </a:lnTo>
                  <a:lnTo>
                    <a:pt x="92094" y="204660"/>
                  </a:lnTo>
                  <a:lnTo>
                    <a:pt x="97153" y="204861"/>
                  </a:lnTo>
                  <a:lnTo>
                    <a:pt x="101518" y="205988"/>
                  </a:lnTo>
                  <a:lnTo>
                    <a:pt x="105422" y="207731"/>
                  </a:lnTo>
                  <a:lnTo>
                    <a:pt x="109017" y="209886"/>
                  </a:lnTo>
                  <a:lnTo>
                    <a:pt x="113401" y="211322"/>
                  </a:lnTo>
                  <a:lnTo>
                    <a:pt x="118309" y="212279"/>
                  </a:lnTo>
                  <a:lnTo>
                    <a:pt x="123568" y="212917"/>
                  </a:lnTo>
                  <a:lnTo>
                    <a:pt x="129061" y="213342"/>
                  </a:lnTo>
                  <a:lnTo>
                    <a:pt x="134710" y="213627"/>
                  </a:lnTo>
                  <a:lnTo>
                    <a:pt x="140462" y="213816"/>
                  </a:lnTo>
                  <a:lnTo>
                    <a:pt x="170109" y="214119"/>
                  </a:lnTo>
                  <a:lnTo>
                    <a:pt x="232417" y="21419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330"/>
            <p:cNvSpPr/>
            <p:nvPr/>
          </p:nvSpPr>
          <p:spPr>
            <a:xfrm>
              <a:off x="5117287" y="5598914"/>
              <a:ext cx="241357" cy="250032"/>
            </a:xfrm>
            <a:custGeom>
              <a:avLst/>
              <a:gdLst/>
              <a:ahLst/>
              <a:cxnLst/>
              <a:rect l="0" t="0" r="0" b="0"/>
              <a:pathLst>
                <a:path w="241357" h="250032">
                  <a:moveTo>
                    <a:pt x="0" y="0"/>
                  </a:moveTo>
                  <a:lnTo>
                    <a:pt x="0" y="4740"/>
                  </a:lnTo>
                  <a:lnTo>
                    <a:pt x="993" y="6137"/>
                  </a:lnTo>
                  <a:lnTo>
                    <a:pt x="2648" y="7068"/>
                  </a:lnTo>
                  <a:lnTo>
                    <a:pt x="4745" y="7689"/>
                  </a:lnTo>
                  <a:lnTo>
                    <a:pt x="6143" y="9094"/>
                  </a:lnTo>
                  <a:lnTo>
                    <a:pt x="7075" y="11024"/>
                  </a:lnTo>
                  <a:lnTo>
                    <a:pt x="8111" y="15814"/>
                  </a:lnTo>
                  <a:lnTo>
                    <a:pt x="8571" y="21249"/>
                  </a:lnTo>
                  <a:lnTo>
                    <a:pt x="9686" y="24088"/>
                  </a:lnTo>
                  <a:lnTo>
                    <a:pt x="13575" y="29888"/>
                  </a:lnTo>
                  <a:lnTo>
                    <a:pt x="15010" y="33816"/>
                  </a:lnTo>
                  <a:lnTo>
                    <a:pt x="15965" y="38419"/>
                  </a:lnTo>
                  <a:lnTo>
                    <a:pt x="16603" y="43472"/>
                  </a:lnTo>
                  <a:lnTo>
                    <a:pt x="18022" y="47833"/>
                  </a:lnTo>
                  <a:lnTo>
                    <a:pt x="22246" y="55324"/>
                  </a:lnTo>
                  <a:lnTo>
                    <a:pt x="24763" y="59703"/>
                  </a:lnTo>
                  <a:lnTo>
                    <a:pt x="30208" y="69860"/>
                  </a:lnTo>
                  <a:lnTo>
                    <a:pt x="33050" y="74354"/>
                  </a:lnTo>
                  <a:lnTo>
                    <a:pt x="38858" y="81994"/>
                  </a:lnTo>
                  <a:lnTo>
                    <a:pt x="41797" y="86413"/>
                  </a:lnTo>
                  <a:lnTo>
                    <a:pt x="44750" y="91343"/>
                  </a:lnTo>
                  <a:lnTo>
                    <a:pt x="47712" y="96614"/>
                  </a:lnTo>
                  <a:lnTo>
                    <a:pt x="51672" y="101120"/>
                  </a:lnTo>
                  <a:lnTo>
                    <a:pt x="56299" y="105117"/>
                  </a:lnTo>
                  <a:lnTo>
                    <a:pt x="61370" y="108773"/>
                  </a:lnTo>
                  <a:lnTo>
                    <a:pt x="65745" y="113195"/>
                  </a:lnTo>
                  <a:lnTo>
                    <a:pt x="69654" y="118128"/>
                  </a:lnTo>
                  <a:lnTo>
                    <a:pt x="73253" y="123400"/>
                  </a:lnTo>
                  <a:lnTo>
                    <a:pt x="77639" y="128899"/>
                  </a:lnTo>
                  <a:lnTo>
                    <a:pt x="82550" y="134550"/>
                  </a:lnTo>
                  <a:lnTo>
                    <a:pt x="87810" y="140302"/>
                  </a:lnTo>
                  <a:lnTo>
                    <a:pt x="93303" y="145128"/>
                  </a:lnTo>
                  <a:lnTo>
                    <a:pt x="98952" y="149338"/>
                  </a:lnTo>
                  <a:lnTo>
                    <a:pt x="104704" y="153137"/>
                  </a:lnTo>
                  <a:lnTo>
                    <a:pt x="109532" y="157654"/>
                  </a:lnTo>
                  <a:lnTo>
                    <a:pt x="113745" y="162650"/>
                  </a:lnTo>
                  <a:lnTo>
                    <a:pt x="117545" y="167964"/>
                  </a:lnTo>
                  <a:lnTo>
                    <a:pt x="122066" y="172500"/>
                  </a:lnTo>
                  <a:lnTo>
                    <a:pt x="127066" y="176516"/>
                  </a:lnTo>
                  <a:lnTo>
                    <a:pt x="132386" y="180185"/>
                  </a:lnTo>
                  <a:lnTo>
                    <a:pt x="137919" y="184615"/>
                  </a:lnTo>
                  <a:lnTo>
                    <a:pt x="143594" y="189553"/>
                  </a:lnTo>
                  <a:lnTo>
                    <a:pt x="149364" y="194830"/>
                  </a:lnTo>
                  <a:lnTo>
                    <a:pt x="155197" y="199339"/>
                  </a:lnTo>
                  <a:lnTo>
                    <a:pt x="161072" y="203338"/>
                  </a:lnTo>
                  <a:lnTo>
                    <a:pt x="166976" y="206996"/>
                  </a:lnTo>
                  <a:lnTo>
                    <a:pt x="172898" y="210427"/>
                  </a:lnTo>
                  <a:lnTo>
                    <a:pt x="184775" y="216886"/>
                  </a:lnTo>
                  <a:lnTo>
                    <a:pt x="189730" y="220989"/>
                  </a:lnTo>
                  <a:lnTo>
                    <a:pt x="194026" y="225709"/>
                  </a:lnTo>
                  <a:lnTo>
                    <a:pt x="197885" y="230840"/>
                  </a:lnTo>
                  <a:lnTo>
                    <a:pt x="202443" y="234260"/>
                  </a:lnTo>
                  <a:lnTo>
                    <a:pt x="207468" y="236541"/>
                  </a:lnTo>
                  <a:lnTo>
                    <a:pt x="212805" y="238061"/>
                  </a:lnTo>
                  <a:lnTo>
                    <a:pt x="218349" y="240067"/>
                  </a:lnTo>
                  <a:lnTo>
                    <a:pt x="224031" y="242396"/>
                  </a:lnTo>
                  <a:lnTo>
                    <a:pt x="241356" y="25003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331"/>
            <p:cNvSpPr/>
            <p:nvPr/>
          </p:nvSpPr>
          <p:spPr>
            <a:xfrm>
              <a:off x="5100687" y="5572125"/>
              <a:ext cx="177506" cy="321469"/>
            </a:xfrm>
            <a:custGeom>
              <a:avLst/>
              <a:gdLst/>
              <a:ahLst/>
              <a:cxnLst/>
              <a:rect l="0" t="0" r="0" b="0"/>
              <a:pathLst>
                <a:path w="177506" h="321469">
                  <a:moveTo>
                    <a:pt x="177505" y="0"/>
                  </a:moveTo>
                  <a:lnTo>
                    <a:pt x="177505" y="4740"/>
                  </a:lnTo>
                  <a:lnTo>
                    <a:pt x="176512" y="7129"/>
                  </a:lnTo>
                  <a:lnTo>
                    <a:pt x="172759" y="12428"/>
                  </a:lnTo>
                  <a:lnTo>
                    <a:pt x="169375" y="15231"/>
                  </a:lnTo>
                  <a:lnTo>
                    <a:pt x="165133" y="18091"/>
                  </a:lnTo>
                  <a:lnTo>
                    <a:pt x="160317" y="20990"/>
                  </a:lnTo>
                  <a:lnTo>
                    <a:pt x="156114" y="24907"/>
                  </a:lnTo>
                  <a:lnTo>
                    <a:pt x="152319" y="29503"/>
                  </a:lnTo>
                  <a:lnTo>
                    <a:pt x="148795" y="34552"/>
                  </a:lnTo>
                  <a:lnTo>
                    <a:pt x="145452" y="38909"/>
                  </a:lnTo>
                  <a:lnTo>
                    <a:pt x="142232" y="42807"/>
                  </a:lnTo>
                  <a:lnTo>
                    <a:pt x="139090" y="46397"/>
                  </a:lnTo>
                  <a:lnTo>
                    <a:pt x="135010" y="50775"/>
                  </a:lnTo>
                  <a:lnTo>
                    <a:pt x="125179" y="60931"/>
                  </a:lnTo>
                  <a:lnTo>
                    <a:pt x="120770" y="66418"/>
                  </a:lnTo>
                  <a:lnTo>
                    <a:pt x="116837" y="72059"/>
                  </a:lnTo>
                  <a:lnTo>
                    <a:pt x="113221" y="77805"/>
                  </a:lnTo>
                  <a:lnTo>
                    <a:pt x="108825" y="83620"/>
                  </a:lnTo>
                  <a:lnTo>
                    <a:pt x="103907" y="89481"/>
                  </a:lnTo>
                  <a:lnTo>
                    <a:pt x="98642" y="95372"/>
                  </a:lnTo>
                  <a:lnTo>
                    <a:pt x="94140" y="101284"/>
                  </a:lnTo>
                  <a:lnTo>
                    <a:pt x="90144" y="107210"/>
                  </a:lnTo>
                  <a:lnTo>
                    <a:pt x="86487" y="113146"/>
                  </a:lnTo>
                  <a:lnTo>
                    <a:pt x="82063" y="119086"/>
                  </a:lnTo>
                  <a:lnTo>
                    <a:pt x="77127" y="125031"/>
                  </a:lnTo>
                  <a:lnTo>
                    <a:pt x="71850" y="130979"/>
                  </a:lnTo>
                  <a:lnTo>
                    <a:pt x="67339" y="136929"/>
                  </a:lnTo>
                  <a:lnTo>
                    <a:pt x="63338" y="142880"/>
                  </a:lnTo>
                  <a:lnTo>
                    <a:pt x="59677" y="148831"/>
                  </a:lnTo>
                  <a:lnTo>
                    <a:pt x="56244" y="154783"/>
                  </a:lnTo>
                  <a:lnTo>
                    <a:pt x="49780" y="166688"/>
                  </a:lnTo>
                  <a:lnTo>
                    <a:pt x="46666" y="173633"/>
                  </a:lnTo>
                  <a:lnTo>
                    <a:pt x="43597" y="181240"/>
                  </a:lnTo>
                  <a:lnTo>
                    <a:pt x="40558" y="189287"/>
                  </a:lnTo>
                  <a:lnTo>
                    <a:pt x="37538" y="195645"/>
                  </a:lnTo>
                  <a:lnTo>
                    <a:pt x="34532" y="200875"/>
                  </a:lnTo>
                  <a:lnTo>
                    <a:pt x="31535" y="205354"/>
                  </a:lnTo>
                  <a:lnTo>
                    <a:pt x="29536" y="210324"/>
                  </a:lnTo>
                  <a:lnTo>
                    <a:pt x="28204" y="215622"/>
                  </a:lnTo>
                  <a:lnTo>
                    <a:pt x="27316" y="221139"/>
                  </a:lnTo>
                  <a:lnTo>
                    <a:pt x="25730" y="226801"/>
                  </a:lnTo>
                  <a:lnTo>
                    <a:pt x="23680" y="232560"/>
                  </a:lnTo>
                  <a:lnTo>
                    <a:pt x="21320" y="238383"/>
                  </a:lnTo>
                  <a:lnTo>
                    <a:pt x="19747" y="244250"/>
                  </a:lnTo>
                  <a:lnTo>
                    <a:pt x="18698" y="250146"/>
                  </a:lnTo>
                  <a:lnTo>
                    <a:pt x="17999" y="256060"/>
                  </a:lnTo>
                  <a:lnTo>
                    <a:pt x="14572" y="265278"/>
                  </a:lnTo>
                  <a:lnTo>
                    <a:pt x="10733" y="272683"/>
                  </a:lnTo>
                  <a:lnTo>
                    <a:pt x="9026" y="279281"/>
                  </a:lnTo>
                  <a:lnTo>
                    <a:pt x="8065" y="288573"/>
                  </a:lnTo>
                  <a:lnTo>
                    <a:pt x="6938" y="291601"/>
                  </a:lnTo>
                  <a:lnTo>
                    <a:pt x="1598" y="299610"/>
                  </a:lnTo>
                  <a:lnTo>
                    <a:pt x="0" y="301831"/>
                  </a:lnTo>
                  <a:lnTo>
                    <a:pt x="1938" y="308111"/>
                  </a:lnTo>
                  <a:lnTo>
                    <a:pt x="7661" y="32146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332"/>
            <p:cNvSpPr/>
            <p:nvPr/>
          </p:nvSpPr>
          <p:spPr>
            <a:xfrm>
              <a:off x="5349704" y="5670351"/>
              <a:ext cx="89393" cy="8931"/>
            </a:xfrm>
            <a:custGeom>
              <a:avLst/>
              <a:gdLst/>
              <a:ahLst/>
              <a:cxnLst/>
              <a:rect l="0" t="0" r="0" b="0"/>
              <a:pathLst>
                <a:path w="89393" h="8931">
                  <a:moveTo>
                    <a:pt x="0" y="8930"/>
                  </a:moveTo>
                  <a:lnTo>
                    <a:pt x="4746" y="4190"/>
                  </a:lnTo>
                  <a:lnTo>
                    <a:pt x="8130" y="2793"/>
                  </a:lnTo>
                  <a:lnTo>
                    <a:pt x="12372" y="1862"/>
                  </a:lnTo>
                  <a:lnTo>
                    <a:pt x="17188" y="1241"/>
                  </a:lnTo>
                  <a:lnTo>
                    <a:pt x="21391" y="828"/>
                  </a:lnTo>
                  <a:lnTo>
                    <a:pt x="25186" y="552"/>
                  </a:lnTo>
                  <a:lnTo>
                    <a:pt x="28710" y="368"/>
                  </a:lnTo>
                  <a:lnTo>
                    <a:pt x="35273" y="164"/>
                  </a:lnTo>
                  <a:lnTo>
                    <a:pt x="47201" y="49"/>
                  </a:lnTo>
                  <a:lnTo>
                    <a:pt x="8939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333"/>
            <p:cNvSpPr/>
            <p:nvPr/>
          </p:nvSpPr>
          <p:spPr>
            <a:xfrm>
              <a:off x="5376522" y="5741789"/>
              <a:ext cx="98332" cy="8931"/>
            </a:xfrm>
            <a:custGeom>
              <a:avLst/>
              <a:gdLst/>
              <a:ahLst/>
              <a:cxnLst/>
              <a:rect l="0" t="0" r="0" b="0"/>
              <a:pathLst>
                <a:path w="98332" h="8931">
                  <a:moveTo>
                    <a:pt x="0" y="0"/>
                  </a:moveTo>
                  <a:lnTo>
                    <a:pt x="4745" y="0"/>
                  </a:lnTo>
                  <a:lnTo>
                    <a:pt x="7136" y="992"/>
                  </a:lnTo>
                  <a:lnTo>
                    <a:pt x="9724" y="2646"/>
                  </a:lnTo>
                  <a:lnTo>
                    <a:pt x="12442" y="4740"/>
                  </a:lnTo>
                  <a:lnTo>
                    <a:pt x="15247" y="6137"/>
                  </a:lnTo>
                  <a:lnTo>
                    <a:pt x="18110" y="7068"/>
                  </a:lnTo>
                  <a:lnTo>
                    <a:pt x="21012" y="7689"/>
                  </a:lnTo>
                  <a:lnTo>
                    <a:pt x="23941" y="8102"/>
                  </a:lnTo>
                  <a:lnTo>
                    <a:pt x="26886" y="8378"/>
                  </a:lnTo>
                  <a:lnTo>
                    <a:pt x="29842" y="8562"/>
                  </a:lnTo>
                  <a:lnTo>
                    <a:pt x="38425" y="8766"/>
                  </a:lnTo>
                  <a:lnTo>
                    <a:pt x="98331" y="893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334"/>
            <p:cNvSpPr/>
            <p:nvPr/>
          </p:nvSpPr>
          <p:spPr>
            <a:xfrm>
              <a:off x="5528490" y="5607844"/>
              <a:ext cx="143024" cy="125016"/>
            </a:xfrm>
            <a:custGeom>
              <a:avLst/>
              <a:gdLst/>
              <a:ahLst/>
              <a:cxnLst/>
              <a:rect l="0" t="0" r="0" b="0"/>
              <a:pathLst>
                <a:path w="143024" h="125016">
                  <a:moveTo>
                    <a:pt x="35754" y="0"/>
                  </a:moveTo>
                  <a:lnTo>
                    <a:pt x="28057" y="0"/>
                  </a:lnTo>
                  <a:lnTo>
                    <a:pt x="27643" y="992"/>
                  </a:lnTo>
                  <a:lnTo>
                    <a:pt x="27183" y="4740"/>
                  </a:lnTo>
                  <a:lnTo>
                    <a:pt x="26067" y="6137"/>
                  </a:lnTo>
                  <a:lnTo>
                    <a:pt x="24329" y="7068"/>
                  </a:lnTo>
                  <a:lnTo>
                    <a:pt x="22178" y="7689"/>
                  </a:lnTo>
                  <a:lnTo>
                    <a:pt x="19751" y="9094"/>
                  </a:lnTo>
                  <a:lnTo>
                    <a:pt x="17140" y="11024"/>
                  </a:lnTo>
                  <a:lnTo>
                    <a:pt x="14405" y="13302"/>
                  </a:lnTo>
                  <a:lnTo>
                    <a:pt x="12582" y="15814"/>
                  </a:lnTo>
                  <a:lnTo>
                    <a:pt x="11367" y="18480"/>
                  </a:lnTo>
                  <a:lnTo>
                    <a:pt x="9416" y="25147"/>
                  </a:lnTo>
                  <a:lnTo>
                    <a:pt x="6501" y="28705"/>
                  </a:lnTo>
                  <a:lnTo>
                    <a:pt x="4333" y="31043"/>
                  </a:lnTo>
                  <a:lnTo>
                    <a:pt x="2888" y="33594"/>
                  </a:lnTo>
                  <a:lnTo>
                    <a:pt x="1924" y="36287"/>
                  </a:lnTo>
                  <a:lnTo>
                    <a:pt x="377" y="42996"/>
                  </a:lnTo>
                  <a:lnTo>
                    <a:pt x="167" y="46560"/>
                  </a:lnTo>
                  <a:lnTo>
                    <a:pt x="72" y="51451"/>
                  </a:lnTo>
                  <a:lnTo>
                    <a:pt x="0" y="69706"/>
                  </a:lnTo>
                  <a:lnTo>
                    <a:pt x="2647" y="73313"/>
                  </a:lnTo>
                  <a:lnTo>
                    <a:pt x="7694" y="78973"/>
                  </a:lnTo>
                  <a:lnTo>
                    <a:pt x="16524" y="87933"/>
                  </a:lnTo>
                  <a:lnTo>
                    <a:pt x="22221" y="93633"/>
                  </a:lnTo>
                  <a:lnTo>
                    <a:pt x="24745" y="95164"/>
                  </a:lnTo>
                  <a:lnTo>
                    <a:pt x="27422" y="96184"/>
                  </a:lnTo>
                  <a:lnTo>
                    <a:pt x="30199" y="96865"/>
                  </a:lnTo>
                  <a:lnTo>
                    <a:pt x="33044" y="97319"/>
                  </a:lnTo>
                  <a:lnTo>
                    <a:pt x="35934" y="97621"/>
                  </a:lnTo>
                  <a:lnTo>
                    <a:pt x="38853" y="97823"/>
                  </a:lnTo>
                  <a:lnTo>
                    <a:pt x="41793" y="98949"/>
                  </a:lnTo>
                  <a:lnTo>
                    <a:pt x="44746" y="100692"/>
                  </a:lnTo>
                  <a:lnTo>
                    <a:pt x="47708" y="102847"/>
                  </a:lnTo>
                  <a:lnTo>
                    <a:pt x="50676" y="104283"/>
                  </a:lnTo>
                  <a:lnTo>
                    <a:pt x="53647" y="105241"/>
                  </a:lnTo>
                  <a:lnTo>
                    <a:pt x="56622" y="105878"/>
                  </a:lnTo>
                  <a:lnTo>
                    <a:pt x="59599" y="107297"/>
                  </a:lnTo>
                  <a:lnTo>
                    <a:pt x="62576" y="109234"/>
                  </a:lnTo>
                  <a:lnTo>
                    <a:pt x="65554" y="111518"/>
                  </a:lnTo>
                  <a:lnTo>
                    <a:pt x="68533" y="113040"/>
                  </a:lnTo>
                  <a:lnTo>
                    <a:pt x="71512" y="114056"/>
                  </a:lnTo>
                  <a:lnTo>
                    <a:pt x="74491" y="114732"/>
                  </a:lnTo>
                  <a:lnTo>
                    <a:pt x="78463" y="116175"/>
                  </a:lnTo>
                  <a:lnTo>
                    <a:pt x="83098" y="118130"/>
                  </a:lnTo>
                  <a:lnTo>
                    <a:pt x="88174" y="120425"/>
                  </a:lnTo>
                  <a:lnTo>
                    <a:pt x="92552" y="121955"/>
                  </a:lnTo>
                  <a:lnTo>
                    <a:pt x="96464" y="122975"/>
                  </a:lnTo>
                  <a:lnTo>
                    <a:pt x="100065" y="123655"/>
                  </a:lnTo>
                  <a:lnTo>
                    <a:pt x="106439" y="124108"/>
                  </a:lnTo>
                  <a:lnTo>
                    <a:pt x="114660" y="124411"/>
                  </a:lnTo>
                  <a:lnTo>
                    <a:pt x="143023" y="12501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335"/>
            <p:cNvSpPr/>
            <p:nvPr/>
          </p:nvSpPr>
          <p:spPr>
            <a:xfrm>
              <a:off x="5644696" y="5527476"/>
              <a:ext cx="35758" cy="401837"/>
            </a:xfrm>
            <a:custGeom>
              <a:avLst/>
              <a:gdLst/>
              <a:ahLst/>
              <a:cxnLst/>
              <a:rect l="0" t="0" r="0" b="0"/>
              <a:pathLst>
                <a:path w="35758" h="401837">
                  <a:moveTo>
                    <a:pt x="35757" y="0"/>
                  </a:moveTo>
                  <a:lnTo>
                    <a:pt x="31012" y="4741"/>
                  </a:lnTo>
                  <a:lnTo>
                    <a:pt x="29613" y="7129"/>
                  </a:lnTo>
                  <a:lnTo>
                    <a:pt x="28681" y="9714"/>
                  </a:lnTo>
                  <a:lnTo>
                    <a:pt x="27646" y="15232"/>
                  </a:lnTo>
                  <a:lnTo>
                    <a:pt x="27186" y="20991"/>
                  </a:lnTo>
                  <a:lnTo>
                    <a:pt x="26070" y="24908"/>
                  </a:lnTo>
                  <a:lnTo>
                    <a:pt x="24332" y="29504"/>
                  </a:lnTo>
                  <a:lnTo>
                    <a:pt x="22181" y="34552"/>
                  </a:lnTo>
                  <a:lnTo>
                    <a:pt x="20746" y="38910"/>
                  </a:lnTo>
                  <a:lnTo>
                    <a:pt x="19791" y="42808"/>
                  </a:lnTo>
                  <a:lnTo>
                    <a:pt x="19153" y="46398"/>
                  </a:lnTo>
                  <a:lnTo>
                    <a:pt x="17735" y="51768"/>
                  </a:lnTo>
                  <a:lnTo>
                    <a:pt x="13510" y="65672"/>
                  </a:lnTo>
                  <a:lnTo>
                    <a:pt x="10993" y="72555"/>
                  </a:lnTo>
                  <a:lnTo>
                    <a:pt x="8322" y="79128"/>
                  </a:lnTo>
                  <a:lnTo>
                    <a:pt x="5548" y="85494"/>
                  </a:lnTo>
                  <a:lnTo>
                    <a:pt x="3699" y="92715"/>
                  </a:lnTo>
                  <a:lnTo>
                    <a:pt x="2465" y="100505"/>
                  </a:lnTo>
                  <a:lnTo>
                    <a:pt x="1644" y="108676"/>
                  </a:lnTo>
                  <a:lnTo>
                    <a:pt x="1095" y="117099"/>
                  </a:lnTo>
                  <a:lnTo>
                    <a:pt x="730" y="125691"/>
                  </a:lnTo>
                  <a:lnTo>
                    <a:pt x="324" y="143175"/>
                  </a:lnTo>
                  <a:lnTo>
                    <a:pt x="0" y="40183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336"/>
            <p:cNvSpPr/>
            <p:nvPr/>
          </p:nvSpPr>
          <p:spPr>
            <a:xfrm>
              <a:off x="4974261" y="5456039"/>
              <a:ext cx="17879" cy="522955"/>
            </a:xfrm>
            <a:custGeom>
              <a:avLst/>
              <a:gdLst/>
              <a:ahLst/>
              <a:cxnLst/>
              <a:rect l="0" t="0" r="0" b="0"/>
              <a:pathLst>
                <a:path w="17879" h="522955">
                  <a:moveTo>
                    <a:pt x="17878" y="0"/>
                  </a:moveTo>
                  <a:lnTo>
                    <a:pt x="17878" y="205387"/>
                  </a:lnTo>
                  <a:lnTo>
                    <a:pt x="16885" y="214316"/>
                  </a:lnTo>
                  <a:lnTo>
                    <a:pt x="15230" y="223244"/>
                  </a:lnTo>
                  <a:lnTo>
                    <a:pt x="13133" y="232173"/>
                  </a:lnTo>
                  <a:lnTo>
                    <a:pt x="11735" y="241102"/>
                  </a:lnTo>
                  <a:lnTo>
                    <a:pt x="10802" y="250032"/>
                  </a:lnTo>
                  <a:lnTo>
                    <a:pt x="10181" y="258961"/>
                  </a:lnTo>
                  <a:lnTo>
                    <a:pt x="9767" y="267891"/>
                  </a:lnTo>
                  <a:lnTo>
                    <a:pt x="9307" y="285750"/>
                  </a:lnTo>
                  <a:lnTo>
                    <a:pt x="8971" y="339328"/>
                  </a:lnTo>
                  <a:lnTo>
                    <a:pt x="7967" y="348258"/>
                  </a:lnTo>
                  <a:lnTo>
                    <a:pt x="6305" y="357187"/>
                  </a:lnTo>
                  <a:lnTo>
                    <a:pt x="4203" y="366117"/>
                  </a:lnTo>
                  <a:lnTo>
                    <a:pt x="2802" y="375047"/>
                  </a:lnTo>
                  <a:lnTo>
                    <a:pt x="1868" y="383976"/>
                  </a:lnTo>
                  <a:lnTo>
                    <a:pt x="1245" y="392906"/>
                  </a:lnTo>
                  <a:lnTo>
                    <a:pt x="830" y="400844"/>
                  </a:lnTo>
                  <a:lnTo>
                    <a:pt x="369" y="414955"/>
                  </a:lnTo>
                  <a:lnTo>
                    <a:pt x="32" y="455230"/>
                  </a:lnTo>
                  <a:lnTo>
                    <a:pt x="0" y="522954"/>
                  </a:lnTo>
                  <a:lnTo>
                    <a:pt x="0" y="51792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337"/>
            <p:cNvSpPr/>
            <p:nvPr/>
          </p:nvSpPr>
          <p:spPr>
            <a:xfrm>
              <a:off x="4929565" y="5313167"/>
              <a:ext cx="1010123" cy="767950"/>
            </a:xfrm>
            <a:custGeom>
              <a:avLst/>
              <a:gdLst/>
              <a:ahLst/>
              <a:cxnLst/>
              <a:rect l="0" t="0" r="0" b="0"/>
              <a:pathLst>
                <a:path w="1010123" h="767950">
                  <a:moveTo>
                    <a:pt x="53635" y="62505"/>
                  </a:moveTo>
                  <a:lnTo>
                    <a:pt x="53635" y="57764"/>
                  </a:lnTo>
                  <a:lnTo>
                    <a:pt x="54628" y="56368"/>
                  </a:lnTo>
                  <a:lnTo>
                    <a:pt x="56283" y="55437"/>
                  </a:lnTo>
                  <a:lnTo>
                    <a:pt x="58380" y="54816"/>
                  </a:lnTo>
                  <a:lnTo>
                    <a:pt x="63358" y="51481"/>
                  </a:lnTo>
                  <a:lnTo>
                    <a:pt x="75781" y="40305"/>
                  </a:lnTo>
                  <a:lnTo>
                    <a:pt x="78331" y="38775"/>
                  </a:lnTo>
                  <a:lnTo>
                    <a:pt x="83813" y="37075"/>
                  </a:lnTo>
                  <a:lnTo>
                    <a:pt x="101570" y="34992"/>
                  </a:lnTo>
                  <a:lnTo>
                    <a:pt x="113416" y="29658"/>
                  </a:lnTo>
                  <a:lnTo>
                    <a:pt x="134713" y="27353"/>
                  </a:lnTo>
                  <a:lnTo>
                    <a:pt x="162794" y="26898"/>
                  </a:lnTo>
                  <a:lnTo>
                    <a:pt x="214705" y="26796"/>
                  </a:lnTo>
                  <a:lnTo>
                    <a:pt x="241406" y="22049"/>
                  </a:lnTo>
                  <a:lnTo>
                    <a:pt x="268189" y="19098"/>
                  </a:lnTo>
                  <a:lnTo>
                    <a:pt x="299741" y="18225"/>
                  </a:lnTo>
                  <a:lnTo>
                    <a:pt x="614226" y="17856"/>
                  </a:lnTo>
                  <a:lnTo>
                    <a:pt x="641150" y="15211"/>
                  </a:lnTo>
                  <a:lnTo>
                    <a:pt x="666359" y="11719"/>
                  </a:lnTo>
                  <a:lnTo>
                    <a:pt x="690806" y="10168"/>
                  </a:lnTo>
                  <a:lnTo>
                    <a:pt x="714914" y="9478"/>
                  </a:lnTo>
                  <a:lnTo>
                    <a:pt x="798550" y="8959"/>
                  </a:lnTo>
                  <a:lnTo>
                    <a:pt x="907000" y="8927"/>
                  </a:lnTo>
                  <a:lnTo>
                    <a:pt x="919926" y="6281"/>
                  </a:lnTo>
                  <a:lnTo>
                    <a:pt x="932293" y="2789"/>
                  </a:lnTo>
                  <a:lnTo>
                    <a:pt x="962400" y="365"/>
                  </a:lnTo>
                  <a:lnTo>
                    <a:pt x="992727" y="2"/>
                  </a:lnTo>
                  <a:lnTo>
                    <a:pt x="995546" y="0"/>
                  </a:lnTo>
                  <a:lnTo>
                    <a:pt x="997425" y="991"/>
                  </a:lnTo>
                  <a:lnTo>
                    <a:pt x="998678" y="2644"/>
                  </a:lnTo>
                  <a:lnTo>
                    <a:pt x="1001037" y="8559"/>
                  </a:lnTo>
                  <a:lnTo>
                    <a:pt x="1008867" y="16583"/>
                  </a:lnTo>
                  <a:lnTo>
                    <a:pt x="1009564" y="19936"/>
                  </a:lnTo>
                  <a:lnTo>
                    <a:pt x="1009750" y="22219"/>
                  </a:lnTo>
                  <a:lnTo>
                    <a:pt x="1008881" y="24734"/>
                  </a:lnTo>
                  <a:lnTo>
                    <a:pt x="1003906" y="33013"/>
                  </a:lnTo>
                  <a:lnTo>
                    <a:pt x="1002393" y="38814"/>
                  </a:lnTo>
                  <a:lnTo>
                    <a:pt x="1001290" y="61303"/>
                  </a:lnTo>
                  <a:lnTo>
                    <a:pt x="1001214" y="73173"/>
                  </a:lnTo>
                  <a:lnTo>
                    <a:pt x="998549" y="82460"/>
                  </a:lnTo>
                  <a:lnTo>
                    <a:pt x="995046" y="93202"/>
                  </a:lnTo>
                  <a:lnTo>
                    <a:pt x="992798" y="116267"/>
                  </a:lnTo>
                  <a:lnTo>
                    <a:pt x="992353" y="139932"/>
                  </a:lnTo>
                  <a:lnTo>
                    <a:pt x="992244" y="406605"/>
                  </a:lnTo>
                  <a:lnTo>
                    <a:pt x="994893" y="424129"/>
                  </a:lnTo>
                  <a:lnTo>
                    <a:pt x="998388" y="440515"/>
                  </a:lnTo>
                  <a:lnTo>
                    <a:pt x="999941" y="461028"/>
                  </a:lnTo>
                  <a:lnTo>
                    <a:pt x="1000631" y="478082"/>
                  </a:lnTo>
                  <a:lnTo>
                    <a:pt x="1001020" y="501485"/>
                  </a:lnTo>
                  <a:lnTo>
                    <a:pt x="1001183" y="630507"/>
                  </a:lnTo>
                  <a:lnTo>
                    <a:pt x="1003832" y="642703"/>
                  </a:lnTo>
                  <a:lnTo>
                    <a:pt x="1007327" y="654738"/>
                  </a:lnTo>
                  <a:lnTo>
                    <a:pt x="1009570" y="678633"/>
                  </a:lnTo>
                  <a:lnTo>
                    <a:pt x="1010013" y="702462"/>
                  </a:lnTo>
                  <a:lnTo>
                    <a:pt x="1010122" y="744092"/>
                  </a:lnTo>
                  <a:lnTo>
                    <a:pt x="1009129" y="747084"/>
                  </a:lnTo>
                  <a:lnTo>
                    <a:pt x="1003979" y="756035"/>
                  </a:lnTo>
                  <a:lnTo>
                    <a:pt x="1001552" y="766184"/>
                  </a:lnTo>
                  <a:lnTo>
                    <a:pt x="1000436" y="766773"/>
                  </a:lnTo>
                  <a:lnTo>
                    <a:pt x="992622" y="767904"/>
                  </a:lnTo>
                  <a:lnTo>
                    <a:pt x="970101" y="767949"/>
                  </a:lnTo>
                  <a:lnTo>
                    <a:pt x="967550" y="766958"/>
                  </a:lnTo>
                  <a:lnTo>
                    <a:pt x="962066" y="763209"/>
                  </a:lnTo>
                  <a:lnTo>
                    <a:pt x="953670" y="760882"/>
                  </a:lnTo>
                  <a:lnTo>
                    <a:pt x="932462" y="758274"/>
                  </a:lnTo>
                  <a:lnTo>
                    <a:pt x="913815" y="752001"/>
                  </a:lnTo>
                  <a:lnTo>
                    <a:pt x="905738" y="749947"/>
                  </a:lnTo>
                  <a:lnTo>
                    <a:pt x="890023" y="744205"/>
                  </a:lnTo>
                  <a:lnTo>
                    <a:pt x="864268" y="739117"/>
                  </a:lnTo>
                  <a:lnTo>
                    <a:pt x="842089" y="734271"/>
                  </a:lnTo>
                  <a:lnTo>
                    <a:pt x="820289" y="730190"/>
                  </a:lnTo>
                  <a:lnTo>
                    <a:pt x="803584" y="726363"/>
                  </a:lnTo>
                  <a:lnTo>
                    <a:pt x="777426" y="723216"/>
                  </a:lnTo>
                  <a:lnTo>
                    <a:pt x="749812" y="717433"/>
                  </a:lnTo>
                  <a:lnTo>
                    <a:pt x="728227" y="715733"/>
                  </a:lnTo>
                  <a:lnTo>
                    <a:pt x="688141" y="708504"/>
                  </a:lnTo>
                  <a:lnTo>
                    <a:pt x="666055" y="706803"/>
                  </a:lnTo>
                  <a:lnTo>
                    <a:pt x="636029" y="705845"/>
                  </a:lnTo>
                  <a:lnTo>
                    <a:pt x="614752" y="702975"/>
                  </a:lnTo>
                  <a:lnTo>
                    <a:pt x="592053" y="699385"/>
                  </a:lnTo>
                  <a:lnTo>
                    <a:pt x="568720" y="697790"/>
                  </a:lnTo>
                  <a:lnTo>
                    <a:pt x="542459" y="694434"/>
                  </a:lnTo>
                  <a:lnTo>
                    <a:pt x="515227" y="690628"/>
                  </a:lnTo>
                  <a:lnTo>
                    <a:pt x="489880" y="688936"/>
                  </a:lnTo>
                  <a:lnTo>
                    <a:pt x="465371" y="688184"/>
                  </a:lnTo>
                  <a:lnTo>
                    <a:pt x="417265" y="687702"/>
                  </a:lnTo>
                  <a:lnTo>
                    <a:pt x="393369" y="684990"/>
                  </a:lnTo>
                  <a:lnTo>
                    <a:pt x="369506" y="681469"/>
                  </a:lnTo>
                  <a:lnTo>
                    <a:pt x="345656" y="679905"/>
                  </a:lnTo>
                  <a:lnTo>
                    <a:pt x="321813" y="679209"/>
                  </a:lnTo>
                  <a:lnTo>
                    <a:pt x="298966" y="677908"/>
                  </a:lnTo>
                  <a:lnTo>
                    <a:pt x="268359" y="672590"/>
                  </a:lnTo>
                  <a:lnTo>
                    <a:pt x="246074" y="670997"/>
                  </a:lnTo>
                  <a:lnTo>
                    <a:pt x="215937" y="670101"/>
                  </a:lnTo>
                  <a:lnTo>
                    <a:pt x="165773" y="669757"/>
                  </a:lnTo>
                  <a:lnTo>
                    <a:pt x="127260" y="662660"/>
                  </a:lnTo>
                  <a:lnTo>
                    <a:pt x="96622" y="661040"/>
                  </a:lnTo>
                  <a:lnTo>
                    <a:pt x="73286" y="660826"/>
                  </a:lnTo>
                  <a:lnTo>
                    <a:pt x="68722" y="659823"/>
                  </a:lnTo>
                  <a:lnTo>
                    <a:pt x="54261" y="653730"/>
                  </a:lnTo>
                  <a:lnTo>
                    <a:pt x="41840" y="652233"/>
                  </a:lnTo>
                  <a:lnTo>
                    <a:pt x="10337" y="651865"/>
                  </a:lnTo>
                  <a:lnTo>
                    <a:pt x="35" y="651864"/>
                  </a:lnTo>
                  <a:lnTo>
                    <a:pt x="0" y="64293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338"/>
            <p:cNvSpPr/>
            <p:nvPr/>
          </p:nvSpPr>
          <p:spPr>
            <a:xfrm>
              <a:off x="5948627" y="3911206"/>
              <a:ext cx="303775" cy="329141"/>
            </a:xfrm>
            <a:custGeom>
              <a:avLst/>
              <a:gdLst/>
              <a:ahLst/>
              <a:cxnLst/>
              <a:rect l="0" t="0" r="0" b="0"/>
              <a:pathLst>
                <a:path w="303775" h="329141">
                  <a:moveTo>
                    <a:pt x="214539" y="44645"/>
                  </a:moveTo>
                  <a:lnTo>
                    <a:pt x="214539" y="52334"/>
                  </a:lnTo>
                  <a:lnTo>
                    <a:pt x="215532" y="52747"/>
                  </a:lnTo>
                  <a:lnTo>
                    <a:pt x="219284" y="53207"/>
                  </a:lnTo>
                  <a:lnTo>
                    <a:pt x="220682" y="54322"/>
                  </a:lnTo>
                  <a:lnTo>
                    <a:pt x="221614" y="56057"/>
                  </a:lnTo>
                  <a:lnTo>
                    <a:pt x="223110" y="61231"/>
                  </a:lnTo>
                  <a:lnTo>
                    <a:pt x="223369" y="66868"/>
                  </a:lnTo>
                  <a:lnTo>
                    <a:pt x="224398" y="68390"/>
                  </a:lnTo>
                  <a:lnTo>
                    <a:pt x="226078" y="69405"/>
                  </a:lnTo>
                  <a:lnTo>
                    <a:pt x="232046" y="71316"/>
                  </a:lnTo>
                  <a:lnTo>
                    <a:pt x="232417" y="80354"/>
                  </a:lnTo>
                  <a:lnTo>
                    <a:pt x="232417" y="49314"/>
                  </a:lnTo>
                  <a:lnTo>
                    <a:pt x="231424" y="46765"/>
                  </a:lnTo>
                  <a:lnTo>
                    <a:pt x="224720" y="37367"/>
                  </a:lnTo>
                  <a:lnTo>
                    <a:pt x="219101" y="31464"/>
                  </a:lnTo>
                  <a:lnTo>
                    <a:pt x="217580" y="28913"/>
                  </a:lnTo>
                  <a:lnTo>
                    <a:pt x="215890" y="23431"/>
                  </a:lnTo>
                  <a:lnTo>
                    <a:pt x="214447" y="21574"/>
                  </a:lnTo>
                  <a:lnTo>
                    <a:pt x="212491" y="20334"/>
                  </a:lnTo>
                  <a:lnTo>
                    <a:pt x="210193" y="19508"/>
                  </a:lnTo>
                  <a:lnTo>
                    <a:pt x="208662" y="17966"/>
                  </a:lnTo>
                  <a:lnTo>
                    <a:pt x="207641" y="15944"/>
                  </a:lnTo>
                  <a:lnTo>
                    <a:pt x="206961" y="13605"/>
                  </a:lnTo>
                  <a:lnTo>
                    <a:pt x="205514" y="12046"/>
                  </a:lnTo>
                  <a:lnTo>
                    <a:pt x="203556" y="11006"/>
                  </a:lnTo>
                  <a:lnTo>
                    <a:pt x="201257" y="10313"/>
                  </a:lnTo>
                  <a:lnTo>
                    <a:pt x="196055" y="6897"/>
                  </a:lnTo>
                  <a:lnTo>
                    <a:pt x="189368" y="1360"/>
                  </a:lnTo>
                  <a:lnTo>
                    <a:pt x="185804" y="602"/>
                  </a:lnTo>
                  <a:lnTo>
                    <a:pt x="178214" y="176"/>
                  </a:lnTo>
                  <a:lnTo>
                    <a:pt x="169675" y="50"/>
                  </a:lnTo>
                  <a:lnTo>
                    <a:pt x="141279" y="0"/>
                  </a:lnTo>
                  <a:lnTo>
                    <a:pt x="137888" y="991"/>
                  </a:lnTo>
                  <a:lnTo>
                    <a:pt x="131472" y="4738"/>
                  </a:lnTo>
                  <a:lnTo>
                    <a:pt x="122661" y="7065"/>
                  </a:lnTo>
                  <a:lnTo>
                    <a:pt x="117531" y="7686"/>
                  </a:lnTo>
                  <a:lnTo>
                    <a:pt x="113117" y="9091"/>
                  </a:lnTo>
                  <a:lnTo>
                    <a:pt x="105564" y="13299"/>
                  </a:lnTo>
                  <a:lnTo>
                    <a:pt x="98897" y="18477"/>
                  </a:lnTo>
                  <a:lnTo>
                    <a:pt x="95728" y="21246"/>
                  </a:lnTo>
                  <a:lnTo>
                    <a:pt x="91629" y="23093"/>
                  </a:lnTo>
                  <a:lnTo>
                    <a:pt x="86910" y="24324"/>
                  </a:lnTo>
                  <a:lnTo>
                    <a:pt x="81778" y="25145"/>
                  </a:lnTo>
                  <a:lnTo>
                    <a:pt x="73427" y="28702"/>
                  </a:lnTo>
                  <a:lnTo>
                    <a:pt x="66404" y="33591"/>
                  </a:lnTo>
                  <a:lnTo>
                    <a:pt x="59972" y="39071"/>
                  </a:lnTo>
                  <a:lnTo>
                    <a:pt x="50767" y="47734"/>
                  </a:lnTo>
                  <a:lnTo>
                    <a:pt x="41749" y="56585"/>
                  </a:lnTo>
                  <a:lnTo>
                    <a:pt x="39751" y="59550"/>
                  </a:lnTo>
                  <a:lnTo>
                    <a:pt x="37532" y="65491"/>
                  </a:lnTo>
                  <a:lnTo>
                    <a:pt x="35947" y="67472"/>
                  </a:lnTo>
                  <a:lnTo>
                    <a:pt x="33897" y="68793"/>
                  </a:lnTo>
                  <a:lnTo>
                    <a:pt x="31537" y="69673"/>
                  </a:lnTo>
                  <a:lnTo>
                    <a:pt x="26266" y="73298"/>
                  </a:lnTo>
                  <a:lnTo>
                    <a:pt x="23470" y="75653"/>
                  </a:lnTo>
                  <a:lnTo>
                    <a:pt x="21606" y="78215"/>
                  </a:lnTo>
                  <a:lnTo>
                    <a:pt x="19535" y="83709"/>
                  </a:lnTo>
                  <a:lnTo>
                    <a:pt x="18369" y="92379"/>
                  </a:lnTo>
                  <a:lnTo>
                    <a:pt x="18023" y="101232"/>
                  </a:lnTo>
                  <a:lnTo>
                    <a:pt x="18968" y="103206"/>
                  </a:lnTo>
                  <a:lnTo>
                    <a:pt x="20591" y="104522"/>
                  </a:lnTo>
                  <a:lnTo>
                    <a:pt x="22667" y="105399"/>
                  </a:lnTo>
                  <a:lnTo>
                    <a:pt x="24051" y="106976"/>
                  </a:lnTo>
                  <a:lnTo>
                    <a:pt x="24973" y="109019"/>
                  </a:lnTo>
                  <a:lnTo>
                    <a:pt x="25588" y="111374"/>
                  </a:lnTo>
                  <a:lnTo>
                    <a:pt x="28919" y="116636"/>
                  </a:lnTo>
                  <a:lnTo>
                    <a:pt x="31199" y="119428"/>
                  </a:lnTo>
                  <a:lnTo>
                    <a:pt x="33711" y="121289"/>
                  </a:lnTo>
                  <a:lnTo>
                    <a:pt x="41992" y="124901"/>
                  </a:lnTo>
                  <a:lnTo>
                    <a:pt x="47798" y="129262"/>
                  </a:lnTo>
                  <a:lnTo>
                    <a:pt x="51730" y="130822"/>
                  </a:lnTo>
                  <a:lnTo>
                    <a:pt x="56338" y="131863"/>
                  </a:lnTo>
                  <a:lnTo>
                    <a:pt x="61396" y="132555"/>
                  </a:lnTo>
                  <a:lnTo>
                    <a:pt x="69665" y="135972"/>
                  </a:lnTo>
                  <a:lnTo>
                    <a:pt x="77644" y="140797"/>
                  </a:lnTo>
                  <a:lnTo>
                    <a:pt x="87812" y="146249"/>
                  </a:lnTo>
                  <a:lnTo>
                    <a:pt x="96304" y="149334"/>
                  </a:lnTo>
                  <a:lnTo>
                    <a:pt x="104382" y="151697"/>
                  </a:lnTo>
                  <a:lnTo>
                    <a:pt x="109318" y="153716"/>
                  </a:lnTo>
                  <a:lnTo>
                    <a:pt x="114594" y="156055"/>
                  </a:lnTo>
                  <a:lnTo>
                    <a:pt x="121092" y="157613"/>
                  </a:lnTo>
                  <a:lnTo>
                    <a:pt x="128403" y="158653"/>
                  </a:lnTo>
                  <a:lnTo>
                    <a:pt x="136257" y="159346"/>
                  </a:lnTo>
                  <a:lnTo>
                    <a:pt x="142486" y="160799"/>
                  </a:lnTo>
                  <a:lnTo>
                    <a:pt x="147633" y="162761"/>
                  </a:lnTo>
                  <a:lnTo>
                    <a:pt x="167773" y="173038"/>
                  </a:lnTo>
                  <a:lnTo>
                    <a:pt x="174422" y="174889"/>
                  </a:lnTo>
                  <a:lnTo>
                    <a:pt x="181836" y="176123"/>
                  </a:lnTo>
                  <a:lnTo>
                    <a:pt x="189757" y="176945"/>
                  </a:lnTo>
                  <a:lnTo>
                    <a:pt x="196031" y="178486"/>
                  </a:lnTo>
                  <a:lnTo>
                    <a:pt x="201207" y="180505"/>
                  </a:lnTo>
                  <a:lnTo>
                    <a:pt x="215886" y="188087"/>
                  </a:lnTo>
                  <a:lnTo>
                    <a:pt x="256333" y="208389"/>
                  </a:lnTo>
                  <a:lnTo>
                    <a:pt x="265560" y="214324"/>
                  </a:lnTo>
                  <a:lnTo>
                    <a:pt x="272971" y="220269"/>
                  </a:lnTo>
                  <a:lnTo>
                    <a:pt x="279576" y="226218"/>
                  </a:lnTo>
                  <a:lnTo>
                    <a:pt x="288879" y="235146"/>
                  </a:lnTo>
                  <a:lnTo>
                    <a:pt x="297925" y="244075"/>
                  </a:lnTo>
                  <a:lnTo>
                    <a:pt x="299927" y="248044"/>
                  </a:lnTo>
                  <a:lnTo>
                    <a:pt x="302151" y="257745"/>
                  </a:lnTo>
                  <a:lnTo>
                    <a:pt x="303139" y="266025"/>
                  </a:lnTo>
                  <a:lnTo>
                    <a:pt x="303696" y="276265"/>
                  </a:lnTo>
                  <a:lnTo>
                    <a:pt x="303774" y="279426"/>
                  </a:lnTo>
                  <a:lnTo>
                    <a:pt x="302833" y="282525"/>
                  </a:lnTo>
                  <a:lnTo>
                    <a:pt x="299139" y="288614"/>
                  </a:lnTo>
                  <a:lnTo>
                    <a:pt x="296763" y="290635"/>
                  </a:lnTo>
                  <a:lnTo>
                    <a:pt x="294186" y="291982"/>
                  </a:lnTo>
                  <a:lnTo>
                    <a:pt x="291475" y="292880"/>
                  </a:lnTo>
                  <a:lnTo>
                    <a:pt x="285813" y="296524"/>
                  </a:lnTo>
                  <a:lnTo>
                    <a:pt x="278993" y="301451"/>
                  </a:lnTo>
                  <a:lnTo>
                    <a:pt x="274393" y="304153"/>
                  </a:lnTo>
                  <a:lnTo>
                    <a:pt x="264978" y="309803"/>
                  </a:lnTo>
                  <a:lnTo>
                    <a:pt x="257484" y="315620"/>
                  </a:lnTo>
                  <a:lnTo>
                    <a:pt x="253101" y="317569"/>
                  </a:lnTo>
                  <a:lnTo>
                    <a:pt x="248193" y="318868"/>
                  </a:lnTo>
                  <a:lnTo>
                    <a:pt x="242934" y="319734"/>
                  </a:lnTo>
                  <a:lnTo>
                    <a:pt x="237442" y="320311"/>
                  </a:lnTo>
                  <a:lnTo>
                    <a:pt x="231794" y="320696"/>
                  </a:lnTo>
                  <a:lnTo>
                    <a:pt x="226043" y="320952"/>
                  </a:lnTo>
                  <a:lnTo>
                    <a:pt x="214354" y="321237"/>
                  </a:lnTo>
                  <a:lnTo>
                    <a:pt x="208457" y="321313"/>
                  </a:lnTo>
                  <a:lnTo>
                    <a:pt x="201545" y="322356"/>
                  </a:lnTo>
                  <a:lnTo>
                    <a:pt x="193957" y="324044"/>
                  </a:lnTo>
                  <a:lnTo>
                    <a:pt x="185919" y="326160"/>
                  </a:lnTo>
                  <a:lnTo>
                    <a:pt x="178574" y="327572"/>
                  </a:lnTo>
                  <a:lnTo>
                    <a:pt x="171691" y="328513"/>
                  </a:lnTo>
                  <a:lnTo>
                    <a:pt x="165115" y="329140"/>
                  </a:lnTo>
                  <a:lnTo>
                    <a:pt x="158746" y="328566"/>
                  </a:lnTo>
                  <a:lnTo>
                    <a:pt x="152513" y="327191"/>
                  </a:lnTo>
                  <a:lnTo>
                    <a:pt x="146371" y="325283"/>
                  </a:lnTo>
                  <a:lnTo>
                    <a:pt x="140290" y="324010"/>
                  </a:lnTo>
                  <a:lnTo>
                    <a:pt x="134250" y="323162"/>
                  </a:lnTo>
                  <a:lnTo>
                    <a:pt x="128236" y="322596"/>
                  </a:lnTo>
                  <a:lnTo>
                    <a:pt x="121247" y="322220"/>
                  </a:lnTo>
                  <a:lnTo>
                    <a:pt x="105536" y="321801"/>
                  </a:lnTo>
                  <a:lnTo>
                    <a:pt x="84684" y="321565"/>
                  </a:lnTo>
                  <a:lnTo>
                    <a:pt x="79300" y="320539"/>
                  </a:lnTo>
                  <a:lnTo>
                    <a:pt x="70670" y="316754"/>
                  </a:lnTo>
                  <a:lnTo>
                    <a:pt x="55481" y="309045"/>
                  </a:lnTo>
                  <a:lnTo>
                    <a:pt x="46841" y="306023"/>
                  </a:lnTo>
                  <a:lnTo>
                    <a:pt x="38696" y="303688"/>
                  </a:lnTo>
                  <a:lnTo>
                    <a:pt x="33743" y="301676"/>
                  </a:lnTo>
                  <a:lnTo>
                    <a:pt x="28455" y="299343"/>
                  </a:lnTo>
                  <a:lnTo>
                    <a:pt x="19930" y="296750"/>
                  </a:lnTo>
                  <a:lnTo>
                    <a:pt x="16267" y="296059"/>
                  </a:lnTo>
                  <a:lnTo>
                    <a:pt x="13824" y="294606"/>
                  </a:lnTo>
                  <a:lnTo>
                    <a:pt x="12196" y="292645"/>
                  </a:lnTo>
                  <a:lnTo>
                    <a:pt x="11110" y="290346"/>
                  </a:lnTo>
                  <a:lnTo>
                    <a:pt x="7255" y="285145"/>
                  </a:lnTo>
                  <a:lnTo>
                    <a:pt x="0" y="27681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339"/>
            <p:cNvSpPr/>
            <p:nvPr/>
          </p:nvSpPr>
          <p:spPr>
            <a:xfrm>
              <a:off x="6395584" y="3946921"/>
              <a:ext cx="8940" cy="308726"/>
            </a:xfrm>
            <a:custGeom>
              <a:avLst/>
              <a:gdLst/>
              <a:ahLst/>
              <a:cxnLst/>
              <a:rect l="0" t="0" r="0" b="0"/>
              <a:pathLst>
                <a:path w="8940" h="308726">
                  <a:moveTo>
                    <a:pt x="0" y="0"/>
                  </a:moveTo>
                  <a:lnTo>
                    <a:pt x="0" y="221504"/>
                  </a:lnTo>
                  <a:lnTo>
                    <a:pt x="993" y="227045"/>
                  </a:lnTo>
                  <a:lnTo>
                    <a:pt x="2648" y="232723"/>
                  </a:lnTo>
                  <a:lnTo>
                    <a:pt x="4745" y="238493"/>
                  </a:lnTo>
                  <a:lnTo>
                    <a:pt x="6143" y="243331"/>
                  </a:lnTo>
                  <a:lnTo>
                    <a:pt x="7075" y="247549"/>
                  </a:lnTo>
                  <a:lnTo>
                    <a:pt x="7697" y="251354"/>
                  </a:lnTo>
                  <a:lnTo>
                    <a:pt x="8111" y="254881"/>
                  </a:lnTo>
                  <a:lnTo>
                    <a:pt x="8387" y="258226"/>
                  </a:lnTo>
                  <a:lnTo>
                    <a:pt x="8570" y="261447"/>
                  </a:lnTo>
                  <a:lnTo>
                    <a:pt x="8775" y="270319"/>
                  </a:lnTo>
                  <a:lnTo>
                    <a:pt x="8939" y="308725"/>
                  </a:lnTo>
                  <a:lnTo>
                    <a:pt x="8939" y="30361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340"/>
            <p:cNvSpPr/>
            <p:nvPr/>
          </p:nvSpPr>
          <p:spPr>
            <a:xfrm>
              <a:off x="6216801" y="3875484"/>
              <a:ext cx="375444" cy="8931"/>
            </a:xfrm>
            <a:custGeom>
              <a:avLst/>
              <a:gdLst/>
              <a:ahLst/>
              <a:cxnLst/>
              <a:rect l="0" t="0" r="0" b="0"/>
              <a:pathLst>
                <a:path w="375444" h="8931">
                  <a:moveTo>
                    <a:pt x="0" y="8930"/>
                  </a:moveTo>
                  <a:lnTo>
                    <a:pt x="0" y="4189"/>
                  </a:lnTo>
                  <a:lnTo>
                    <a:pt x="993" y="2793"/>
                  </a:lnTo>
                  <a:lnTo>
                    <a:pt x="2648" y="1862"/>
                  </a:lnTo>
                  <a:lnTo>
                    <a:pt x="7697" y="368"/>
                  </a:lnTo>
                  <a:lnTo>
                    <a:pt x="18062" y="109"/>
                  </a:lnTo>
                  <a:lnTo>
                    <a:pt x="375443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341"/>
            <p:cNvSpPr/>
            <p:nvPr/>
          </p:nvSpPr>
          <p:spPr>
            <a:xfrm>
              <a:off x="6511793" y="4063008"/>
              <a:ext cx="205601" cy="8930"/>
            </a:xfrm>
            <a:custGeom>
              <a:avLst/>
              <a:gdLst/>
              <a:ahLst/>
              <a:cxnLst/>
              <a:rect l="0" t="0" r="0" b="0"/>
              <a:pathLst>
                <a:path w="205601" h="8930">
                  <a:moveTo>
                    <a:pt x="0" y="0"/>
                  </a:moveTo>
                  <a:lnTo>
                    <a:pt x="194972" y="0"/>
                  </a:lnTo>
                  <a:lnTo>
                    <a:pt x="196527" y="992"/>
                  </a:lnTo>
                  <a:lnTo>
                    <a:pt x="198557" y="2645"/>
                  </a:lnTo>
                  <a:lnTo>
                    <a:pt x="205600" y="8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342"/>
            <p:cNvSpPr/>
            <p:nvPr/>
          </p:nvSpPr>
          <p:spPr>
            <a:xfrm>
              <a:off x="6556488" y="4152304"/>
              <a:ext cx="178784" cy="35720"/>
            </a:xfrm>
            <a:custGeom>
              <a:avLst/>
              <a:gdLst/>
              <a:ahLst/>
              <a:cxnLst/>
              <a:rect l="0" t="0" r="0" b="0"/>
              <a:pathLst>
                <a:path w="178784" h="35720">
                  <a:moveTo>
                    <a:pt x="0" y="0"/>
                  </a:moveTo>
                  <a:lnTo>
                    <a:pt x="34588" y="0"/>
                  </a:lnTo>
                  <a:lnTo>
                    <a:pt x="39945" y="992"/>
                  </a:lnTo>
                  <a:lnTo>
                    <a:pt x="45502" y="2646"/>
                  </a:lnTo>
                  <a:lnTo>
                    <a:pt x="51191" y="4741"/>
                  </a:lnTo>
                  <a:lnTo>
                    <a:pt x="56973" y="6137"/>
                  </a:lnTo>
                  <a:lnTo>
                    <a:pt x="62812" y="7068"/>
                  </a:lnTo>
                  <a:lnTo>
                    <a:pt x="68692" y="7689"/>
                  </a:lnTo>
                  <a:lnTo>
                    <a:pt x="73606" y="8102"/>
                  </a:lnTo>
                  <a:lnTo>
                    <a:pt x="77874" y="8378"/>
                  </a:lnTo>
                  <a:lnTo>
                    <a:pt x="81713" y="8562"/>
                  </a:lnTo>
                  <a:lnTo>
                    <a:pt x="86259" y="9677"/>
                  </a:lnTo>
                  <a:lnTo>
                    <a:pt x="91275" y="11412"/>
                  </a:lnTo>
                  <a:lnTo>
                    <a:pt x="96607" y="13562"/>
                  </a:lnTo>
                  <a:lnTo>
                    <a:pt x="102148" y="14994"/>
                  </a:lnTo>
                  <a:lnTo>
                    <a:pt x="107828" y="15949"/>
                  </a:lnTo>
                  <a:lnTo>
                    <a:pt x="113602" y="16586"/>
                  </a:lnTo>
                  <a:lnTo>
                    <a:pt x="119437" y="18003"/>
                  </a:lnTo>
                  <a:lnTo>
                    <a:pt x="125313" y="19939"/>
                  </a:lnTo>
                  <a:lnTo>
                    <a:pt x="131219" y="22222"/>
                  </a:lnTo>
                  <a:lnTo>
                    <a:pt x="136147" y="23745"/>
                  </a:lnTo>
                  <a:lnTo>
                    <a:pt x="140428" y="24760"/>
                  </a:lnTo>
                  <a:lnTo>
                    <a:pt x="144273" y="25436"/>
                  </a:lnTo>
                  <a:lnTo>
                    <a:pt x="147830" y="25887"/>
                  </a:lnTo>
                  <a:lnTo>
                    <a:pt x="151195" y="26188"/>
                  </a:lnTo>
                  <a:lnTo>
                    <a:pt x="154432" y="26388"/>
                  </a:lnTo>
                  <a:lnTo>
                    <a:pt x="158576" y="27514"/>
                  </a:lnTo>
                  <a:lnTo>
                    <a:pt x="163325" y="29257"/>
                  </a:lnTo>
                  <a:lnTo>
                    <a:pt x="178783" y="3571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343"/>
            <p:cNvSpPr/>
            <p:nvPr/>
          </p:nvSpPr>
          <p:spPr>
            <a:xfrm>
              <a:off x="6878297" y="3830835"/>
              <a:ext cx="303931" cy="437556"/>
            </a:xfrm>
            <a:custGeom>
              <a:avLst/>
              <a:gdLst/>
              <a:ahLst/>
              <a:cxnLst/>
              <a:rect l="0" t="0" r="0" b="0"/>
              <a:pathLst>
                <a:path w="303931" h="437556">
                  <a:moveTo>
                    <a:pt x="0" y="17860"/>
                  </a:moveTo>
                  <a:lnTo>
                    <a:pt x="0" y="13119"/>
                  </a:lnTo>
                  <a:lnTo>
                    <a:pt x="993" y="11723"/>
                  </a:lnTo>
                  <a:lnTo>
                    <a:pt x="2648" y="10792"/>
                  </a:lnTo>
                  <a:lnTo>
                    <a:pt x="7696" y="9298"/>
                  </a:lnTo>
                  <a:lnTo>
                    <a:pt x="16823" y="9003"/>
                  </a:lnTo>
                  <a:lnTo>
                    <a:pt x="233632" y="8930"/>
                  </a:lnTo>
                  <a:lnTo>
                    <a:pt x="237200" y="7938"/>
                  </a:lnTo>
                  <a:lnTo>
                    <a:pt x="243814" y="4189"/>
                  </a:lnTo>
                  <a:lnTo>
                    <a:pt x="252711" y="1862"/>
                  </a:lnTo>
                  <a:lnTo>
                    <a:pt x="257867" y="1242"/>
                  </a:lnTo>
                  <a:lnTo>
                    <a:pt x="266242" y="552"/>
                  </a:lnTo>
                  <a:lnTo>
                    <a:pt x="273275" y="246"/>
                  </a:lnTo>
                  <a:lnTo>
                    <a:pt x="284174" y="33"/>
                  </a:lnTo>
                  <a:lnTo>
                    <a:pt x="303930" y="0"/>
                  </a:lnTo>
                  <a:lnTo>
                    <a:pt x="290615" y="13303"/>
                  </a:lnTo>
                  <a:lnTo>
                    <a:pt x="289094" y="15814"/>
                  </a:lnTo>
                  <a:lnTo>
                    <a:pt x="287404" y="21250"/>
                  </a:lnTo>
                  <a:lnTo>
                    <a:pt x="286454" y="29889"/>
                  </a:lnTo>
                  <a:lnTo>
                    <a:pt x="285326" y="32824"/>
                  </a:lnTo>
                  <a:lnTo>
                    <a:pt x="279988" y="41696"/>
                  </a:lnTo>
                  <a:lnTo>
                    <a:pt x="276973" y="51602"/>
                  </a:lnTo>
                  <a:lnTo>
                    <a:pt x="272747" y="61299"/>
                  </a:lnTo>
                  <a:lnTo>
                    <a:pt x="270206" y="69578"/>
                  </a:lnTo>
                  <a:lnTo>
                    <a:pt x="268084" y="77556"/>
                  </a:lnTo>
                  <a:lnTo>
                    <a:pt x="263830" y="87717"/>
                  </a:lnTo>
                  <a:lnTo>
                    <a:pt x="261278" y="98848"/>
                  </a:lnTo>
                  <a:lnTo>
                    <a:pt x="259150" y="110410"/>
                  </a:lnTo>
                  <a:lnTo>
                    <a:pt x="254893" y="122162"/>
                  </a:lnTo>
                  <a:lnTo>
                    <a:pt x="252339" y="134000"/>
                  </a:lnTo>
                  <a:lnTo>
                    <a:pt x="251204" y="144884"/>
                  </a:lnTo>
                  <a:lnTo>
                    <a:pt x="250700" y="153028"/>
                  </a:lnTo>
                  <a:lnTo>
                    <a:pt x="247827" y="165247"/>
                  </a:lnTo>
                  <a:lnTo>
                    <a:pt x="245670" y="172673"/>
                  </a:lnTo>
                  <a:lnTo>
                    <a:pt x="243275" y="186215"/>
                  </a:lnTo>
                  <a:lnTo>
                    <a:pt x="242209" y="198849"/>
                  </a:lnTo>
                  <a:lnTo>
                    <a:pt x="241735" y="211078"/>
                  </a:lnTo>
                  <a:lnTo>
                    <a:pt x="238877" y="223128"/>
                  </a:lnTo>
                  <a:lnTo>
                    <a:pt x="235288" y="235098"/>
                  </a:lnTo>
                  <a:lnTo>
                    <a:pt x="233694" y="247033"/>
                  </a:lnTo>
                  <a:lnTo>
                    <a:pt x="233268" y="253985"/>
                  </a:lnTo>
                  <a:lnTo>
                    <a:pt x="232796" y="269649"/>
                  </a:lnTo>
                  <a:lnTo>
                    <a:pt x="232530" y="285720"/>
                  </a:lnTo>
                  <a:lnTo>
                    <a:pt x="229819" y="298636"/>
                  </a:lnTo>
                  <a:lnTo>
                    <a:pt x="227705" y="306246"/>
                  </a:lnTo>
                  <a:lnTo>
                    <a:pt x="225357" y="317349"/>
                  </a:lnTo>
                  <a:lnTo>
                    <a:pt x="224313" y="326584"/>
                  </a:lnTo>
                  <a:lnTo>
                    <a:pt x="223850" y="337302"/>
                  </a:lnTo>
                  <a:lnTo>
                    <a:pt x="223588" y="354493"/>
                  </a:lnTo>
                  <a:lnTo>
                    <a:pt x="223481" y="394494"/>
                  </a:lnTo>
                  <a:lnTo>
                    <a:pt x="222487" y="397934"/>
                  </a:lnTo>
                  <a:lnTo>
                    <a:pt x="217336" y="407515"/>
                  </a:lnTo>
                  <a:lnTo>
                    <a:pt x="215782" y="413621"/>
                  </a:lnTo>
                  <a:lnTo>
                    <a:pt x="214649" y="426850"/>
                  </a:lnTo>
                  <a:lnTo>
                    <a:pt x="214540" y="437442"/>
                  </a:lnTo>
                  <a:lnTo>
                    <a:pt x="223478" y="43755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344"/>
            <p:cNvSpPr/>
            <p:nvPr/>
          </p:nvSpPr>
          <p:spPr>
            <a:xfrm>
              <a:off x="7244802" y="4036219"/>
              <a:ext cx="277114" cy="232172"/>
            </a:xfrm>
            <a:custGeom>
              <a:avLst/>
              <a:gdLst/>
              <a:ahLst/>
              <a:cxnLst/>
              <a:rect l="0" t="0" r="0" b="0"/>
              <a:pathLst>
                <a:path w="277114" h="232172">
                  <a:moveTo>
                    <a:pt x="0" y="0"/>
                  </a:moveTo>
                  <a:lnTo>
                    <a:pt x="4745" y="0"/>
                  </a:lnTo>
                  <a:lnTo>
                    <a:pt x="6143" y="991"/>
                  </a:lnTo>
                  <a:lnTo>
                    <a:pt x="7076" y="2646"/>
                  </a:lnTo>
                  <a:lnTo>
                    <a:pt x="8571" y="7688"/>
                  </a:lnTo>
                  <a:lnTo>
                    <a:pt x="15010" y="14821"/>
                  </a:lnTo>
                  <a:lnTo>
                    <a:pt x="19961" y="19905"/>
                  </a:lnTo>
                  <a:lnTo>
                    <a:pt x="22245" y="22199"/>
                  </a:lnTo>
                  <a:lnTo>
                    <a:pt x="23770" y="24721"/>
                  </a:lnTo>
                  <a:lnTo>
                    <a:pt x="25463" y="30169"/>
                  </a:lnTo>
                  <a:lnTo>
                    <a:pt x="28864" y="35898"/>
                  </a:lnTo>
                  <a:lnTo>
                    <a:pt x="33687" y="41751"/>
                  </a:lnTo>
                  <a:lnTo>
                    <a:pt x="39140" y="47660"/>
                  </a:lnTo>
                  <a:lnTo>
                    <a:pt x="40992" y="50624"/>
                  </a:lnTo>
                  <a:lnTo>
                    <a:pt x="43050" y="56565"/>
                  </a:lnTo>
                  <a:lnTo>
                    <a:pt x="44592" y="60530"/>
                  </a:lnTo>
                  <a:lnTo>
                    <a:pt x="46612" y="65158"/>
                  </a:lnTo>
                  <a:lnTo>
                    <a:pt x="48954" y="70228"/>
                  </a:lnTo>
                  <a:lnTo>
                    <a:pt x="51507" y="74599"/>
                  </a:lnTo>
                  <a:lnTo>
                    <a:pt x="54202" y="78506"/>
                  </a:lnTo>
                  <a:lnTo>
                    <a:pt x="59847" y="85493"/>
                  </a:lnTo>
                  <a:lnTo>
                    <a:pt x="65666" y="91906"/>
                  </a:lnTo>
                  <a:lnTo>
                    <a:pt x="68608" y="95996"/>
                  </a:lnTo>
                  <a:lnTo>
                    <a:pt x="71563" y="100708"/>
                  </a:lnTo>
                  <a:lnTo>
                    <a:pt x="74526" y="105834"/>
                  </a:lnTo>
                  <a:lnTo>
                    <a:pt x="77494" y="110243"/>
                  </a:lnTo>
                  <a:lnTo>
                    <a:pt x="80467" y="114175"/>
                  </a:lnTo>
                  <a:lnTo>
                    <a:pt x="86417" y="121190"/>
                  </a:lnTo>
                  <a:lnTo>
                    <a:pt x="92374" y="127614"/>
                  </a:lnTo>
                  <a:lnTo>
                    <a:pt x="100980" y="133777"/>
                  </a:lnTo>
                  <a:lnTo>
                    <a:pt x="106057" y="136810"/>
                  </a:lnTo>
                  <a:lnTo>
                    <a:pt x="114345" y="142824"/>
                  </a:lnTo>
                  <a:lnTo>
                    <a:pt x="122333" y="148805"/>
                  </a:lnTo>
                  <a:lnTo>
                    <a:pt x="127244" y="151789"/>
                  </a:lnTo>
                  <a:lnTo>
                    <a:pt x="132505" y="154771"/>
                  </a:lnTo>
                  <a:lnTo>
                    <a:pt x="140999" y="160729"/>
                  </a:lnTo>
                  <a:lnTo>
                    <a:pt x="149078" y="166685"/>
                  </a:lnTo>
                  <a:lnTo>
                    <a:pt x="154013" y="169662"/>
                  </a:lnTo>
                  <a:lnTo>
                    <a:pt x="159290" y="172639"/>
                  </a:lnTo>
                  <a:lnTo>
                    <a:pt x="163800" y="176608"/>
                  </a:lnTo>
                  <a:lnTo>
                    <a:pt x="167802" y="181239"/>
                  </a:lnTo>
                  <a:lnTo>
                    <a:pt x="171463" y="186310"/>
                  </a:lnTo>
                  <a:lnTo>
                    <a:pt x="174895" y="189691"/>
                  </a:lnTo>
                  <a:lnTo>
                    <a:pt x="178178" y="191945"/>
                  </a:lnTo>
                  <a:lnTo>
                    <a:pt x="185466" y="195441"/>
                  </a:lnTo>
                  <a:lnTo>
                    <a:pt x="195327" y="200302"/>
                  </a:lnTo>
                  <a:lnTo>
                    <a:pt x="203683" y="205770"/>
                  </a:lnTo>
                  <a:lnTo>
                    <a:pt x="210707" y="211508"/>
                  </a:lnTo>
                  <a:lnTo>
                    <a:pt x="217140" y="217365"/>
                  </a:lnTo>
                  <a:lnTo>
                    <a:pt x="221239" y="219324"/>
                  </a:lnTo>
                  <a:lnTo>
                    <a:pt x="225959" y="220630"/>
                  </a:lnTo>
                  <a:lnTo>
                    <a:pt x="231091" y="221500"/>
                  </a:lnTo>
                  <a:lnTo>
                    <a:pt x="239442" y="222468"/>
                  </a:lnTo>
                  <a:lnTo>
                    <a:pt x="243061" y="222726"/>
                  </a:lnTo>
                  <a:lnTo>
                    <a:pt x="246466" y="223890"/>
                  </a:lnTo>
                  <a:lnTo>
                    <a:pt x="252897" y="227829"/>
                  </a:lnTo>
                  <a:lnTo>
                    <a:pt x="259067" y="230241"/>
                  </a:lnTo>
                  <a:lnTo>
                    <a:pt x="265120" y="231313"/>
                  </a:lnTo>
                  <a:lnTo>
                    <a:pt x="268123" y="231599"/>
                  </a:lnTo>
                  <a:lnTo>
                    <a:pt x="277113" y="23217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345"/>
            <p:cNvSpPr/>
            <p:nvPr/>
          </p:nvSpPr>
          <p:spPr>
            <a:xfrm>
              <a:off x="7200106" y="4018359"/>
              <a:ext cx="241357" cy="366118"/>
            </a:xfrm>
            <a:custGeom>
              <a:avLst/>
              <a:gdLst/>
              <a:ahLst/>
              <a:cxnLst/>
              <a:rect l="0" t="0" r="0" b="0"/>
              <a:pathLst>
                <a:path w="241357" h="366118">
                  <a:moveTo>
                    <a:pt x="241356" y="0"/>
                  </a:moveTo>
                  <a:lnTo>
                    <a:pt x="241356" y="4741"/>
                  </a:lnTo>
                  <a:lnTo>
                    <a:pt x="240363" y="6137"/>
                  </a:lnTo>
                  <a:lnTo>
                    <a:pt x="238708" y="7068"/>
                  </a:lnTo>
                  <a:lnTo>
                    <a:pt x="236612" y="7689"/>
                  </a:lnTo>
                  <a:lnTo>
                    <a:pt x="231633" y="11024"/>
                  </a:lnTo>
                  <a:lnTo>
                    <a:pt x="226109" y="15814"/>
                  </a:lnTo>
                  <a:lnTo>
                    <a:pt x="220344" y="21249"/>
                  </a:lnTo>
                  <a:lnTo>
                    <a:pt x="214471" y="29619"/>
                  </a:lnTo>
                  <a:lnTo>
                    <a:pt x="208549" y="38961"/>
                  </a:lnTo>
                  <a:lnTo>
                    <a:pt x="202607" y="46420"/>
                  </a:lnTo>
                  <a:lnTo>
                    <a:pt x="198638" y="50791"/>
                  </a:lnTo>
                  <a:lnTo>
                    <a:pt x="188932" y="60938"/>
                  </a:lnTo>
                  <a:lnTo>
                    <a:pt x="184555" y="66422"/>
                  </a:lnTo>
                  <a:lnTo>
                    <a:pt x="177044" y="77808"/>
                  </a:lnTo>
                  <a:lnTo>
                    <a:pt x="172658" y="83622"/>
                  </a:lnTo>
                  <a:lnTo>
                    <a:pt x="167746" y="89482"/>
                  </a:lnTo>
                  <a:lnTo>
                    <a:pt x="162487" y="95374"/>
                  </a:lnTo>
                  <a:lnTo>
                    <a:pt x="151344" y="107211"/>
                  </a:lnTo>
                  <a:lnTo>
                    <a:pt x="145592" y="113146"/>
                  </a:lnTo>
                  <a:lnTo>
                    <a:pt x="140764" y="119087"/>
                  </a:lnTo>
                  <a:lnTo>
                    <a:pt x="136551" y="125032"/>
                  </a:lnTo>
                  <a:lnTo>
                    <a:pt x="123229" y="145526"/>
                  </a:lnTo>
                  <a:lnTo>
                    <a:pt x="117910" y="153572"/>
                  </a:lnTo>
                  <a:lnTo>
                    <a:pt x="113370" y="160920"/>
                  </a:lnTo>
                  <a:lnTo>
                    <a:pt x="109350" y="167804"/>
                  </a:lnTo>
                  <a:lnTo>
                    <a:pt x="105676" y="174377"/>
                  </a:lnTo>
                  <a:lnTo>
                    <a:pt x="101241" y="180744"/>
                  </a:lnTo>
                  <a:lnTo>
                    <a:pt x="96298" y="186972"/>
                  </a:lnTo>
                  <a:lnTo>
                    <a:pt x="91016" y="193109"/>
                  </a:lnTo>
                  <a:lnTo>
                    <a:pt x="86501" y="199185"/>
                  </a:lnTo>
                  <a:lnTo>
                    <a:pt x="82499" y="205220"/>
                  </a:lnTo>
                  <a:lnTo>
                    <a:pt x="78836" y="211227"/>
                  </a:lnTo>
                  <a:lnTo>
                    <a:pt x="75401" y="217216"/>
                  </a:lnTo>
                  <a:lnTo>
                    <a:pt x="68937" y="229163"/>
                  </a:lnTo>
                  <a:lnTo>
                    <a:pt x="65823" y="236119"/>
                  </a:lnTo>
                  <a:lnTo>
                    <a:pt x="62753" y="243733"/>
                  </a:lnTo>
                  <a:lnTo>
                    <a:pt x="59713" y="251786"/>
                  </a:lnTo>
                  <a:lnTo>
                    <a:pt x="56695" y="259139"/>
                  </a:lnTo>
                  <a:lnTo>
                    <a:pt x="53688" y="266025"/>
                  </a:lnTo>
                  <a:lnTo>
                    <a:pt x="50690" y="272600"/>
                  </a:lnTo>
                  <a:lnTo>
                    <a:pt x="46705" y="278967"/>
                  </a:lnTo>
                  <a:lnTo>
                    <a:pt x="42062" y="285198"/>
                  </a:lnTo>
                  <a:lnTo>
                    <a:pt x="36981" y="291334"/>
                  </a:lnTo>
                  <a:lnTo>
                    <a:pt x="33593" y="297411"/>
                  </a:lnTo>
                  <a:lnTo>
                    <a:pt x="31334" y="303446"/>
                  </a:lnTo>
                  <a:lnTo>
                    <a:pt x="29828" y="309453"/>
                  </a:lnTo>
                  <a:lnTo>
                    <a:pt x="26838" y="315443"/>
                  </a:lnTo>
                  <a:lnTo>
                    <a:pt x="22858" y="321421"/>
                  </a:lnTo>
                  <a:lnTo>
                    <a:pt x="18219" y="327390"/>
                  </a:lnTo>
                  <a:lnTo>
                    <a:pt x="14132" y="334346"/>
                  </a:lnTo>
                  <a:lnTo>
                    <a:pt x="10415" y="341960"/>
                  </a:lnTo>
                  <a:lnTo>
                    <a:pt x="0" y="36611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346"/>
            <p:cNvSpPr/>
            <p:nvPr/>
          </p:nvSpPr>
          <p:spPr>
            <a:xfrm>
              <a:off x="6601184" y="4575785"/>
              <a:ext cx="116210" cy="5146"/>
            </a:xfrm>
            <a:custGeom>
              <a:avLst/>
              <a:gdLst/>
              <a:ahLst/>
              <a:cxnLst/>
              <a:rect l="0" t="0" r="0" b="0"/>
              <a:pathLst>
                <a:path w="116210" h="5146">
                  <a:moveTo>
                    <a:pt x="0" y="5145"/>
                  </a:moveTo>
                  <a:lnTo>
                    <a:pt x="21012" y="5145"/>
                  </a:lnTo>
                  <a:lnTo>
                    <a:pt x="23941" y="4153"/>
                  </a:lnTo>
                  <a:lnTo>
                    <a:pt x="26886" y="2499"/>
                  </a:lnTo>
                  <a:lnTo>
                    <a:pt x="29843" y="405"/>
                  </a:lnTo>
                  <a:lnTo>
                    <a:pt x="33801" y="0"/>
                  </a:lnTo>
                  <a:lnTo>
                    <a:pt x="38425" y="723"/>
                  </a:lnTo>
                  <a:lnTo>
                    <a:pt x="43495" y="2197"/>
                  </a:lnTo>
                  <a:lnTo>
                    <a:pt x="47868" y="3179"/>
                  </a:lnTo>
                  <a:lnTo>
                    <a:pt x="51778" y="3835"/>
                  </a:lnTo>
                  <a:lnTo>
                    <a:pt x="55376" y="4271"/>
                  </a:lnTo>
                  <a:lnTo>
                    <a:pt x="59762" y="4562"/>
                  </a:lnTo>
                  <a:lnTo>
                    <a:pt x="64671" y="4757"/>
                  </a:lnTo>
                  <a:lnTo>
                    <a:pt x="77411" y="4972"/>
                  </a:lnTo>
                  <a:lnTo>
                    <a:pt x="116209" y="514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347"/>
            <p:cNvSpPr/>
            <p:nvPr/>
          </p:nvSpPr>
          <p:spPr>
            <a:xfrm>
              <a:off x="6628002" y="4652367"/>
              <a:ext cx="89392" cy="8930"/>
            </a:xfrm>
            <a:custGeom>
              <a:avLst/>
              <a:gdLst/>
              <a:ahLst/>
              <a:cxnLst/>
              <a:rect l="0" t="0" r="0" b="0"/>
              <a:pathLst>
                <a:path w="89392" h="8930">
                  <a:moveTo>
                    <a:pt x="0" y="0"/>
                  </a:moveTo>
                  <a:lnTo>
                    <a:pt x="29919" y="0"/>
                  </a:lnTo>
                  <a:lnTo>
                    <a:pt x="33851" y="992"/>
                  </a:lnTo>
                  <a:lnTo>
                    <a:pt x="38460" y="2646"/>
                  </a:lnTo>
                  <a:lnTo>
                    <a:pt x="43517" y="4740"/>
                  </a:lnTo>
                  <a:lnTo>
                    <a:pt x="48875" y="6137"/>
                  </a:lnTo>
                  <a:lnTo>
                    <a:pt x="54435" y="7067"/>
                  </a:lnTo>
                  <a:lnTo>
                    <a:pt x="60128" y="7688"/>
                  </a:lnTo>
                  <a:lnTo>
                    <a:pt x="65909" y="8102"/>
                  </a:lnTo>
                  <a:lnTo>
                    <a:pt x="71750" y="8378"/>
                  </a:lnTo>
                  <a:lnTo>
                    <a:pt x="89391" y="8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348"/>
            <p:cNvSpPr/>
            <p:nvPr/>
          </p:nvSpPr>
          <p:spPr>
            <a:xfrm>
              <a:off x="6824662" y="4527351"/>
              <a:ext cx="268061" cy="303611"/>
            </a:xfrm>
            <a:custGeom>
              <a:avLst/>
              <a:gdLst/>
              <a:ahLst/>
              <a:cxnLst/>
              <a:rect l="0" t="0" r="0" b="0"/>
              <a:pathLst>
                <a:path w="268061" h="303611">
                  <a:moveTo>
                    <a:pt x="0" y="0"/>
                  </a:moveTo>
                  <a:lnTo>
                    <a:pt x="140050" y="0"/>
                  </a:lnTo>
                  <a:lnTo>
                    <a:pt x="146008" y="992"/>
                  </a:lnTo>
                  <a:lnTo>
                    <a:pt x="151967" y="2646"/>
                  </a:lnTo>
                  <a:lnTo>
                    <a:pt x="157926" y="4740"/>
                  </a:lnTo>
                  <a:lnTo>
                    <a:pt x="163885" y="6137"/>
                  </a:lnTo>
                  <a:lnTo>
                    <a:pt x="169844" y="7068"/>
                  </a:lnTo>
                  <a:lnTo>
                    <a:pt x="175803" y="7689"/>
                  </a:lnTo>
                  <a:lnTo>
                    <a:pt x="180769" y="8103"/>
                  </a:lnTo>
                  <a:lnTo>
                    <a:pt x="188936" y="8562"/>
                  </a:lnTo>
                  <a:lnTo>
                    <a:pt x="198524" y="8767"/>
                  </a:lnTo>
                  <a:lnTo>
                    <a:pt x="268060" y="8930"/>
                  </a:lnTo>
                  <a:lnTo>
                    <a:pt x="259600" y="8930"/>
                  </a:lnTo>
                  <a:lnTo>
                    <a:pt x="251570" y="16618"/>
                  </a:lnTo>
                  <a:lnTo>
                    <a:pt x="251145" y="18024"/>
                  </a:lnTo>
                  <a:lnTo>
                    <a:pt x="250464" y="27410"/>
                  </a:lnTo>
                  <a:lnTo>
                    <a:pt x="250407" y="30180"/>
                  </a:lnTo>
                  <a:lnTo>
                    <a:pt x="249376" y="33018"/>
                  </a:lnTo>
                  <a:lnTo>
                    <a:pt x="244175" y="41754"/>
                  </a:lnTo>
                  <a:lnTo>
                    <a:pt x="242608" y="47661"/>
                  </a:lnTo>
                  <a:lnTo>
                    <a:pt x="239264" y="56240"/>
                  </a:lnTo>
                  <a:lnTo>
                    <a:pt x="235460" y="65676"/>
                  </a:lnTo>
                  <a:lnTo>
                    <a:pt x="233770" y="73176"/>
                  </a:lnTo>
                  <a:lnTo>
                    <a:pt x="230369" y="82463"/>
                  </a:lnTo>
                  <a:lnTo>
                    <a:pt x="228073" y="87718"/>
                  </a:lnTo>
                  <a:lnTo>
                    <a:pt x="226541" y="93205"/>
                  </a:lnTo>
                  <a:lnTo>
                    <a:pt x="225520" y="98848"/>
                  </a:lnTo>
                  <a:lnTo>
                    <a:pt x="224840" y="104594"/>
                  </a:lnTo>
                  <a:lnTo>
                    <a:pt x="223393" y="110409"/>
                  </a:lnTo>
                  <a:lnTo>
                    <a:pt x="221434" y="116270"/>
                  </a:lnTo>
                  <a:lnTo>
                    <a:pt x="219135" y="122162"/>
                  </a:lnTo>
                  <a:lnTo>
                    <a:pt x="216582" y="131354"/>
                  </a:lnTo>
                  <a:lnTo>
                    <a:pt x="215447" y="139739"/>
                  </a:lnTo>
                  <a:lnTo>
                    <a:pt x="215144" y="144753"/>
                  </a:lnTo>
                  <a:lnTo>
                    <a:pt x="214943" y="150081"/>
                  </a:lnTo>
                  <a:lnTo>
                    <a:pt x="213815" y="155617"/>
                  </a:lnTo>
                  <a:lnTo>
                    <a:pt x="212069" y="161291"/>
                  </a:lnTo>
                  <a:lnTo>
                    <a:pt x="209914" y="167059"/>
                  </a:lnTo>
                  <a:lnTo>
                    <a:pt x="207517" y="176113"/>
                  </a:lnTo>
                  <a:lnTo>
                    <a:pt x="206452" y="184437"/>
                  </a:lnTo>
                  <a:lnTo>
                    <a:pt x="206168" y="189435"/>
                  </a:lnTo>
                  <a:lnTo>
                    <a:pt x="205853" y="200279"/>
                  </a:lnTo>
                  <a:lnTo>
                    <a:pt x="205633" y="224567"/>
                  </a:lnTo>
                  <a:lnTo>
                    <a:pt x="204629" y="228094"/>
                  </a:lnTo>
                  <a:lnTo>
                    <a:pt x="200864" y="234659"/>
                  </a:lnTo>
                  <a:lnTo>
                    <a:pt x="198529" y="243530"/>
                  </a:lnTo>
                  <a:lnTo>
                    <a:pt x="197906" y="248674"/>
                  </a:lnTo>
                  <a:lnTo>
                    <a:pt x="197214" y="257035"/>
                  </a:lnTo>
                  <a:lnTo>
                    <a:pt x="196907" y="264059"/>
                  </a:lnTo>
                  <a:lnTo>
                    <a:pt x="196734" y="273590"/>
                  </a:lnTo>
                  <a:lnTo>
                    <a:pt x="196660" y="30361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349"/>
            <p:cNvSpPr/>
            <p:nvPr/>
          </p:nvSpPr>
          <p:spPr>
            <a:xfrm>
              <a:off x="7173288" y="4723805"/>
              <a:ext cx="8941" cy="8930"/>
            </a:xfrm>
            <a:custGeom>
              <a:avLst/>
              <a:gdLst/>
              <a:ahLst/>
              <a:cxnLst/>
              <a:rect l="0" t="0" r="0" b="0"/>
              <a:pathLst>
                <a:path w="8941" h="8930">
                  <a:moveTo>
                    <a:pt x="0" y="0"/>
                  </a:moveTo>
                  <a:lnTo>
                    <a:pt x="7698" y="0"/>
                  </a:lnTo>
                  <a:lnTo>
                    <a:pt x="8111" y="992"/>
                  </a:lnTo>
                  <a:lnTo>
                    <a:pt x="8388" y="2645"/>
                  </a:lnTo>
                  <a:lnTo>
                    <a:pt x="8940" y="8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350"/>
            <p:cNvSpPr/>
            <p:nvPr/>
          </p:nvSpPr>
          <p:spPr>
            <a:xfrm>
              <a:off x="7316315" y="4572000"/>
              <a:ext cx="196662" cy="124904"/>
            </a:xfrm>
            <a:custGeom>
              <a:avLst/>
              <a:gdLst/>
              <a:ahLst/>
              <a:cxnLst/>
              <a:rect l="0" t="0" r="0" b="0"/>
              <a:pathLst>
                <a:path w="196662" h="124904">
                  <a:moveTo>
                    <a:pt x="53635" y="0"/>
                  </a:moveTo>
                  <a:lnTo>
                    <a:pt x="53635" y="8562"/>
                  </a:lnTo>
                  <a:lnTo>
                    <a:pt x="50987" y="11412"/>
                  </a:lnTo>
                  <a:lnTo>
                    <a:pt x="48890" y="13561"/>
                  </a:lnTo>
                  <a:lnTo>
                    <a:pt x="47491" y="15986"/>
                  </a:lnTo>
                  <a:lnTo>
                    <a:pt x="46559" y="18594"/>
                  </a:lnTo>
                  <a:lnTo>
                    <a:pt x="45938" y="21326"/>
                  </a:lnTo>
                  <a:lnTo>
                    <a:pt x="44531" y="23147"/>
                  </a:lnTo>
                  <a:lnTo>
                    <a:pt x="42599" y="24360"/>
                  </a:lnTo>
                  <a:lnTo>
                    <a:pt x="40318" y="25170"/>
                  </a:lnTo>
                  <a:lnTo>
                    <a:pt x="38798" y="26702"/>
                  </a:lnTo>
                  <a:lnTo>
                    <a:pt x="37784" y="28715"/>
                  </a:lnTo>
                  <a:lnTo>
                    <a:pt x="37108" y="31050"/>
                  </a:lnTo>
                  <a:lnTo>
                    <a:pt x="35664" y="33598"/>
                  </a:lnTo>
                  <a:lnTo>
                    <a:pt x="33709" y="36289"/>
                  </a:lnTo>
                  <a:lnTo>
                    <a:pt x="31411" y="39075"/>
                  </a:lnTo>
                  <a:lnTo>
                    <a:pt x="28887" y="41925"/>
                  </a:lnTo>
                  <a:lnTo>
                    <a:pt x="23433" y="47737"/>
                  </a:lnTo>
                  <a:lnTo>
                    <a:pt x="21582" y="50677"/>
                  </a:lnTo>
                  <a:lnTo>
                    <a:pt x="20347" y="53628"/>
                  </a:lnTo>
                  <a:lnTo>
                    <a:pt x="18366" y="60754"/>
                  </a:lnTo>
                  <a:lnTo>
                    <a:pt x="15446" y="64374"/>
                  </a:lnTo>
                  <a:lnTo>
                    <a:pt x="10225" y="70042"/>
                  </a:lnTo>
                  <a:lnTo>
                    <a:pt x="401" y="79963"/>
                  </a:lnTo>
                  <a:lnTo>
                    <a:pt x="178" y="82833"/>
                  </a:lnTo>
                  <a:lnTo>
                    <a:pt x="1" y="89263"/>
                  </a:lnTo>
                  <a:lnTo>
                    <a:pt x="0" y="89296"/>
                  </a:lnTo>
                  <a:lnTo>
                    <a:pt x="7696" y="89296"/>
                  </a:lnTo>
                  <a:lnTo>
                    <a:pt x="11036" y="91942"/>
                  </a:lnTo>
                  <a:lnTo>
                    <a:pt x="13316" y="94037"/>
                  </a:lnTo>
                  <a:lnTo>
                    <a:pt x="15831" y="95434"/>
                  </a:lnTo>
                  <a:lnTo>
                    <a:pt x="21272" y="96985"/>
                  </a:lnTo>
                  <a:lnTo>
                    <a:pt x="27001" y="97675"/>
                  </a:lnTo>
                  <a:lnTo>
                    <a:pt x="29921" y="97858"/>
                  </a:lnTo>
                  <a:lnTo>
                    <a:pt x="32859" y="98973"/>
                  </a:lnTo>
                  <a:lnTo>
                    <a:pt x="38772" y="102858"/>
                  </a:lnTo>
                  <a:lnTo>
                    <a:pt x="42734" y="104291"/>
                  </a:lnTo>
                  <a:lnTo>
                    <a:pt x="47360" y="105246"/>
                  </a:lnTo>
                  <a:lnTo>
                    <a:pt x="52432" y="105882"/>
                  </a:lnTo>
                  <a:lnTo>
                    <a:pt x="56806" y="107300"/>
                  </a:lnTo>
                  <a:lnTo>
                    <a:pt x="60715" y="109236"/>
                  </a:lnTo>
                  <a:lnTo>
                    <a:pt x="64314" y="111519"/>
                  </a:lnTo>
                  <a:lnTo>
                    <a:pt x="68701" y="113041"/>
                  </a:lnTo>
                  <a:lnTo>
                    <a:pt x="73611" y="114056"/>
                  </a:lnTo>
                  <a:lnTo>
                    <a:pt x="78871" y="114733"/>
                  </a:lnTo>
                  <a:lnTo>
                    <a:pt x="84364" y="115184"/>
                  </a:lnTo>
                  <a:lnTo>
                    <a:pt x="90013" y="115485"/>
                  </a:lnTo>
                  <a:lnTo>
                    <a:pt x="95765" y="115685"/>
                  </a:lnTo>
                  <a:lnTo>
                    <a:pt x="101587" y="116811"/>
                  </a:lnTo>
                  <a:lnTo>
                    <a:pt x="107454" y="118554"/>
                  </a:lnTo>
                  <a:lnTo>
                    <a:pt x="113352" y="120708"/>
                  </a:lnTo>
                  <a:lnTo>
                    <a:pt x="119270" y="122144"/>
                  </a:lnTo>
                  <a:lnTo>
                    <a:pt x="125202" y="123101"/>
                  </a:lnTo>
                  <a:lnTo>
                    <a:pt x="131144" y="123739"/>
                  </a:lnTo>
                  <a:lnTo>
                    <a:pt x="136098" y="124165"/>
                  </a:lnTo>
                  <a:lnTo>
                    <a:pt x="140394" y="124448"/>
                  </a:lnTo>
                  <a:lnTo>
                    <a:pt x="144252" y="124637"/>
                  </a:lnTo>
                  <a:lnTo>
                    <a:pt x="153834" y="124847"/>
                  </a:lnTo>
                  <a:lnTo>
                    <a:pt x="159171" y="124903"/>
                  </a:lnTo>
                  <a:lnTo>
                    <a:pt x="165708" y="123948"/>
                  </a:lnTo>
                  <a:lnTo>
                    <a:pt x="173046" y="122320"/>
                  </a:lnTo>
                  <a:lnTo>
                    <a:pt x="196661" y="11608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351"/>
            <p:cNvSpPr/>
            <p:nvPr/>
          </p:nvSpPr>
          <p:spPr>
            <a:xfrm>
              <a:off x="7477222" y="4438163"/>
              <a:ext cx="62572" cy="437447"/>
            </a:xfrm>
            <a:custGeom>
              <a:avLst/>
              <a:gdLst/>
              <a:ahLst/>
              <a:cxnLst/>
              <a:rect l="0" t="0" r="0" b="0"/>
              <a:pathLst>
                <a:path w="62572" h="437447">
                  <a:moveTo>
                    <a:pt x="62571" y="8821"/>
                  </a:moveTo>
                  <a:lnTo>
                    <a:pt x="53741" y="0"/>
                  </a:lnTo>
                  <a:lnTo>
                    <a:pt x="52712" y="956"/>
                  </a:lnTo>
                  <a:lnTo>
                    <a:pt x="45945" y="7589"/>
                  </a:lnTo>
                  <a:lnTo>
                    <a:pt x="45249" y="10919"/>
                  </a:lnTo>
                  <a:lnTo>
                    <a:pt x="45064" y="13196"/>
                  </a:lnTo>
                  <a:lnTo>
                    <a:pt x="43947" y="16699"/>
                  </a:lnTo>
                  <a:lnTo>
                    <a:pt x="42209" y="21018"/>
                  </a:lnTo>
                  <a:lnTo>
                    <a:pt x="40057" y="25882"/>
                  </a:lnTo>
                  <a:lnTo>
                    <a:pt x="38623" y="30117"/>
                  </a:lnTo>
                  <a:lnTo>
                    <a:pt x="37029" y="37468"/>
                  </a:lnTo>
                  <a:lnTo>
                    <a:pt x="35610" y="41810"/>
                  </a:lnTo>
                  <a:lnTo>
                    <a:pt x="33672" y="46688"/>
                  </a:lnTo>
                  <a:lnTo>
                    <a:pt x="31386" y="51925"/>
                  </a:lnTo>
                  <a:lnTo>
                    <a:pt x="29862" y="57401"/>
                  </a:lnTo>
                  <a:lnTo>
                    <a:pt x="28168" y="68777"/>
                  </a:lnTo>
                  <a:lnTo>
                    <a:pt x="26724" y="74589"/>
                  </a:lnTo>
                  <a:lnTo>
                    <a:pt x="24768" y="80447"/>
                  </a:lnTo>
                  <a:lnTo>
                    <a:pt x="22470" y="86337"/>
                  </a:lnTo>
                  <a:lnTo>
                    <a:pt x="20938" y="92248"/>
                  </a:lnTo>
                  <a:lnTo>
                    <a:pt x="19237" y="104108"/>
                  </a:lnTo>
                  <a:lnTo>
                    <a:pt x="18784" y="111041"/>
                  </a:lnTo>
                  <a:lnTo>
                    <a:pt x="18480" y="118639"/>
                  </a:lnTo>
                  <a:lnTo>
                    <a:pt x="18279" y="126682"/>
                  </a:lnTo>
                  <a:lnTo>
                    <a:pt x="17152" y="134028"/>
                  </a:lnTo>
                  <a:lnTo>
                    <a:pt x="15406" y="140909"/>
                  </a:lnTo>
                  <a:lnTo>
                    <a:pt x="13249" y="147481"/>
                  </a:lnTo>
                  <a:lnTo>
                    <a:pt x="11811" y="153847"/>
                  </a:lnTo>
                  <a:lnTo>
                    <a:pt x="10215" y="166212"/>
                  </a:lnTo>
                  <a:lnTo>
                    <a:pt x="9504" y="178322"/>
                  </a:lnTo>
                  <a:lnTo>
                    <a:pt x="8195" y="191311"/>
                  </a:lnTo>
                  <a:lnTo>
                    <a:pt x="6456" y="198941"/>
                  </a:lnTo>
                  <a:lnTo>
                    <a:pt x="4303" y="207005"/>
                  </a:lnTo>
                  <a:lnTo>
                    <a:pt x="2867" y="214365"/>
                  </a:lnTo>
                  <a:lnTo>
                    <a:pt x="1273" y="227836"/>
                  </a:lnTo>
                  <a:lnTo>
                    <a:pt x="564" y="240437"/>
                  </a:lnTo>
                  <a:lnTo>
                    <a:pt x="249" y="253644"/>
                  </a:lnTo>
                  <a:lnTo>
                    <a:pt x="0" y="327202"/>
                  </a:lnTo>
                  <a:lnTo>
                    <a:pt x="992" y="333192"/>
                  </a:lnTo>
                  <a:lnTo>
                    <a:pt x="2647" y="339169"/>
                  </a:lnTo>
                  <a:lnTo>
                    <a:pt x="4743" y="345139"/>
                  </a:lnTo>
                  <a:lnTo>
                    <a:pt x="6141" y="351104"/>
                  </a:lnTo>
                  <a:lnTo>
                    <a:pt x="7693" y="363022"/>
                  </a:lnTo>
                  <a:lnTo>
                    <a:pt x="8384" y="374934"/>
                  </a:lnTo>
                  <a:lnTo>
                    <a:pt x="8690" y="386843"/>
                  </a:lnTo>
                  <a:lnTo>
                    <a:pt x="8937" y="43744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352"/>
            <p:cNvSpPr/>
            <p:nvPr/>
          </p:nvSpPr>
          <p:spPr>
            <a:xfrm>
              <a:off x="6744210" y="5027414"/>
              <a:ext cx="116210" cy="1"/>
            </a:xfrm>
            <a:custGeom>
              <a:avLst/>
              <a:gdLst/>
              <a:ahLst/>
              <a:cxnLst/>
              <a:rect l="0" t="0" r="0" b="0"/>
              <a:pathLst>
                <a:path w="116210" h="1">
                  <a:moveTo>
                    <a:pt x="0" y="0"/>
                  </a:moveTo>
                  <a:lnTo>
                    <a:pt x="116209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353"/>
            <p:cNvSpPr/>
            <p:nvPr/>
          </p:nvSpPr>
          <p:spPr>
            <a:xfrm>
              <a:off x="6762088" y="5089921"/>
              <a:ext cx="89393" cy="17861"/>
            </a:xfrm>
            <a:custGeom>
              <a:avLst/>
              <a:gdLst/>
              <a:ahLst/>
              <a:cxnLst/>
              <a:rect l="0" t="0" r="0" b="0"/>
              <a:pathLst>
                <a:path w="89393" h="17861">
                  <a:moveTo>
                    <a:pt x="0" y="0"/>
                  </a:moveTo>
                  <a:lnTo>
                    <a:pt x="4746" y="0"/>
                  </a:lnTo>
                  <a:lnTo>
                    <a:pt x="7137" y="993"/>
                  </a:lnTo>
                  <a:lnTo>
                    <a:pt x="9724" y="2646"/>
                  </a:lnTo>
                  <a:lnTo>
                    <a:pt x="16268" y="7689"/>
                  </a:lnTo>
                  <a:lnTo>
                    <a:pt x="17798" y="8103"/>
                  </a:lnTo>
                  <a:lnTo>
                    <a:pt x="19811" y="8379"/>
                  </a:lnTo>
                  <a:lnTo>
                    <a:pt x="22147" y="8562"/>
                  </a:lnTo>
                  <a:lnTo>
                    <a:pt x="24697" y="8685"/>
                  </a:lnTo>
                  <a:lnTo>
                    <a:pt x="30179" y="8821"/>
                  </a:lnTo>
                  <a:lnTo>
                    <a:pt x="34025" y="9850"/>
                  </a:lnTo>
                  <a:lnTo>
                    <a:pt x="38575" y="11528"/>
                  </a:lnTo>
                  <a:lnTo>
                    <a:pt x="43595" y="13638"/>
                  </a:lnTo>
                  <a:lnTo>
                    <a:pt x="47935" y="15046"/>
                  </a:lnTo>
                  <a:lnTo>
                    <a:pt x="51821" y="15984"/>
                  </a:lnTo>
                  <a:lnTo>
                    <a:pt x="55405" y="16609"/>
                  </a:lnTo>
                  <a:lnTo>
                    <a:pt x="60775" y="17026"/>
                  </a:lnTo>
                  <a:lnTo>
                    <a:pt x="67334" y="17304"/>
                  </a:lnTo>
                  <a:lnTo>
                    <a:pt x="89392" y="1786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354"/>
            <p:cNvSpPr/>
            <p:nvPr/>
          </p:nvSpPr>
          <p:spPr>
            <a:xfrm>
              <a:off x="7003446" y="4964941"/>
              <a:ext cx="169352" cy="276786"/>
            </a:xfrm>
            <a:custGeom>
              <a:avLst/>
              <a:gdLst/>
              <a:ahLst/>
              <a:cxnLst/>
              <a:rect l="0" t="0" r="0" b="0"/>
              <a:pathLst>
                <a:path w="169352" h="276786">
                  <a:moveTo>
                    <a:pt x="0" y="44614"/>
                  </a:moveTo>
                  <a:lnTo>
                    <a:pt x="0" y="36925"/>
                  </a:lnTo>
                  <a:lnTo>
                    <a:pt x="4744" y="31311"/>
                  </a:lnTo>
                  <a:lnTo>
                    <a:pt x="7136" y="29792"/>
                  </a:lnTo>
                  <a:lnTo>
                    <a:pt x="9723" y="28779"/>
                  </a:lnTo>
                  <a:lnTo>
                    <a:pt x="12442" y="28104"/>
                  </a:lnTo>
                  <a:lnTo>
                    <a:pt x="15246" y="26662"/>
                  </a:lnTo>
                  <a:lnTo>
                    <a:pt x="18110" y="24708"/>
                  </a:lnTo>
                  <a:lnTo>
                    <a:pt x="25097" y="19185"/>
                  </a:lnTo>
                  <a:lnTo>
                    <a:pt x="27657" y="18731"/>
                  </a:lnTo>
                  <a:lnTo>
                    <a:pt x="31350" y="18428"/>
                  </a:lnTo>
                  <a:lnTo>
                    <a:pt x="35799" y="18227"/>
                  </a:lnTo>
                  <a:lnTo>
                    <a:pt x="39757" y="17101"/>
                  </a:lnTo>
                  <a:lnTo>
                    <a:pt x="43389" y="15358"/>
                  </a:lnTo>
                  <a:lnTo>
                    <a:pt x="46804" y="13203"/>
                  </a:lnTo>
                  <a:lnTo>
                    <a:pt x="50074" y="11767"/>
                  </a:lnTo>
                  <a:lnTo>
                    <a:pt x="53247" y="10810"/>
                  </a:lnTo>
                  <a:lnTo>
                    <a:pt x="56356" y="10172"/>
                  </a:lnTo>
                  <a:lnTo>
                    <a:pt x="59421" y="8754"/>
                  </a:lnTo>
                  <a:lnTo>
                    <a:pt x="62459" y="6817"/>
                  </a:lnTo>
                  <a:lnTo>
                    <a:pt x="65476" y="4532"/>
                  </a:lnTo>
                  <a:lnTo>
                    <a:pt x="68482" y="3010"/>
                  </a:lnTo>
                  <a:lnTo>
                    <a:pt x="71478" y="1995"/>
                  </a:lnTo>
                  <a:lnTo>
                    <a:pt x="74470" y="1318"/>
                  </a:lnTo>
                  <a:lnTo>
                    <a:pt x="78449" y="867"/>
                  </a:lnTo>
                  <a:lnTo>
                    <a:pt x="83090" y="567"/>
                  </a:lnTo>
                  <a:lnTo>
                    <a:pt x="92549" y="233"/>
                  </a:lnTo>
                  <a:lnTo>
                    <a:pt x="103458" y="45"/>
                  </a:lnTo>
                  <a:lnTo>
                    <a:pt x="109880" y="0"/>
                  </a:lnTo>
                  <a:lnTo>
                    <a:pt x="113976" y="981"/>
                  </a:lnTo>
                  <a:lnTo>
                    <a:pt x="118693" y="2627"/>
                  </a:lnTo>
                  <a:lnTo>
                    <a:pt x="123823" y="4716"/>
                  </a:lnTo>
                  <a:lnTo>
                    <a:pt x="128238" y="6109"/>
                  </a:lnTo>
                  <a:lnTo>
                    <a:pt x="132174" y="7038"/>
                  </a:lnTo>
                  <a:lnTo>
                    <a:pt x="135791" y="7657"/>
                  </a:lnTo>
                  <a:lnTo>
                    <a:pt x="139195" y="8070"/>
                  </a:lnTo>
                  <a:lnTo>
                    <a:pt x="142459" y="8344"/>
                  </a:lnTo>
                  <a:lnTo>
                    <a:pt x="145626" y="8528"/>
                  </a:lnTo>
                  <a:lnTo>
                    <a:pt x="147739" y="9642"/>
                  </a:lnTo>
                  <a:lnTo>
                    <a:pt x="149147" y="11378"/>
                  </a:lnTo>
                  <a:lnTo>
                    <a:pt x="150087" y="13527"/>
                  </a:lnTo>
                  <a:lnTo>
                    <a:pt x="151706" y="14959"/>
                  </a:lnTo>
                  <a:lnTo>
                    <a:pt x="153778" y="15914"/>
                  </a:lnTo>
                  <a:lnTo>
                    <a:pt x="156153" y="16551"/>
                  </a:lnTo>
                  <a:lnTo>
                    <a:pt x="161441" y="19904"/>
                  </a:lnTo>
                  <a:lnTo>
                    <a:pt x="164241" y="22187"/>
                  </a:lnTo>
                  <a:lnTo>
                    <a:pt x="166108" y="24702"/>
                  </a:lnTo>
                  <a:lnTo>
                    <a:pt x="168182" y="30141"/>
                  </a:lnTo>
                  <a:lnTo>
                    <a:pt x="169351" y="38783"/>
                  </a:lnTo>
                  <a:lnTo>
                    <a:pt x="168521" y="41718"/>
                  </a:lnTo>
                  <a:lnTo>
                    <a:pt x="164952" y="47627"/>
                  </a:lnTo>
                  <a:lnTo>
                    <a:pt x="162702" y="53559"/>
                  </a:lnTo>
                  <a:lnTo>
                    <a:pt x="162103" y="56530"/>
                  </a:lnTo>
                  <a:lnTo>
                    <a:pt x="158788" y="62478"/>
                  </a:lnTo>
                  <a:lnTo>
                    <a:pt x="154003" y="68428"/>
                  </a:lnTo>
                  <a:lnTo>
                    <a:pt x="151338" y="71404"/>
                  </a:lnTo>
                  <a:lnTo>
                    <a:pt x="148567" y="74380"/>
                  </a:lnTo>
                  <a:lnTo>
                    <a:pt x="146719" y="77356"/>
                  </a:lnTo>
                  <a:lnTo>
                    <a:pt x="144668" y="83309"/>
                  </a:lnTo>
                  <a:lnTo>
                    <a:pt x="141107" y="89262"/>
                  </a:lnTo>
                  <a:lnTo>
                    <a:pt x="138766" y="92239"/>
                  </a:lnTo>
                  <a:lnTo>
                    <a:pt x="135219" y="95216"/>
                  </a:lnTo>
                  <a:lnTo>
                    <a:pt x="130869" y="98191"/>
                  </a:lnTo>
                  <a:lnTo>
                    <a:pt x="125983" y="101168"/>
                  </a:lnTo>
                  <a:lnTo>
                    <a:pt x="121731" y="105137"/>
                  </a:lnTo>
                  <a:lnTo>
                    <a:pt x="117903" y="109767"/>
                  </a:lnTo>
                  <a:lnTo>
                    <a:pt x="114358" y="114838"/>
                  </a:lnTo>
                  <a:lnTo>
                    <a:pt x="111001" y="119211"/>
                  </a:lnTo>
                  <a:lnTo>
                    <a:pt x="107771" y="123119"/>
                  </a:lnTo>
                  <a:lnTo>
                    <a:pt x="104624" y="126716"/>
                  </a:lnTo>
                  <a:lnTo>
                    <a:pt x="101533" y="130106"/>
                  </a:lnTo>
                  <a:lnTo>
                    <a:pt x="95450" y="136519"/>
                  </a:lnTo>
                  <a:lnTo>
                    <a:pt x="86440" y="145708"/>
                  </a:lnTo>
                  <a:lnTo>
                    <a:pt x="82457" y="148721"/>
                  </a:lnTo>
                  <a:lnTo>
                    <a:pt x="77816" y="151721"/>
                  </a:lnTo>
                  <a:lnTo>
                    <a:pt x="72735" y="154714"/>
                  </a:lnTo>
                  <a:lnTo>
                    <a:pt x="68354" y="158694"/>
                  </a:lnTo>
                  <a:lnTo>
                    <a:pt x="64441" y="163331"/>
                  </a:lnTo>
                  <a:lnTo>
                    <a:pt x="60838" y="168407"/>
                  </a:lnTo>
                  <a:lnTo>
                    <a:pt x="57443" y="172783"/>
                  </a:lnTo>
                  <a:lnTo>
                    <a:pt x="54187" y="176693"/>
                  </a:lnTo>
                  <a:lnTo>
                    <a:pt x="51024" y="180291"/>
                  </a:lnTo>
                  <a:lnTo>
                    <a:pt x="44859" y="186936"/>
                  </a:lnTo>
                  <a:lnTo>
                    <a:pt x="35804" y="196255"/>
                  </a:lnTo>
                  <a:lnTo>
                    <a:pt x="32809" y="199286"/>
                  </a:lnTo>
                  <a:lnTo>
                    <a:pt x="30811" y="202299"/>
                  </a:lnTo>
                  <a:lnTo>
                    <a:pt x="28592" y="208292"/>
                  </a:lnTo>
                  <a:lnTo>
                    <a:pt x="24957" y="214263"/>
                  </a:lnTo>
                  <a:lnTo>
                    <a:pt x="22598" y="217245"/>
                  </a:lnTo>
                  <a:lnTo>
                    <a:pt x="19975" y="223203"/>
                  </a:lnTo>
                  <a:lnTo>
                    <a:pt x="18810" y="229159"/>
                  </a:lnTo>
                  <a:lnTo>
                    <a:pt x="18154" y="237097"/>
                  </a:lnTo>
                  <a:lnTo>
                    <a:pt x="17915" y="245284"/>
                  </a:lnTo>
                  <a:lnTo>
                    <a:pt x="17888" y="253340"/>
                  </a:lnTo>
                  <a:lnTo>
                    <a:pt x="18878" y="255202"/>
                  </a:lnTo>
                  <a:lnTo>
                    <a:pt x="20530" y="256444"/>
                  </a:lnTo>
                  <a:lnTo>
                    <a:pt x="22625" y="257272"/>
                  </a:lnTo>
                  <a:lnTo>
                    <a:pt x="27603" y="260836"/>
                  </a:lnTo>
                  <a:lnTo>
                    <a:pt x="30320" y="263176"/>
                  </a:lnTo>
                  <a:lnTo>
                    <a:pt x="33125" y="264736"/>
                  </a:lnTo>
                  <a:lnTo>
                    <a:pt x="35988" y="265776"/>
                  </a:lnTo>
                  <a:lnTo>
                    <a:pt x="38890" y="266469"/>
                  </a:lnTo>
                  <a:lnTo>
                    <a:pt x="41818" y="267923"/>
                  </a:lnTo>
                  <a:lnTo>
                    <a:pt x="44764" y="269885"/>
                  </a:lnTo>
                  <a:lnTo>
                    <a:pt x="47720" y="272185"/>
                  </a:lnTo>
                  <a:lnTo>
                    <a:pt x="50685" y="273719"/>
                  </a:lnTo>
                  <a:lnTo>
                    <a:pt x="53655" y="274741"/>
                  </a:lnTo>
                  <a:lnTo>
                    <a:pt x="56626" y="275422"/>
                  </a:lnTo>
                  <a:lnTo>
                    <a:pt x="60595" y="275877"/>
                  </a:lnTo>
                  <a:lnTo>
                    <a:pt x="65227" y="276180"/>
                  </a:lnTo>
                  <a:lnTo>
                    <a:pt x="70303" y="276381"/>
                  </a:lnTo>
                  <a:lnTo>
                    <a:pt x="81238" y="276606"/>
                  </a:lnTo>
                  <a:lnTo>
                    <a:pt x="160903" y="27678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355"/>
            <p:cNvSpPr/>
            <p:nvPr/>
          </p:nvSpPr>
          <p:spPr>
            <a:xfrm>
              <a:off x="7271665" y="4982769"/>
              <a:ext cx="196570" cy="124977"/>
            </a:xfrm>
            <a:custGeom>
              <a:avLst/>
              <a:gdLst/>
              <a:ahLst/>
              <a:cxnLst/>
              <a:rect l="0" t="0" r="0" b="0"/>
              <a:pathLst>
                <a:path w="196570" h="124977">
                  <a:moveTo>
                    <a:pt x="107223" y="35715"/>
                  </a:moveTo>
                  <a:lnTo>
                    <a:pt x="107223" y="28027"/>
                  </a:lnTo>
                  <a:lnTo>
                    <a:pt x="104575" y="24691"/>
                  </a:lnTo>
                  <a:lnTo>
                    <a:pt x="99526" y="19206"/>
                  </a:lnTo>
                  <a:lnTo>
                    <a:pt x="98837" y="15810"/>
                  </a:lnTo>
                  <a:lnTo>
                    <a:pt x="98394" y="10286"/>
                  </a:lnTo>
                  <a:lnTo>
                    <a:pt x="97365" y="9832"/>
                  </a:lnTo>
                  <a:lnTo>
                    <a:pt x="93572" y="9329"/>
                  </a:lnTo>
                  <a:lnTo>
                    <a:pt x="91170" y="8202"/>
                  </a:lnTo>
                  <a:lnTo>
                    <a:pt x="85852" y="4305"/>
                  </a:lnTo>
                  <a:lnTo>
                    <a:pt x="82020" y="1273"/>
                  </a:lnTo>
                  <a:lnTo>
                    <a:pt x="78474" y="564"/>
                  </a:lnTo>
                  <a:lnTo>
                    <a:pt x="76139" y="375"/>
                  </a:lnTo>
                  <a:lnTo>
                    <a:pt x="73588" y="1241"/>
                  </a:lnTo>
                  <a:lnTo>
                    <a:pt x="68105" y="4849"/>
                  </a:lnTo>
                  <a:lnTo>
                    <a:pt x="62359" y="7114"/>
                  </a:lnTo>
                  <a:lnTo>
                    <a:pt x="59435" y="7718"/>
                  </a:lnTo>
                  <a:lnTo>
                    <a:pt x="53539" y="11035"/>
                  </a:lnTo>
                  <a:lnTo>
                    <a:pt x="50575" y="13308"/>
                  </a:lnTo>
                  <a:lnTo>
                    <a:pt x="47607" y="15816"/>
                  </a:lnTo>
                  <a:lnTo>
                    <a:pt x="44634" y="18481"/>
                  </a:lnTo>
                  <a:lnTo>
                    <a:pt x="38684" y="24087"/>
                  </a:lnTo>
                  <a:lnTo>
                    <a:pt x="32727" y="29886"/>
                  </a:lnTo>
                  <a:lnTo>
                    <a:pt x="29749" y="31829"/>
                  </a:lnTo>
                  <a:lnTo>
                    <a:pt x="23791" y="33988"/>
                  </a:lnTo>
                  <a:lnTo>
                    <a:pt x="20811" y="36548"/>
                  </a:lnTo>
                  <a:lnTo>
                    <a:pt x="17831" y="40239"/>
                  </a:lnTo>
                  <a:lnTo>
                    <a:pt x="14853" y="44684"/>
                  </a:lnTo>
                  <a:lnTo>
                    <a:pt x="11872" y="47648"/>
                  </a:lnTo>
                  <a:lnTo>
                    <a:pt x="8893" y="49623"/>
                  </a:lnTo>
                  <a:lnTo>
                    <a:pt x="5914" y="50940"/>
                  </a:lnTo>
                  <a:lnTo>
                    <a:pt x="3927" y="52810"/>
                  </a:lnTo>
                  <a:lnTo>
                    <a:pt x="2602" y="55050"/>
                  </a:lnTo>
                  <a:lnTo>
                    <a:pt x="1719" y="57534"/>
                  </a:lnTo>
                  <a:lnTo>
                    <a:pt x="1131" y="60184"/>
                  </a:lnTo>
                  <a:lnTo>
                    <a:pt x="739" y="62942"/>
                  </a:lnTo>
                  <a:lnTo>
                    <a:pt x="477" y="65772"/>
                  </a:lnTo>
                  <a:lnTo>
                    <a:pt x="302" y="68652"/>
                  </a:lnTo>
                  <a:lnTo>
                    <a:pt x="108" y="74497"/>
                  </a:lnTo>
                  <a:lnTo>
                    <a:pt x="0" y="83365"/>
                  </a:lnTo>
                  <a:lnTo>
                    <a:pt x="977" y="86334"/>
                  </a:lnTo>
                  <a:lnTo>
                    <a:pt x="2623" y="89304"/>
                  </a:lnTo>
                  <a:lnTo>
                    <a:pt x="4713" y="92277"/>
                  </a:lnTo>
                  <a:lnTo>
                    <a:pt x="6106" y="95251"/>
                  </a:lnTo>
                  <a:lnTo>
                    <a:pt x="7035" y="98226"/>
                  </a:lnTo>
                  <a:lnTo>
                    <a:pt x="7655" y="101202"/>
                  </a:lnTo>
                  <a:lnTo>
                    <a:pt x="9061" y="103185"/>
                  </a:lnTo>
                  <a:lnTo>
                    <a:pt x="10991" y="104508"/>
                  </a:lnTo>
                  <a:lnTo>
                    <a:pt x="13271" y="105390"/>
                  </a:lnTo>
                  <a:lnTo>
                    <a:pt x="18455" y="109015"/>
                  </a:lnTo>
                  <a:lnTo>
                    <a:pt x="21227" y="111371"/>
                  </a:lnTo>
                  <a:lnTo>
                    <a:pt x="24068" y="112942"/>
                  </a:lnTo>
                  <a:lnTo>
                    <a:pt x="33806" y="116144"/>
                  </a:lnTo>
                  <a:lnTo>
                    <a:pt x="38414" y="118108"/>
                  </a:lnTo>
                  <a:lnTo>
                    <a:pt x="43472" y="120409"/>
                  </a:lnTo>
                  <a:lnTo>
                    <a:pt x="47837" y="121943"/>
                  </a:lnTo>
                  <a:lnTo>
                    <a:pt x="51740" y="122966"/>
                  </a:lnTo>
                  <a:lnTo>
                    <a:pt x="55337" y="123648"/>
                  </a:lnTo>
                  <a:lnTo>
                    <a:pt x="59720" y="124103"/>
                  </a:lnTo>
                  <a:lnTo>
                    <a:pt x="64629" y="124406"/>
                  </a:lnTo>
                  <a:lnTo>
                    <a:pt x="74387" y="124743"/>
                  </a:lnTo>
                  <a:lnTo>
                    <a:pt x="86458" y="124932"/>
                  </a:lnTo>
                  <a:lnTo>
                    <a:pt x="96670" y="124976"/>
                  </a:lnTo>
                  <a:lnTo>
                    <a:pt x="101181" y="123996"/>
                  </a:lnTo>
                  <a:lnTo>
                    <a:pt x="105182" y="122350"/>
                  </a:lnTo>
                  <a:lnTo>
                    <a:pt x="108843" y="120261"/>
                  </a:lnTo>
                  <a:lnTo>
                    <a:pt x="113269" y="118868"/>
                  </a:lnTo>
                  <a:lnTo>
                    <a:pt x="118207" y="117939"/>
                  </a:lnTo>
                  <a:lnTo>
                    <a:pt x="123485" y="117320"/>
                  </a:lnTo>
                  <a:lnTo>
                    <a:pt x="127997" y="115916"/>
                  </a:lnTo>
                  <a:lnTo>
                    <a:pt x="131998" y="113987"/>
                  </a:lnTo>
                  <a:lnTo>
                    <a:pt x="135659" y="111709"/>
                  </a:lnTo>
                  <a:lnTo>
                    <a:pt x="140086" y="109198"/>
                  </a:lnTo>
                  <a:lnTo>
                    <a:pt x="150302" y="103762"/>
                  </a:lnTo>
                  <a:lnTo>
                    <a:pt x="154814" y="100923"/>
                  </a:lnTo>
                  <a:lnTo>
                    <a:pt x="158815" y="98039"/>
                  </a:lnTo>
                  <a:lnTo>
                    <a:pt x="162477" y="95124"/>
                  </a:lnTo>
                  <a:lnTo>
                    <a:pt x="165909" y="92188"/>
                  </a:lnTo>
                  <a:lnTo>
                    <a:pt x="169193" y="89239"/>
                  </a:lnTo>
                  <a:lnTo>
                    <a:pt x="175488" y="83316"/>
                  </a:lnTo>
                  <a:lnTo>
                    <a:pt x="190620" y="68454"/>
                  </a:lnTo>
                  <a:lnTo>
                    <a:pt x="192618" y="65479"/>
                  </a:lnTo>
                  <a:lnTo>
                    <a:pt x="193950" y="62503"/>
                  </a:lnTo>
                  <a:lnTo>
                    <a:pt x="194838" y="59527"/>
                  </a:lnTo>
                  <a:lnTo>
                    <a:pt x="195431" y="56550"/>
                  </a:lnTo>
                  <a:lnTo>
                    <a:pt x="195825" y="53574"/>
                  </a:lnTo>
                  <a:lnTo>
                    <a:pt x="196089" y="50597"/>
                  </a:lnTo>
                  <a:lnTo>
                    <a:pt x="196264" y="47622"/>
                  </a:lnTo>
                  <a:lnTo>
                    <a:pt x="196459" y="41668"/>
                  </a:lnTo>
                  <a:lnTo>
                    <a:pt x="196569" y="32739"/>
                  </a:lnTo>
                  <a:lnTo>
                    <a:pt x="195591" y="29762"/>
                  </a:lnTo>
                  <a:lnTo>
                    <a:pt x="193945" y="26785"/>
                  </a:lnTo>
                  <a:lnTo>
                    <a:pt x="191856" y="23809"/>
                  </a:lnTo>
                  <a:lnTo>
                    <a:pt x="189469" y="21825"/>
                  </a:lnTo>
                  <a:lnTo>
                    <a:pt x="186885" y="20501"/>
                  </a:lnTo>
                  <a:lnTo>
                    <a:pt x="184169" y="19619"/>
                  </a:lnTo>
                  <a:lnTo>
                    <a:pt x="182359" y="18040"/>
                  </a:lnTo>
                  <a:lnTo>
                    <a:pt x="181151" y="15994"/>
                  </a:lnTo>
                  <a:lnTo>
                    <a:pt x="180346" y="13638"/>
                  </a:lnTo>
                  <a:lnTo>
                    <a:pt x="177823" y="11075"/>
                  </a:lnTo>
                  <a:lnTo>
                    <a:pt x="174155" y="8375"/>
                  </a:lnTo>
                  <a:lnTo>
                    <a:pt x="169723" y="5582"/>
                  </a:lnTo>
                  <a:lnTo>
                    <a:pt x="165774" y="3720"/>
                  </a:lnTo>
                  <a:lnTo>
                    <a:pt x="162150" y="2479"/>
                  </a:lnTo>
                  <a:lnTo>
                    <a:pt x="158740" y="1651"/>
                  </a:lnTo>
                  <a:lnTo>
                    <a:pt x="155473" y="1100"/>
                  </a:lnTo>
                  <a:lnTo>
                    <a:pt x="152302" y="732"/>
                  </a:lnTo>
                  <a:lnTo>
                    <a:pt x="149195" y="487"/>
                  </a:lnTo>
                  <a:lnTo>
                    <a:pt x="145137" y="323"/>
                  </a:lnTo>
                  <a:lnTo>
                    <a:pt x="135330" y="142"/>
                  </a:lnTo>
                  <a:lnTo>
                    <a:pt x="91038" y="0"/>
                  </a:lnTo>
                  <a:lnTo>
                    <a:pt x="85509" y="991"/>
                  </a:lnTo>
                  <a:lnTo>
                    <a:pt x="79835" y="2644"/>
                  </a:lnTo>
                  <a:lnTo>
                    <a:pt x="62528" y="892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356"/>
            <p:cNvSpPr/>
            <p:nvPr/>
          </p:nvSpPr>
          <p:spPr>
            <a:xfrm>
              <a:off x="7271619" y="5091286"/>
              <a:ext cx="196616" cy="168188"/>
            </a:xfrm>
            <a:custGeom>
              <a:avLst/>
              <a:gdLst/>
              <a:ahLst/>
              <a:cxnLst/>
              <a:rect l="0" t="0" r="0" b="0"/>
              <a:pathLst>
                <a:path w="196616" h="168188">
                  <a:moveTo>
                    <a:pt x="71513" y="61143"/>
                  </a:moveTo>
                  <a:lnTo>
                    <a:pt x="71513" y="65884"/>
                  </a:lnTo>
                  <a:lnTo>
                    <a:pt x="70520" y="67280"/>
                  </a:lnTo>
                  <a:lnTo>
                    <a:pt x="68865" y="68211"/>
                  </a:lnTo>
                  <a:lnTo>
                    <a:pt x="66768" y="68832"/>
                  </a:lnTo>
                  <a:lnTo>
                    <a:pt x="65370" y="70238"/>
                  </a:lnTo>
                  <a:lnTo>
                    <a:pt x="64437" y="72167"/>
                  </a:lnTo>
                  <a:lnTo>
                    <a:pt x="62942" y="77653"/>
                  </a:lnTo>
                  <a:lnTo>
                    <a:pt x="60089" y="81049"/>
                  </a:lnTo>
                  <a:lnTo>
                    <a:pt x="57938" y="83343"/>
                  </a:lnTo>
                  <a:lnTo>
                    <a:pt x="56503" y="85865"/>
                  </a:lnTo>
                  <a:lnTo>
                    <a:pt x="55547" y="88538"/>
                  </a:lnTo>
                  <a:lnTo>
                    <a:pt x="54910" y="91313"/>
                  </a:lnTo>
                  <a:lnTo>
                    <a:pt x="53492" y="93163"/>
                  </a:lnTo>
                  <a:lnTo>
                    <a:pt x="51554" y="94396"/>
                  </a:lnTo>
                  <a:lnTo>
                    <a:pt x="49268" y="95218"/>
                  </a:lnTo>
                  <a:lnTo>
                    <a:pt x="44079" y="98777"/>
                  </a:lnTo>
                  <a:lnTo>
                    <a:pt x="41305" y="101116"/>
                  </a:lnTo>
                  <a:lnTo>
                    <a:pt x="39456" y="103666"/>
                  </a:lnTo>
                  <a:lnTo>
                    <a:pt x="38223" y="106359"/>
                  </a:lnTo>
                  <a:lnTo>
                    <a:pt x="37400" y="109146"/>
                  </a:lnTo>
                  <a:lnTo>
                    <a:pt x="35859" y="111997"/>
                  </a:lnTo>
                  <a:lnTo>
                    <a:pt x="33838" y="114890"/>
                  </a:lnTo>
                  <a:lnTo>
                    <a:pt x="31499" y="117810"/>
                  </a:lnTo>
                  <a:lnTo>
                    <a:pt x="29938" y="120750"/>
                  </a:lnTo>
                  <a:lnTo>
                    <a:pt x="28898" y="123701"/>
                  </a:lnTo>
                  <a:lnTo>
                    <a:pt x="27229" y="130827"/>
                  </a:lnTo>
                  <a:lnTo>
                    <a:pt x="27000" y="134447"/>
                  </a:lnTo>
                  <a:lnTo>
                    <a:pt x="26899" y="139363"/>
                  </a:lnTo>
                  <a:lnTo>
                    <a:pt x="26854" y="144856"/>
                  </a:lnTo>
                  <a:lnTo>
                    <a:pt x="27835" y="146717"/>
                  </a:lnTo>
                  <a:lnTo>
                    <a:pt x="29483" y="147958"/>
                  </a:lnTo>
                  <a:lnTo>
                    <a:pt x="31574" y="148786"/>
                  </a:lnTo>
                  <a:lnTo>
                    <a:pt x="32969" y="150330"/>
                  </a:lnTo>
                  <a:lnTo>
                    <a:pt x="33898" y="152350"/>
                  </a:lnTo>
                  <a:lnTo>
                    <a:pt x="34518" y="154690"/>
                  </a:lnTo>
                  <a:lnTo>
                    <a:pt x="35924" y="156251"/>
                  </a:lnTo>
                  <a:lnTo>
                    <a:pt x="37855" y="157290"/>
                  </a:lnTo>
                  <a:lnTo>
                    <a:pt x="42649" y="158446"/>
                  </a:lnTo>
                  <a:lnTo>
                    <a:pt x="48090" y="158959"/>
                  </a:lnTo>
                  <a:lnTo>
                    <a:pt x="50931" y="160088"/>
                  </a:lnTo>
                  <a:lnTo>
                    <a:pt x="56738" y="163988"/>
                  </a:lnTo>
                  <a:lnTo>
                    <a:pt x="60669" y="165426"/>
                  </a:lnTo>
                  <a:lnTo>
                    <a:pt x="65278" y="166384"/>
                  </a:lnTo>
                  <a:lnTo>
                    <a:pt x="70336" y="167022"/>
                  </a:lnTo>
                  <a:lnTo>
                    <a:pt x="74702" y="167449"/>
                  </a:lnTo>
                  <a:lnTo>
                    <a:pt x="78605" y="167732"/>
                  </a:lnTo>
                  <a:lnTo>
                    <a:pt x="82201" y="167921"/>
                  </a:lnTo>
                  <a:lnTo>
                    <a:pt x="88844" y="168132"/>
                  </a:lnTo>
                  <a:lnTo>
                    <a:pt x="92006" y="168187"/>
                  </a:lnTo>
                  <a:lnTo>
                    <a:pt x="96101" y="167233"/>
                  </a:lnTo>
                  <a:lnTo>
                    <a:pt x="100817" y="165604"/>
                  </a:lnTo>
                  <a:lnTo>
                    <a:pt x="105947" y="163526"/>
                  </a:lnTo>
                  <a:lnTo>
                    <a:pt x="110361" y="162141"/>
                  </a:lnTo>
                  <a:lnTo>
                    <a:pt x="114297" y="161217"/>
                  </a:lnTo>
                  <a:lnTo>
                    <a:pt x="117914" y="160602"/>
                  </a:lnTo>
                  <a:lnTo>
                    <a:pt x="122311" y="159199"/>
                  </a:lnTo>
                  <a:lnTo>
                    <a:pt x="127230" y="157271"/>
                  </a:lnTo>
                  <a:lnTo>
                    <a:pt x="132495" y="154995"/>
                  </a:lnTo>
                  <a:lnTo>
                    <a:pt x="136999" y="153476"/>
                  </a:lnTo>
                  <a:lnTo>
                    <a:pt x="140994" y="152465"/>
                  </a:lnTo>
                  <a:lnTo>
                    <a:pt x="144652" y="151790"/>
                  </a:lnTo>
                  <a:lnTo>
                    <a:pt x="148083" y="150348"/>
                  </a:lnTo>
                  <a:lnTo>
                    <a:pt x="151363" y="148394"/>
                  </a:lnTo>
                  <a:lnTo>
                    <a:pt x="154543" y="146100"/>
                  </a:lnTo>
                  <a:lnTo>
                    <a:pt x="157657" y="143578"/>
                  </a:lnTo>
                  <a:lnTo>
                    <a:pt x="160726" y="140905"/>
                  </a:lnTo>
                  <a:lnTo>
                    <a:pt x="163765" y="138130"/>
                  </a:lnTo>
                  <a:lnTo>
                    <a:pt x="166785" y="134296"/>
                  </a:lnTo>
                  <a:lnTo>
                    <a:pt x="169791" y="129756"/>
                  </a:lnTo>
                  <a:lnTo>
                    <a:pt x="172788" y="124744"/>
                  </a:lnTo>
                  <a:lnTo>
                    <a:pt x="175779" y="120411"/>
                  </a:lnTo>
                  <a:lnTo>
                    <a:pt x="178767" y="116530"/>
                  </a:lnTo>
                  <a:lnTo>
                    <a:pt x="181751" y="112951"/>
                  </a:lnTo>
                  <a:lnTo>
                    <a:pt x="184735" y="108580"/>
                  </a:lnTo>
                  <a:lnTo>
                    <a:pt x="187717" y="103682"/>
                  </a:lnTo>
                  <a:lnTo>
                    <a:pt x="190698" y="98433"/>
                  </a:lnTo>
                  <a:lnTo>
                    <a:pt x="192686" y="93940"/>
                  </a:lnTo>
                  <a:lnTo>
                    <a:pt x="194010" y="89953"/>
                  </a:lnTo>
                  <a:lnTo>
                    <a:pt x="194895" y="86303"/>
                  </a:lnTo>
                  <a:lnTo>
                    <a:pt x="195483" y="82878"/>
                  </a:lnTo>
                  <a:lnTo>
                    <a:pt x="195875" y="79602"/>
                  </a:lnTo>
                  <a:lnTo>
                    <a:pt x="196137" y="76425"/>
                  </a:lnTo>
                  <a:lnTo>
                    <a:pt x="196311" y="72324"/>
                  </a:lnTo>
                  <a:lnTo>
                    <a:pt x="196557" y="58062"/>
                  </a:lnTo>
                  <a:lnTo>
                    <a:pt x="196615" y="50514"/>
                  </a:lnTo>
                  <a:lnTo>
                    <a:pt x="195637" y="47111"/>
                  </a:lnTo>
                  <a:lnTo>
                    <a:pt x="193991" y="43851"/>
                  </a:lnTo>
                  <a:lnTo>
                    <a:pt x="191902" y="40686"/>
                  </a:lnTo>
                  <a:lnTo>
                    <a:pt x="190509" y="37583"/>
                  </a:lnTo>
                  <a:lnTo>
                    <a:pt x="189579" y="34522"/>
                  </a:lnTo>
                  <a:lnTo>
                    <a:pt x="188960" y="31490"/>
                  </a:lnTo>
                  <a:lnTo>
                    <a:pt x="187554" y="28475"/>
                  </a:lnTo>
                  <a:lnTo>
                    <a:pt x="185624" y="25474"/>
                  </a:lnTo>
                  <a:lnTo>
                    <a:pt x="183343" y="22481"/>
                  </a:lnTo>
                  <a:lnTo>
                    <a:pt x="179837" y="20486"/>
                  </a:lnTo>
                  <a:lnTo>
                    <a:pt x="175512" y="19156"/>
                  </a:lnTo>
                  <a:lnTo>
                    <a:pt x="170643" y="18269"/>
                  </a:lnTo>
                  <a:lnTo>
                    <a:pt x="166403" y="16685"/>
                  </a:lnTo>
                  <a:lnTo>
                    <a:pt x="162583" y="14637"/>
                  </a:lnTo>
                  <a:lnTo>
                    <a:pt x="159045" y="12280"/>
                  </a:lnTo>
                  <a:lnTo>
                    <a:pt x="154699" y="10708"/>
                  </a:lnTo>
                  <a:lnTo>
                    <a:pt x="149814" y="9660"/>
                  </a:lnTo>
                  <a:lnTo>
                    <a:pt x="144572" y="8962"/>
                  </a:lnTo>
                  <a:lnTo>
                    <a:pt x="139091" y="7504"/>
                  </a:lnTo>
                  <a:lnTo>
                    <a:pt x="133449" y="5540"/>
                  </a:lnTo>
                  <a:lnTo>
                    <a:pt x="127703" y="3239"/>
                  </a:lnTo>
                  <a:lnTo>
                    <a:pt x="122879" y="1704"/>
                  </a:lnTo>
                  <a:lnTo>
                    <a:pt x="118669" y="681"/>
                  </a:lnTo>
                  <a:lnTo>
                    <a:pt x="114869" y="0"/>
                  </a:lnTo>
                  <a:lnTo>
                    <a:pt x="110349" y="537"/>
                  </a:lnTo>
                  <a:lnTo>
                    <a:pt x="105350" y="1888"/>
                  </a:lnTo>
                  <a:lnTo>
                    <a:pt x="100030" y="3780"/>
                  </a:lnTo>
                  <a:lnTo>
                    <a:pt x="94498" y="5042"/>
                  </a:lnTo>
                  <a:lnTo>
                    <a:pt x="88823" y="5883"/>
                  </a:lnTo>
                  <a:lnTo>
                    <a:pt x="83053" y="6444"/>
                  </a:lnTo>
                  <a:lnTo>
                    <a:pt x="78213" y="7810"/>
                  </a:lnTo>
                  <a:lnTo>
                    <a:pt x="73993" y="9712"/>
                  </a:lnTo>
                  <a:lnTo>
                    <a:pt x="70187" y="11973"/>
                  </a:lnTo>
                  <a:lnTo>
                    <a:pt x="65663" y="13481"/>
                  </a:lnTo>
                  <a:lnTo>
                    <a:pt x="60660" y="14485"/>
                  </a:lnTo>
                  <a:lnTo>
                    <a:pt x="55339" y="15155"/>
                  </a:lnTo>
                  <a:lnTo>
                    <a:pt x="50798" y="16594"/>
                  </a:lnTo>
                  <a:lnTo>
                    <a:pt x="46778" y="18545"/>
                  </a:lnTo>
                  <a:lnTo>
                    <a:pt x="43104" y="20838"/>
                  </a:lnTo>
                  <a:lnTo>
                    <a:pt x="39661" y="23359"/>
                  </a:lnTo>
                  <a:lnTo>
                    <a:pt x="36374" y="26032"/>
                  </a:lnTo>
                  <a:lnTo>
                    <a:pt x="33188" y="28806"/>
                  </a:lnTo>
                  <a:lnTo>
                    <a:pt x="30072" y="31648"/>
                  </a:lnTo>
                  <a:lnTo>
                    <a:pt x="23960" y="37451"/>
                  </a:lnTo>
                  <a:lnTo>
                    <a:pt x="14936" y="46296"/>
                  </a:lnTo>
                  <a:lnTo>
                    <a:pt x="12937" y="49261"/>
                  </a:lnTo>
                  <a:lnTo>
                    <a:pt x="11605" y="52230"/>
                  </a:lnTo>
                  <a:lnTo>
                    <a:pt x="10716" y="55201"/>
                  </a:lnTo>
                  <a:lnTo>
                    <a:pt x="9131" y="58174"/>
                  </a:lnTo>
                  <a:lnTo>
                    <a:pt x="7080" y="61148"/>
                  </a:lnTo>
                  <a:lnTo>
                    <a:pt x="4720" y="64123"/>
                  </a:lnTo>
                  <a:lnTo>
                    <a:pt x="3147" y="67099"/>
                  </a:lnTo>
                  <a:lnTo>
                    <a:pt x="2099" y="70074"/>
                  </a:lnTo>
                  <a:lnTo>
                    <a:pt x="1399" y="73051"/>
                  </a:lnTo>
                  <a:lnTo>
                    <a:pt x="933" y="78012"/>
                  </a:lnTo>
                  <a:lnTo>
                    <a:pt x="623" y="84295"/>
                  </a:lnTo>
                  <a:lnTo>
                    <a:pt x="0" y="10579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357"/>
            <p:cNvSpPr/>
            <p:nvPr/>
          </p:nvSpPr>
          <p:spPr>
            <a:xfrm>
              <a:off x="6158126" y="4911328"/>
              <a:ext cx="235676" cy="356775"/>
            </a:xfrm>
            <a:custGeom>
              <a:avLst/>
              <a:gdLst/>
              <a:ahLst/>
              <a:cxnLst/>
              <a:rect l="0" t="0" r="0" b="0"/>
              <a:pathLst>
                <a:path w="235676" h="356775">
                  <a:moveTo>
                    <a:pt x="201700" y="0"/>
                  </a:moveTo>
                  <a:lnTo>
                    <a:pt x="194004" y="0"/>
                  </a:lnTo>
                  <a:lnTo>
                    <a:pt x="188384" y="4740"/>
                  </a:lnTo>
                  <a:lnTo>
                    <a:pt x="185870" y="6137"/>
                  </a:lnTo>
                  <a:lnTo>
                    <a:pt x="180429" y="7689"/>
                  </a:lnTo>
                  <a:lnTo>
                    <a:pt x="176594" y="8102"/>
                  </a:lnTo>
                  <a:lnTo>
                    <a:pt x="172050" y="8378"/>
                  </a:lnTo>
                  <a:lnTo>
                    <a:pt x="162699" y="8684"/>
                  </a:lnTo>
                  <a:lnTo>
                    <a:pt x="155232" y="8821"/>
                  </a:lnTo>
                  <a:lnTo>
                    <a:pt x="150857" y="9849"/>
                  </a:lnTo>
                  <a:lnTo>
                    <a:pt x="145953" y="11527"/>
                  </a:lnTo>
                  <a:lnTo>
                    <a:pt x="140698" y="13638"/>
                  </a:lnTo>
                  <a:lnTo>
                    <a:pt x="135208" y="15045"/>
                  </a:lnTo>
                  <a:lnTo>
                    <a:pt x="129561" y="15983"/>
                  </a:lnTo>
                  <a:lnTo>
                    <a:pt x="123811" y="16609"/>
                  </a:lnTo>
                  <a:lnTo>
                    <a:pt x="117991" y="18018"/>
                  </a:lnTo>
                  <a:lnTo>
                    <a:pt x="112124" y="19950"/>
                  </a:lnTo>
                  <a:lnTo>
                    <a:pt x="106226" y="22229"/>
                  </a:lnTo>
                  <a:lnTo>
                    <a:pt x="101302" y="23749"/>
                  </a:lnTo>
                  <a:lnTo>
                    <a:pt x="97025" y="24762"/>
                  </a:lnTo>
                  <a:lnTo>
                    <a:pt x="93181" y="25438"/>
                  </a:lnTo>
                  <a:lnTo>
                    <a:pt x="88631" y="26881"/>
                  </a:lnTo>
                  <a:lnTo>
                    <a:pt x="83612" y="28835"/>
                  </a:lnTo>
                  <a:lnTo>
                    <a:pt x="78279" y="31130"/>
                  </a:lnTo>
                  <a:lnTo>
                    <a:pt x="67057" y="36325"/>
                  </a:lnTo>
                  <a:lnTo>
                    <a:pt x="61283" y="39100"/>
                  </a:lnTo>
                  <a:lnTo>
                    <a:pt x="56440" y="40949"/>
                  </a:lnTo>
                  <a:lnTo>
                    <a:pt x="52219" y="42182"/>
                  </a:lnTo>
                  <a:lnTo>
                    <a:pt x="48412" y="43004"/>
                  </a:lnTo>
                  <a:lnTo>
                    <a:pt x="43887" y="44544"/>
                  </a:lnTo>
                  <a:lnTo>
                    <a:pt x="38884" y="46564"/>
                  </a:lnTo>
                  <a:lnTo>
                    <a:pt x="33562" y="48902"/>
                  </a:lnTo>
                  <a:lnTo>
                    <a:pt x="29021" y="51453"/>
                  </a:lnTo>
                  <a:lnTo>
                    <a:pt x="25000" y="54146"/>
                  </a:lnTo>
                  <a:lnTo>
                    <a:pt x="21327" y="56933"/>
                  </a:lnTo>
                  <a:lnTo>
                    <a:pt x="14596" y="60030"/>
                  </a:lnTo>
                  <a:lnTo>
                    <a:pt x="11410" y="60856"/>
                  </a:lnTo>
                  <a:lnTo>
                    <a:pt x="9287" y="62399"/>
                  </a:lnTo>
                  <a:lnTo>
                    <a:pt x="7871" y="64420"/>
                  </a:lnTo>
                  <a:lnTo>
                    <a:pt x="5599" y="70052"/>
                  </a:lnTo>
                  <a:lnTo>
                    <a:pt x="460" y="75767"/>
                  </a:lnTo>
                  <a:lnTo>
                    <a:pt x="0" y="78293"/>
                  </a:lnTo>
                  <a:lnTo>
                    <a:pt x="687" y="80969"/>
                  </a:lnTo>
                  <a:lnTo>
                    <a:pt x="4180" y="87652"/>
                  </a:lnTo>
                  <a:lnTo>
                    <a:pt x="9531" y="93550"/>
                  </a:lnTo>
                  <a:lnTo>
                    <a:pt x="26030" y="110245"/>
                  </a:lnTo>
                  <a:lnTo>
                    <a:pt x="34876" y="119095"/>
                  </a:lnTo>
                  <a:lnTo>
                    <a:pt x="38836" y="121069"/>
                  </a:lnTo>
                  <a:lnTo>
                    <a:pt x="43462" y="122384"/>
                  </a:lnTo>
                  <a:lnTo>
                    <a:pt x="48533" y="123262"/>
                  </a:lnTo>
                  <a:lnTo>
                    <a:pt x="53900" y="125830"/>
                  </a:lnTo>
                  <a:lnTo>
                    <a:pt x="59465" y="129527"/>
                  </a:lnTo>
                  <a:lnTo>
                    <a:pt x="65161" y="133976"/>
                  </a:lnTo>
                  <a:lnTo>
                    <a:pt x="70945" y="137935"/>
                  </a:lnTo>
                  <a:lnTo>
                    <a:pt x="76787" y="141566"/>
                  </a:lnTo>
                  <a:lnTo>
                    <a:pt x="82669" y="144979"/>
                  </a:lnTo>
                  <a:lnTo>
                    <a:pt x="89569" y="148246"/>
                  </a:lnTo>
                  <a:lnTo>
                    <a:pt x="97149" y="151416"/>
                  </a:lnTo>
                  <a:lnTo>
                    <a:pt x="105182" y="154523"/>
                  </a:lnTo>
                  <a:lnTo>
                    <a:pt x="112524" y="158578"/>
                  </a:lnTo>
                  <a:lnTo>
                    <a:pt x="119405" y="163265"/>
                  </a:lnTo>
                  <a:lnTo>
                    <a:pt x="125979" y="168375"/>
                  </a:lnTo>
                  <a:lnTo>
                    <a:pt x="132348" y="172773"/>
                  </a:lnTo>
                  <a:lnTo>
                    <a:pt x="138581" y="176698"/>
                  </a:lnTo>
                  <a:lnTo>
                    <a:pt x="144722" y="180307"/>
                  </a:lnTo>
                  <a:lnTo>
                    <a:pt x="159492" y="189607"/>
                  </a:lnTo>
                  <a:lnTo>
                    <a:pt x="167602" y="194866"/>
                  </a:lnTo>
                  <a:lnTo>
                    <a:pt x="174995" y="199364"/>
                  </a:lnTo>
                  <a:lnTo>
                    <a:pt x="181911" y="203354"/>
                  </a:lnTo>
                  <a:lnTo>
                    <a:pt x="188507" y="207007"/>
                  </a:lnTo>
                  <a:lnTo>
                    <a:pt x="193899" y="211427"/>
                  </a:lnTo>
                  <a:lnTo>
                    <a:pt x="198486" y="216357"/>
                  </a:lnTo>
                  <a:lnTo>
                    <a:pt x="202537" y="221629"/>
                  </a:lnTo>
                  <a:lnTo>
                    <a:pt x="209687" y="232778"/>
                  </a:lnTo>
                  <a:lnTo>
                    <a:pt x="212984" y="238529"/>
                  </a:lnTo>
                  <a:lnTo>
                    <a:pt x="219297" y="250211"/>
                  </a:lnTo>
                  <a:lnTo>
                    <a:pt x="225413" y="261025"/>
                  </a:lnTo>
                  <a:lnTo>
                    <a:pt x="231441" y="269139"/>
                  </a:lnTo>
                  <a:lnTo>
                    <a:pt x="233447" y="273684"/>
                  </a:lnTo>
                  <a:lnTo>
                    <a:pt x="235675" y="284025"/>
                  </a:lnTo>
                  <a:lnTo>
                    <a:pt x="235276" y="288569"/>
                  </a:lnTo>
                  <a:lnTo>
                    <a:pt x="234016" y="292590"/>
                  </a:lnTo>
                  <a:lnTo>
                    <a:pt x="229968" y="299704"/>
                  </a:lnTo>
                  <a:lnTo>
                    <a:pt x="224858" y="306173"/>
                  </a:lnTo>
                  <a:lnTo>
                    <a:pt x="219276" y="312355"/>
                  </a:lnTo>
                  <a:lnTo>
                    <a:pt x="213485" y="318410"/>
                  </a:lnTo>
                  <a:lnTo>
                    <a:pt x="207600" y="324409"/>
                  </a:lnTo>
                  <a:lnTo>
                    <a:pt x="203647" y="327397"/>
                  </a:lnTo>
                  <a:lnTo>
                    <a:pt x="199025" y="330383"/>
                  </a:lnTo>
                  <a:lnTo>
                    <a:pt x="193958" y="333364"/>
                  </a:lnTo>
                  <a:lnTo>
                    <a:pt x="189586" y="336345"/>
                  </a:lnTo>
                  <a:lnTo>
                    <a:pt x="185679" y="339323"/>
                  </a:lnTo>
                  <a:lnTo>
                    <a:pt x="182080" y="342301"/>
                  </a:lnTo>
                  <a:lnTo>
                    <a:pt x="177695" y="344287"/>
                  </a:lnTo>
                  <a:lnTo>
                    <a:pt x="172784" y="345611"/>
                  </a:lnTo>
                  <a:lnTo>
                    <a:pt x="167525" y="346493"/>
                  </a:lnTo>
                  <a:lnTo>
                    <a:pt x="162032" y="348073"/>
                  </a:lnTo>
                  <a:lnTo>
                    <a:pt x="156383" y="350119"/>
                  </a:lnTo>
                  <a:lnTo>
                    <a:pt x="150631" y="352475"/>
                  </a:lnTo>
                  <a:lnTo>
                    <a:pt x="144810" y="354046"/>
                  </a:lnTo>
                  <a:lnTo>
                    <a:pt x="138943" y="355093"/>
                  </a:lnTo>
                  <a:lnTo>
                    <a:pt x="133044" y="355791"/>
                  </a:lnTo>
                  <a:lnTo>
                    <a:pt x="127126" y="356257"/>
                  </a:lnTo>
                  <a:lnTo>
                    <a:pt x="121194" y="356567"/>
                  </a:lnTo>
                  <a:lnTo>
                    <a:pt x="115252" y="356774"/>
                  </a:lnTo>
                  <a:lnTo>
                    <a:pt x="109305" y="355919"/>
                  </a:lnTo>
                  <a:lnTo>
                    <a:pt x="103354" y="354358"/>
                  </a:lnTo>
                  <a:lnTo>
                    <a:pt x="97401" y="352324"/>
                  </a:lnTo>
                  <a:lnTo>
                    <a:pt x="91445" y="350969"/>
                  </a:lnTo>
                  <a:lnTo>
                    <a:pt x="85487" y="350065"/>
                  </a:lnTo>
                  <a:lnTo>
                    <a:pt x="79529" y="349463"/>
                  </a:lnTo>
                  <a:lnTo>
                    <a:pt x="73571" y="348069"/>
                  </a:lnTo>
                  <a:lnTo>
                    <a:pt x="67612" y="346147"/>
                  </a:lnTo>
                  <a:lnTo>
                    <a:pt x="49736" y="33932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358"/>
            <p:cNvSpPr/>
            <p:nvPr/>
          </p:nvSpPr>
          <p:spPr>
            <a:xfrm>
              <a:off x="6467097" y="4955976"/>
              <a:ext cx="17845" cy="321470"/>
            </a:xfrm>
            <a:custGeom>
              <a:avLst/>
              <a:gdLst/>
              <a:ahLst/>
              <a:cxnLst/>
              <a:rect l="0" t="0" r="0" b="0"/>
              <a:pathLst>
                <a:path w="17845" h="321470">
                  <a:moveTo>
                    <a:pt x="0" y="0"/>
                  </a:moveTo>
                  <a:lnTo>
                    <a:pt x="4745" y="0"/>
                  </a:lnTo>
                  <a:lnTo>
                    <a:pt x="6144" y="992"/>
                  </a:lnTo>
                  <a:lnTo>
                    <a:pt x="7075" y="2646"/>
                  </a:lnTo>
                  <a:lnTo>
                    <a:pt x="7697" y="4740"/>
                  </a:lnTo>
                  <a:lnTo>
                    <a:pt x="8110" y="8122"/>
                  </a:lnTo>
                  <a:lnTo>
                    <a:pt x="8571" y="17170"/>
                  </a:lnTo>
                  <a:lnTo>
                    <a:pt x="9686" y="21369"/>
                  </a:lnTo>
                  <a:lnTo>
                    <a:pt x="11425" y="25160"/>
                  </a:lnTo>
                  <a:lnTo>
                    <a:pt x="13576" y="28680"/>
                  </a:lnTo>
                  <a:lnTo>
                    <a:pt x="15010" y="32018"/>
                  </a:lnTo>
                  <a:lnTo>
                    <a:pt x="15965" y="35236"/>
                  </a:lnTo>
                  <a:lnTo>
                    <a:pt x="16602" y="38374"/>
                  </a:lnTo>
                  <a:lnTo>
                    <a:pt x="17028" y="42449"/>
                  </a:lnTo>
                  <a:lnTo>
                    <a:pt x="17500" y="52271"/>
                  </a:lnTo>
                  <a:lnTo>
                    <a:pt x="17766" y="68956"/>
                  </a:lnTo>
                  <a:lnTo>
                    <a:pt x="17844" y="91208"/>
                  </a:lnTo>
                  <a:lnTo>
                    <a:pt x="16862" y="98508"/>
                  </a:lnTo>
                  <a:lnTo>
                    <a:pt x="15214" y="105360"/>
                  </a:lnTo>
                  <a:lnTo>
                    <a:pt x="13123" y="111912"/>
                  </a:lnTo>
                  <a:lnTo>
                    <a:pt x="11728" y="118264"/>
                  </a:lnTo>
                  <a:lnTo>
                    <a:pt x="10798" y="124483"/>
                  </a:lnTo>
                  <a:lnTo>
                    <a:pt x="10179" y="130614"/>
                  </a:lnTo>
                  <a:lnTo>
                    <a:pt x="9765" y="136686"/>
                  </a:lnTo>
                  <a:lnTo>
                    <a:pt x="9490" y="142717"/>
                  </a:lnTo>
                  <a:lnTo>
                    <a:pt x="9184" y="154712"/>
                  </a:lnTo>
                  <a:lnTo>
                    <a:pt x="8939" y="32146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359"/>
            <p:cNvSpPr/>
            <p:nvPr/>
          </p:nvSpPr>
          <p:spPr>
            <a:xfrm>
              <a:off x="6386645" y="4929187"/>
              <a:ext cx="294993" cy="17861"/>
            </a:xfrm>
            <a:custGeom>
              <a:avLst/>
              <a:gdLst/>
              <a:ahLst/>
              <a:cxnLst/>
              <a:rect l="0" t="0" r="0" b="0"/>
              <a:pathLst>
                <a:path w="294993" h="17861">
                  <a:moveTo>
                    <a:pt x="0" y="17860"/>
                  </a:moveTo>
                  <a:lnTo>
                    <a:pt x="0" y="9298"/>
                  </a:lnTo>
                  <a:lnTo>
                    <a:pt x="7137" y="9002"/>
                  </a:lnTo>
                  <a:lnTo>
                    <a:pt x="12442" y="8962"/>
                  </a:lnTo>
                  <a:lnTo>
                    <a:pt x="15248" y="7959"/>
                  </a:lnTo>
                  <a:lnTo>
                    <a:pt x="18111" y="6298"/>
                  </a:lnTo>
                  <a:lnTo>
                    <a:pt x="21013" y="4199"/>
                  </a:lnTo>
                  <a:lnTo>
                    <a:pt x="24934" y="2799"/>
                  </a:lnTo>
                  <a:lnTo>
                    <a:pt x="29534" y="1867"/>
                  </a:lnTo>
                  <a:lnTo>
                    <a:pt x="34588" y="1244"/>
                  </a:lnTo>
                  <a:lnTo>
                    <a:pt x="38950" y="830"/>
                  </a:lnTo>
                  <a:lnTo>
                    <a:pt x="46447" y="369"/>
                  </a:lnTo>
                  <a:lnTo>
                    <a:pt x="55737" y="164"/>
                  </a:lnTo>
                  <a:lnTo>
                    <a:pt x="29499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360"/>
            <p:cNvSpPr/>
            <p:nvPr/>
          </p:nvSpPr>
          <p:spPr>
            <a:xfrm>
              <a:off x="6127409" y="4813101"/>
              <a:ext cx="44697" cy="558429"/>
            </a:xfrm>
            <a:custGeom>
              <a:avLst/>
              <a:gdLst/>
              <a:ahLst/>
              <a:cxnLst/>
              <a:rect l="0" t="0" r="0" b="0"/>
              <a:pathLst>
                <a:path w="44697" h="558429">
                  <a:moveTo>
                    <a:pt x="44696" y="0"/>
                  </a:moveTo>
                  <a:lnTo>
                    <a:pt x="39951" y="4740"/>
                  </a:lnTo>
                  <a:lnTo>
                    <a:pt x="38553" y="7129"/>
                  </a:lnTo>
                  <a:lnTo>
                    <a:pt x="37621" y="9714"/>
                  </a:lnTo>
                  <a:lnTo>
                    <a:pt x="36585" y="16223"/>
                  </a:lnTo>
                  <a:lnTo>
                    <a:pt x="36125" y="25731"/>
                  </a:lnTo>
                  <a:lnTo>
                    <a:pt x="35009" y="31045"/>
                  </a:lnTo>
                  <a:lnTo>
                    <a:pt x="33272" y="36571"/>
                  </a:lnTo>
                  <a:lnTo>
                    <a:pt x="31120" y="42241"/>
                  </a:lnTo>
                  <a:lnTo>
                    <a:pt x="29686" y="48004"/>
                  </a:lnTo>
                  <a:lnTo>
                    <a:pt x="28730" y="53831"/>
                  </a:lnTo>
                  <a:lnTo>
                    <a:pt x="27668" y="66589"/>
                  </a:lnTo>
                  <a:lnTo>
                    <a:pt x="27195" y="82181"/>
                  </a:lnTo>
                  <a:lnTo>
                    <a:pt x="26840" y="149118"/>
                  </a:lnTo>
                  <a:lnTo>
                    <a:pt x="26820" y="200841"/>
                  </a:lnTo>
                  <a:lnTo>
                    <a:pt x="25827" y="211284"/>
                  </a:lnTo>
                  <a:lnTo>
                    <a:pt x="24170" y="221223"/>
                  </a:lnTo>
                  <a:lnTo>
                    <a:pt x="22073" y="230826"/>
                  </a:lnTo>
                  <a:lnTo>
                    <a:pt x="20675" y="241197"/>
                  </a:lnTo>
                  <a:lnTo>
                    <a:pt x="19743" y="252079"/>
                  </a:lnTo>
                  <a:lnTo>
                    <a:pt x="19122" y="263303"/>
                  </a:lnTo>
                  <a:lnTo>
                    <a:pt x="18430" y="286357"/>
                  </a:lnTo>
                  <a:lnTo>
                    <a:pt x="17988" y="328755"/>
                  </a:lnTo>
                  <a:lnTo>
                    <a:pt x="16958" y="338232"/>
                  </a:lnTo>
                  <a:lnTo>
                    <a:pt x="15279" y="347528"/>
                  </a:lnTo>
                  <a:lnTo>
                    <a:pt x="13166" y="356700"/>
                  </a:lnTo>
                  <a:lnTo>
                    <a:pt x="11757" y="366785"/>
                  </a:lnTo>
                  <a:lnTo>
                    <a:pt x="10818" y="377477"/>
                  </a:lnTo>
                  <a:lnTo>
                    <a:pt x="9774" y="397955"/>
                  </a:lnTo>
                  <a:lnTo>
                    <a:pt x="9310" y="413671"/>
                  </a:lnTo>
                  <a:lnTo>
                    <a:pt x="8972" y="459859"/>
                  </a:lnTo>
                  <a:lnTo>
                    <a:pt x="7968" y="466315"/>
                  </a:lnTo>
                  <a:lnTo>
                    <a:pt x="6305" y="472603"/>
                  </a:lnTo>
                  <a:lnTo>
                    <a:pt x="4204" y="478780"/>
                  </a:lnTo>
                  <a:lnTo>
                    <a:pt x="2802" y="484882"/>
                  </a:lnTo>
                  <a:lnTo>
                    <a:pt x="1869" y="490935"/>
                  </a:lnTo>
                  <a:lnTo>
                    <a:pt x="831" y="502951"/>
                  </a:lnTo>
                  <a:lnTo>
                    <a:pt x="247" y="519880"/>
                  </a:lnTo>
                  <a:lnTo>
                    <a:pt x="33" y="538232"/>
                  </a:lnTo>
                  <a:lnTo>
                    <a:pt x="1" y="558428"/>
                  </a:lnTo>
                  <a:lnTo>
                    <a:pt x="0" y="55364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361"/>
            <p:cNvSpPr/>
            <p:nvPr/>
          </p:nvSpPr>
          <p:spPr>
            <a:xfrm>
              <a:off x="5921819" y="4804181"/>
              <a:ext cx="1832513" cy="705434"/>
            </a:xfrm>
            <a:custGeom>
              <a:avLst/>
              <a:gdLst/>
              <a:ahLst/>
              <a:cxnLst/>
              <a:rect l="0" t="0" r="0" b="0"/>
              <a:pathLst>
                <a:path w="1832513" h="705434">
                  <a:moveTo>
                    <a:pt x="187712" y="17850"/>
                  </a:moveTo>
                  <a:lnTo>
                    <a:pt x="187712" y="1264"/>
                  </a:lnTo>
                  <a:lnTo>
                    <a:pt x="188706" y="840"/>
                  </a:lnTo>
                  <a:lnTo>
                    <a:pt x="197436" y="159"/>
                  </a:lnTo>
                  <a:lnTo>
                    <a:pt x="217555" y="0"/>
                  </a:lnTo>
                  <a:lnTo>
                    <a:pt x="220520" y="990"/>
                  </a:lnTo>
                  <a:lnTo>
                    <a:pt x="226462" y="4734"/>
                  </a:lnTo>
                  <a:lnTo>
                    <a:pt x="235063" y="7060"/>
                  </a:lnTo>
                  <a:lnTo>
                    <a:pt x="287323" y="9840"/>
                  </a:lnTo>
                  <a:lnTo>
                    <a:pt x="330907" y="16599"/>
                  </a:lnTo>
                  <a:lnTo>
                    <a:pt x="385180" y="20331"/>
                  </a:lnTo>
                  <a:lnTo>
                    <a:pt x="432208" y="25506"/>
                  </a:lnTo>
                  <a:lnTo>
                    <a:pt x="480749" y="27520"/>
                  </a:lnTo>
                  <a:lnTo>
                    <a:pt x="523620" y="32842"/>
                  </a:lnTo>
                  <a:lnTo>
                    <a:pt x="572631" y="34860"/>
                  </a:lnTo>
                  <a:lnTo>
                    <a:pt x="619046" y="36450"/>
                  </a:lnTo>
                  <a:lnTo>
                    <a:pt x="665244" y="41772"/>
                  </a:lnTo>
                  <a:lnTo>
                    <a:pt x="716235" y="43789"/>
                  </a:lnTo>
                  <a:lnTo>
                    <a:pt x="769086" y="45380"/>
                  </a:lnTo>
                  <a:lnTo>
                    <a:pt x="822488" y="50701"/>
                  </a:lnTo>
                  <a:lnTo>
                    <a:pt x="876055" y="53712"/>
                  </a:lnTo>
                  <a:lnTo>
                    <a:pt x="929669" y="59454"/>
                  </a:lnTo>
                  <a:lnTo>
                    <a:pt x="983298" y="62588"/>
                  </a:lnTo>
                  <a:lnTo>
                    <a:pt x="1036931" y="68368"/>
                  </a:lnTo>
                  <a:lnTo>
                    <a:pt x="1090565" y="71514"/>
                  </a:lnTo>
                  <a:lnTo>
                    <a:pt x="1144200" y="77297"/>
                  </a:lnTo>
                  <a:lnTo>
                    <a:pt x="1197834" y="80443"/>
                  </a:lnTo>
                  <a:lnTo>
                    <a:pt x="1250476" y="86226"/>
                  </a:lnTo>
                  <a:lnTo>
                    <a:pt x="1298961" y="88380"/>
                  </a:lnTo>
                  <a:lnTo>
                    <a:pt x="1349635" y="90011"/>
                  </a:lnTo>
                  <a:lnTo>
                    <a:pt x="1396543" y="95345"/>
                  </a:lnTo>
                  <a:lnTo>
                    <a:pt x="1441895" y="97366"/>
                  </a:lnTo>
                  <a:lnTo>
                    <a:pt x="1501710" y="98050"/>
                  </a:lnTo>
                  <a:lnTo>
                    <a:pt x="1556603" y="98184"/>
                  </a:lnTo>
                  <a:lnTo>
                    <a:pt x="1617740" y="105281"/>
                  </a:lnTo>
                  <a:lnTo>
                    <a:pt x="1640714" y="105325"/>
                  </a:lnTo>
                  <a:lnTo>
                    <a:pt x="1688949" y="99349"/>
                  </a:lnTo>
                  <a:lnTo>
                    <a:pt x="1744893" y="98284"/>
                  </a:lnTo>
                  <a:lnTo>
                    <a:pt x="1757483" y="98247"/>
                  </a:lnTo>
                  <a:lnTo>
                    <a:pt x="1762629" y="97245"/>
                  </a:lnTo>
                  <a:lnTo>
                    <a:pt x="1775608" y="92086"/>
                  </a:lnTo>
                  <a:lnTo>
                    <a:pt x="1801776" y="89534"/>
                  </a:lnTo>
                  <a:lnTo>
                    <a:pt x="1817491" y="89320"/>
                  </a:lnTo>
                  <a:lnTo>
                    <a:pt x="1819519" y="88317"/>
                  </a:lnTo>
                  <a:lnTo>
                    <a:pt x="1820870" y="86656"/>
                  </a:lnTo>
                  <a:lnTo>
                    <a:pt x="1823040" y="81602"/>
                  </a:lnTo>
                  <a:lnTo>
                    <a:pt x="1824212" y="81187"/>
                  </a:lnTo>
                  <a:lnTo>
                    <a:pt x="1831224" y="80467"/>
                  </a:lnTo>
                  <a:lnTo>
                    <a:pt x="1831654" y="81423"/>
                  </a:lnTo>
                  <a:lnTo>
                    <a:pt x="1832437" y="89459"/>
                  </a:lnTo>
                  <a:lnTo>
                    <a:pt x="1832512" y="115268"/>
                  </a:lnTo>
                  <a:lnTo>
                    <a:pt x="1831519" y="119507"/>
                  </a:lnTo>
                  <a:lnTo>
                    <a:pt x="1825437" y="133438"/>
                  </a:lnTo>
                  <a:lnTo>
                    <a:pt x="1823409" y="140660"/>
                  </a:lnTo>
                  <a:lnTo>
                    <a:pt x="1817676" y="155882"/>
                  </a:lnTo>
                  <a:lnTo>
                    <a:pt x="1814543" y="172960"/>
                  </a:lnTo>
                  <a:lnTo>
                    <a:pt x="1808758" y="190588"/>
                  </a:lnTo>
                  <a:lnTo>
                    <a:pt x="1806603" y="208378"/>
                  </a:lnTo>
                  <a:lnTo>
                    <a:pt x="1804971" y="226218"/>
                  </a:lnTo>
                  <a:lnTo>
                    <a:pt x="1799632" y="245063"/>
                  </a:lnTo>
                  <a:lnTo>
                    <a:pt x="1798036" y="260717"/>
                  </a:lnTo>
                  <a:lnTo>
                    <a:pt x="1797135" y="281523"/>
                  </a:lnTo>
                  <a:lnTo>
                    <a:pt x="1794276" y="296765"/>
                  </a:lnTo>
                  <a:lnTo>
                    <a:pt x="1790688" y="312468"/>
                  </a:lnTo>
                  <a:lnTo>
                    <a:pt x="1788668" y="333458"/>
                  </a:lnTo>
                  <a:lnTo>
                    <a:pt x="1788196" y="349612"/>
                  </a:lnTo>
                  <a:lnTo>
                    <a:pt x="1787832" y="419740"/>
                  </a:lnTo>
                  <a:lnTo>
                    <a:pt x="1786831" y="436577"/>
                  </a:lnTo>
                  <a:lnTo>
                    <a:pt x="1783075" y="450674"/>
                  </a:lnTo>
                  <a:lnTo>
                    <a:pt x="1783392" y="466201"/>
                  </a:lnTo>
                  <a:lnTo>
                    <a:pt x="1785851" y="483023"/>
                  </a:lnTo>
                  <a:lnTo>
                    <a:pt x="1786943" y="500422"/>
                  </a:lnTo>
                  <a:lnTo>
                    <a:pt x="1787558" y="522211"/>
                  </a:lnTo>
                  <a:lnTo>
                    <a:pt x="1787811" y="585963"/>
                  </a:lnTo>
                  <a:lnTo>
                    <a:pt x="1790462" y="598097"/>
                  </a:lnTo>
                  <a:lnTo>
                    <a:pt x="1793959" y="610104"/>
                  </a:lnTo>
                  <a:lnTo>
                    <a:pt x="1795928" y="628021"/>
                  </a:lnTo>
                  <a:lnTo>
                    <a:pt x="1796593" y="649207"/>
                  </a:lnTo>
                  <a:lnTo>
                    <a:pt x="1796755" y="690539"/>
                  </a:lnTo>
                  <a:lnTo>
                    <a:pt x="1795762" y="692528"/>
                  </a:lnTo>
                  <a:lnTo>
                    <a:pt x="1794107" y="693854"/>
                  </a:lnTo>
                  <a:lnTo>
                    <a:pt x="1789059" y="695982"/>
                  </a:lnTo>
                  <a:lnTo>
                    <a:pt x="1788646" y="697149"/>
                  </a:lnTo>
                  <a:lnTo>
                    <a:pt x="1788186" y="701091"/>
                  </a:lnTo>
                  <a:lnTo>
                    <a:pt x="1787070" y="702539"/>
                  </a:lnTo>
                  <a:lnTo>
                    <a:pt x="1785332" y="703505"/>
                  </a:lnTo>
                  <a:lnTo>
                    <a:pt x="1779255" y="705323"/>
                  </a:lnTo>
                  <a:lnTo>
                    <a:pt x="1757875" y="705433"/>
                  </a:lnTo>
                  <a:lnTo>
                    <a:pt x="1754944" y="704441"/>
                  </a:lnTo>
                  <a:lnTo>
                    <a:pt x="1746073" y="699298"/>
                  </a:lnTo>
                  <a:lnTo>
                    <a:pt x="1740130" y="697747"/>
                  </a:lnTo>
                  <a:lnTo>
                    <a:pt x="1683372" y="696516"/>
                  </a:lnTo>
                  <a:lnTo>
                    <a:pt x="1502442" y="696506"/>
                  </a:lnTo>
                  <a:lnTo>
                    <a:pt x="1437024" y="689438"/>
                  </a:lnTo>
                  <a:lnTo>
                    <a:pt x="1391205" y="685482"/>
                  </a:lnTo>
                  <a:lnTo>
                    <a:pt x="1342535" y="680672"/>
                  </a:lnTo>
                  <a:lnTo>
                    <a:pt x="1291364" y="676601"/>
                  </a:lnTo>
                  <a:lnTo>
                    <a:pt x="1234817" y="669111"/>
                  </a:lnTo>
                  <a:lnTo>
                    <a:pt x="971336" y="631019"/>
                  </a:lnTo>
                  <a:lnTo>
                    <a:pt x="699809" y="595303"/>
                  </a:lnTo>
                  <a:lnTo>
                    <a:pt x="652363" y="591995"/>
                  </a:lnTo>
                  <a:lnTo>
                    <a:pt x="605783" y="589533"/>
                  </a:lnTo>
                  <a:lnTo>
                    <a:pt x="561905" y="585132"/>
                  </a:lnTo>
                  <a:lnTo>
                    <a:pt x="470943" y="574222"/>
                  </a:lnTo>
                  <a:lnTo>
                    <a:pt x="427484" y="568405"/>
                  </a:lnTo>
                  <a:lnTo>
                    <a:pt x="387641" y="565157"/>
                  </a:lnTo>
                  <a:lnTo>
                    <a:pt x="331707" y="563330"/>
                  </a:lnTo>
                  <a:lnTo>
                    <a:pt x="277390" y="560143"/>
                  </a:lnTo>
                  <a:lnTo>
                    <a:pt x="228851" y="555560"/>
                  </a:lnTo>
                  <a:lnTo>
                    <a:pt x="172111" y="554012"/>
                  </a:lnTo>
                  <a:lnTo>
                    <a:pt x="0" y="553631"/>
                  </a:lnTo>
                  <a:lnTo>
                    <a:pt x="8929" y="55363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I. If W is on </a:t>
            </a:r>
            <a:r>
              <a:rPr lang="en-US" b="1" i="1" dirty="0" smtClean="0"/>
              <a:t>AB , then A is on WB.</a:t>
            </a:r>
          </a:p>
          <a:p>
            <a:pPr>
              <a:buNone/>
            </a:pPr>
            <a:r>
              <a:rPr lang="en-US" b="1" dirty="0" smtClean="0"/>
              <a:t>II. If W is on </a:t>
            </a:r>
            <a:r>
              <a:rPr lang="en-US" b="1" i="1" dirty="0" smtClean="0"/>
              <a:t>AB , then AW = WB.</a:t>
            </a:r>
          </a:p>
          <a:p>
            <a:pPr>
              <a:buNone/>
            </a:pPr>
            <a:r>
              <a:rPr lang="en-US" b="1" dirty="0" smtClean="0"/>
              <a:t>III. If W is on </a:t>
            </a:r>
            <a:r>
              <a:rPr lang="en-US" b="1" i="1" dirty="0" smtClean="0"/>
              <a:t>AB , then </a:t>
            </a:r>
            <a:r>
              <a:rPr lang="en-US" dirty="0" smtClean="0"/>
              <a:t>AW + WB = AB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A. I only</a:t>
            </a:r>
          </a:p>
          <a:p>
            <a:pPr>
              <a:buNone/>
            </a:pPr>
            <a:r>
              <a:rPr lang="en-US" b="1" dirty="0" smtClean="0"/>
              <a:t>B. II only</a:t>
            </a:r>
          </a:p>
          <a:p>
            <a:pPr>
              <a:buNone/>
            </a:pPr>
            <a:r>
              <a:rPr lang="en-US" b="1" dirty="0" smtClean="0"/>
              <a:t>C. III only</a:t>
            </a:r>
          </a:p>
          <a:p>
            <a:pPr>
              <a:buNone/>
            </a:pPr>
            <a:r>
              <a:rPr lang="en-US" b="1" dirty="0" smtClean="0"/>
              <a:t>D. II and III</a:t>
            </a:r>
          </a:p>
          <a:p>
            <a:pPr>
              <a:buNone/>
            </a:pPr>
            <a:r>
              <a:rPr lang="en-US" b="1" dirty="0" smtClean="0"/>
              <a:t>E. I, II, and III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is/are </a:t>
            </a:r>
            <a:r>
              <a:rPr lang="en-US" i="1" dirty="0" smtClean="0"/>
              <a:t>true</a:t>
            </a:r>
            <a:br>
              <a:rPr lang="en-US" i="1" dirty="0" smtClean="0"/>
            </a:br>
            <a:r>
              <a:rPr lang="en-US" dirty="0" smtClean="0"/>
              <a:t>statements?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42118" y="1590762"/>
            <a:ext cx="5738927" cy="3249129"/>
            <a:chOff x="442118" y="1590762"/>
            <a:chExt cx="5738927" cy="3249129"/>
          </a:xfrm>
        </p:grpSpPr>
        <p:sp>
          <p:nvSpPr>
            <p:cNvPr id="4" name="SMARTInkAnnotation266"/>
            <p:cNvSpPr/>
            <p:nvPr/>
          </p:nvSpPr>
          <p:spPr>
            <a:xfrm>
              <a:off x="3776427" y="3813011"/>
              <a:ext cx="2322881" cy="80331"/>
            </a:xfrm>
            <a:custGeom>
              <a:avLst/>
              <a:gdLst/>
              <a:ahLst/>
              <a:cxnLst/>
              <a:rect l="0" t="0" r="0" b="0"/>
              <a:pathLst>
                <a:path w="2322881" h="80331">
                  <a:moveTo>
                    <a:pt x="17868" y="17824"/>
                  </a:moveTo>
                  <a:lnTo>
                    <a:pt x="17868" y="44581"/>
                  </a:lnTo>
                  <a:lnTo>
                    <a:pt x="26774" y="53511"/>
                  </a:lnTo>
                  <a:lnTo>
                    <a:pt x="26804" y="45852"/>
                  </a:lnTo>
                  <a:lnTo>
                    <a:pt x="27798" y="45439"/>
                  </a:lnTo>
                  <a:lnTo>
                    <a:pt x="35637" y="44623"/>
                  </a:lnTo>
                  <a:lnTo>
                    <a:pt x="35673" y="43628"/>
                  </a:lnTo>
                  <a:lnTo>
                    <a:pt x="35744" y="34937"/>
                  </a:lnTo>
                  <a:lnTo>
                    <a:pt x="35746" y="18202"/>
                  </a:lnTo>
                  <a:lnTo>
                    <a:pt x="19219" y="17828"/>
                  </a:lnTo>
                  <a:lnTo>
                    <a:pt x="18768" y="18819"/>
                  </a:lnTo>
                  <a:lnTo>
                    <a:pt x="18468" y="20472"/>
                  </a:lnTo>
                  <a:lnTo>
                    <a:pt x="18268" y="22566"/>
                  </a:lnTo>
                  <a:lnTo>
                    <a:pt x="17141" y="23962"/>
                  </a:lnTo>
                  <a:lnTo>
                    <a:pt x="15397" y="24893"/>
                  </a:lnTo>
                  <a:lnTo>
                    <a:pt x="13241" y="25513"/>
                  </a:lnTo>
                  <a:lnTo>
                    <a:pt x="11803" y="26919"/>
                  </a:lnTo>
                  <a:lnTo>
                    <a:pt x="10845" y="28848"/>
                  </a:lnTo>
                  <a:lnTo>
                    <a:pt x="10206" y="31127"/>
                  </a:lnTo>
                  <a:lnTo>
                    <a:pt x="8787" y="32646"/>
                  </a:lnTo>
                  <a:lnTo>
                    <a:pt x="6847" y="33658"/>
                  </a:lnTo>
                  <a:lnTo>
                    <a:pt x="4561" y="34334"/>
                  </a:lnTo>
                  <a:lnTo>
                    <a:pt x="3038" y="35776"/>
                  </a:lnTo>
                  <a:lnTo>
                    <a:pt x="2021" y="37730"/>
                  </a:lnTo>
                  <a:lnTo>
                    <a:pt x="1344" y="40024"/>
                  </a:lnTo>
                  <a:lnTo>
                    <a:pt x="892" y="42547"/>
                  </a:lnTo>
                  <a:lnTo>
                    <a:pt x="591" y="45220"/>
                  </a:lnTo>
                  <a:lnTo>
                    <a:pt x="108" y="51899"/>
                  </a:lnTo>
                  <a:lnTo>
                    <a:pt x="42" y="55459"/>
                  </a:lnTo>
                  <a:lnTo>
                    <a:pt x="0" y="65828"/>
                  </a:lnTo>
                  <a:lnTo>
                    <a:pt x="989" y="67687"/>
                  </a:lnTo>
                  <a:lnTo>
                    <a:pt x="2642" y="68925"/>
                  </a:lnTo>
                  <a:lnTo>
                    <a:pt x="4738" y="69751"/>
                  </a:lnTo>
                  <a:lnTo>
                    <a:pt x="12432" y="70913"/>
                  </a:lnTo>
                  <a:lnTo>
                    <a:pt x="14244" y="72068"/>
                  </a:lnTo>
                  <a:lnTo>
                    <a:pt x="15452" y="73831"/>
                  </a:lnTo>
                  <a:lnTo>
                    <a:pt x="16257" y="75998"/>
                  </a:lnTo>
                  <a:lnTo>
                    <a:pt x="17787" y="77443"/>
                  </a:lnTo>
                  <a:lnTo>
                    <a:pt x="19800" y="78406"/>
                  </a:lnTo>
                  <a:lnTo>
                    <a:pt x="25423" y="79952"/>
                  </a:lnTo>
                  <a:lnTo>
                    <a:pt x="31142" y="80220"/>
                  </a:lnTo>
                  <a:lnTo>
                    <a:pt x="33669" y="79265"/>
                  </a:lnTo>
                  <a:lnTo>
                    <a:pt x="36348" y="77637"/>
                  </a:lnTo>
                  <a:lnTo>
                    <a:pt x="43038" y="72635"/>
                  </a:lnTo>
                  <a:lnTo>
                    <a:pt x="46602" y="71950"/>
                  </a:lnTo>
                  <a:lnTo>
                    <a:pt x="48942" y="71768"/>
                  </a:lnTo>
                  <a:lnTo>
                    <a:pt x="50503" y="70654"/>
                  </a:lnTo>
                  <a:lnTo>
                    <a:pt x="51543" y="68919"/>
                  </a:lnTo>
                  <a:lnTo>
                    <a:pt x="53213" y="63746"/>
                  </a:lnTo>
                  <a:lnTo>
                    <a:pt x="53350" y="62330"/>
                  </a:lnTo>
                  <a:lnTo>
                    <a:pt x="53441" y="60393"/>
                  </a:lnTo>
                  <a:lnTo>
                    <a:pt x="53588" y="54896"/>
                  </a:lnTo>
                  <a:lnTo>
                    <a:pt x="53624" y="13603"/>
                  </a:lnTo>
                  <a:lnTo>
                    <a:pt x="52631" y="12034"/>
                  </a:lnTo>
                  <a:lnTo>
                    <a:pt x="50975" y="10988"/>
                  </a:lnTo>
                  <a:lnTo>
                    <a:pt x="48878" y="10290"/>
                  </a:lnTo>
                  <a:lnTo>
                    <a:pt x="47481" y="8833"/>
                  </a:lnTo>
                  <a:lnTo>
                    <a:pt x="46548" y="6869"/>
                  </a:lnTo>
                  <a:lnTo>
                    <a:pt x="45928" y="4567"/>
                  </a:lnTo>
                  <a:lnTo>
                    <a:pt x="44520" y="3033"/>
                  </a:lnTo>
                  <a:lnTo>
                    <a:pt x="42589" y="2011"/>
                  </a:lnTo>
                  <a:lnTo>
                    <a:pt x="36146" y="84"/>
                  </a:lnTo>
                  <a:lnTo>
                    <a:pt x="31119" y="0"/>
                  </a:lnTo>
                  <a:lnTo>
                    <a:pt x="28688" y="981"/>
                  </a:lnTo>
                  <a:lnTo>
                    <a:pt x="26075" y="2627"/>
                  </a:lnTo>
                  <a:lnTo>
                    <a:pt x="19489" y="7656"/>
                  </a:lnTo>
                  <a:lnTo>
                    <a:pt x="18948" y="9061"/>
                  </a:lnTo>
                  <a:lnTo>
                    <a:pt x="18588" y="10991"/>
                  </a:lnTo>
                  <a:lnTo>
                    <a:pt x="18348" y="13269"/>
                  </a:lnTo>
                  <a:lnTo>
                    <a:pt x="17194" y="14787"/>
                  </a:lnTo>
                  <a:lnTo>
                    <a:pt x="15432" y="15800"/>
                  </a:lnTo>
                  <a:lnTo>
                    <a:pt x="10213" y="17424"/>
                  </a:lnTo>
                  <a:lnTo>
                    <a:pt x="9785" y="18550"/>
                  </a:lnTo>
                  <a:lnTo>
                    <a:pt x="9499" y="20293"/>
                  </a:lnTo>
                  <a:lnTo>
                    <a:pt x="9041" y="25477"/>
                  </a:lnTo>
                  <a:lnTo>
                    <a:pt x="8979" y="28833"/>
                  </a:lnTo>
                  <a:lnTo>
                    <a:pt x="8938" y="34330"/>
                  </a:lnTo>
                  <a:lnTo>
                    <a:pt x="9928" y="34782"/>
                  </a:lnTo>
                  <a:lnTo>
                    <a:pt x="16625" y="35565"/>
                  </a:lnTo>
                  <a:lnTo>
                    <a:pt x="18033" y="36597"/>
                  </a:lnTo>
                  <a:lnTo>
                    <a:pt x="19964" y="38277"/>
                  </a:lnTo>
                  <a:lnTo>
                    <a:pt x="26406" y="44243"/>
                  </a:lnTo>
                  <a:lnTo>
                    <a:pt x="31433" y="44503"/>
                  </a:lnTo>
                  <a:lnTo>
                    <a:pt x="32871" y="43548"/>
                  </a:lnTo>
                  <a:lnTo>
                    <a:pt x="33829" y="41919"/>
                  </a:lnTo>
                  <a:lnTo>
                    <a:pt x="35367" y="36916"/>
                  </a:lnTo>
                  <a:lnTo>
                    <a:pt x="36487" y="36505"/>
                  </a:lnTo>
                  <a:lnTo>
                    <a:pt x="43409" y="35792"/>
                  </a:lnTo>
                  <a:lnTo>
                    <a:pt x="43834" y="34764"/>
                  </a:lnTo>
                  <a:lnTo>
                    <a:pt x="44118" y="33086"/>
                  </a:lnTo>
                  <a:lnTo>
                    <a:pt x="44307" y="30975"/>
                  </a:lnTo>
                  <a:lnTo>
                    <a:pt x="45426" y="29568"/>
                  </a:lnTo>
                  <a:lnTo>
                    <a:pt x="47165" y="28630"/>
                  </a:lnTo>
                  <a:lnTo>
                    <a:pt x="52348" y="27125"/>
                  </a:lnTo>
                  <a:lnTo>
                    <a:pt x="52774" y="26009"/>
                  </a:lnTo>
                  <a:lnTo>
                    <a:pt x="53057" y="24273"/>
                  </a:lnTo>
                  <a:lnTo>
                    <a:pt x="53591" y="18202"/>
                  </a:lnTo>
                  <a:lnTo>
                    <a:pt x="53623" y="9272"/>
                  </a:lnTo>
                  <a:lnTo>
                    <a:pt x="44794" y="8898"/>
                  </a:lnTo>
                  <a:lnTo>
                    <a:pt x="42084" y="11542"/>
                  </a:lnTo>
                  <a:lnTo>
                    <a:pt x="35767" y="17803"/>
                  </a:lnTo>
                  <a:lnTo>
                    <a:pt x="35749" y="17822"/>
                  </a:lnTo>
                  <a:lnTo>
                    <a:pt x="35746" y="17824"/>
                  </a:lnTo>
                  <a:lnTo>
                    <a:pt x="43442" y="25513"/>
                  </a:lnTo>
                  <a:lnTo>
                    <a:pt x="46781" y="26203"/>
                  </a:lnTo>
                  <a:lnTo>
                    <a:pt x="117938" y="26754"/>
                  </a:lnTo>
                  <a:lnTo>
                    <a:pt x="514234" y="26754"/>
                  </a:lnTo>
                  <a:lnTo>
                    <a:pt x="521602" y="27747"/>
                  </a:lnTo>
                  <a:lnTo>
                    <a:pt x="529493" y="29400"/>
                  </a:lnTo>
                  <a:lnTo>
                    <a:pt x="537734" y="31495"/>
                  </a:lnTo>
                  <a:lnTo>
                    <a:pt x="552188" y="33822"/>
                  </a:lnTo>
                  <a:lnTo>
                    <a:pt x="617522" y="35635"/>
                  </a:lnTo>
                  <a:lnTo>
                    <a:pt x="814726" y="35684"/>
                  </a:lnTo>
                  <a:lnTo>
                    <a:pt x="823240" y="36676"/>
                  </a:lnTo>
                  <a:lnTo>
                    <a:pt x="831896" y="38330"/>
                  </a:lnTo>
                  <a:lnTo>
                    <a:pt x="840646" y="40425"/>
                  </a:lnTo>
                  <a:lnTo>
                    <a:pt x="858314" y="42752"/>
                  </a:lnTo>
                  <a:lnTo>
                    <a:pt x="923522" y="44541"/>
                  </a:lnTo>
                  <a:lnTo>
                    <a:pt x="1327618" y="44614"/>
                  </a:lnTo>
                  <a:lnTo>
                    <a:pt x="1337992" y="45606"/>
                  </a:lnTo>
                  <a:lnTo>
                    <a:pt x="1347886" y="47259"/>
                  </a:lnTo>
                  <a:lnTo>
                    <a:pt x="1357463" y="49354"/>
                  </a:lnTo>
                  <a:lnTo>
                    <a:pt x="1376050" y="51682"/>
                  </a:lnTo>
                  <a:lnTo>
                    <a:pt x="1443903" y="53434"/>
                  </a:lnTo>
                  <a:lnTo>
                    <a:pt x="2074237" y="53543"/>
                  </a:lnTo>
                  <a:lnTo>
                    <a:pt x="2082061" y="52551"/>
                  </a:lnTo>
                  <a:lnTo>
                    <a:pt x="2089262" y="50898"/>
                  </a:lnTo>
                  <a:lnTo>
                    <a:pt x="2096050" y="48803"/>
                  </a:lnTo>
                  <a:lnTo>
                    <a:pt x="2111538" y="46475"/>
                  </a:lnTo>
                  <a:lnTo>
                    <a:pt x="2184037" y="44635"/>
                  </a:lnTo>
                  <a:lnTo>
                    <a:pt x="2288408" y="44614"/>
                  </a:lnTo>
                  <a:lnTo>
                    <a:pt x="2288408" y="36925"/>
                  </a:lnTo>
                  <a:lnTo>
                    <a:pt x="2289401" y="36511"/>
                  </a:lnTo>
                  <a:lnTo>
                    <a:pt x="2293154" y="36051"/>
                  </a:lnTo>
                  <a:lnTo>
                    <a:pt x="2294552" y="34937"/>
                  </a:lnTo>
                  <a:lnTo>
                    <a:pt x="2295484" y="33202"/>
                  </a:lnTo>
                  <a:lnTo>
                    <a:pt x="2296979" y="28028"/>
                  </a:lnTo>
                  <a:lnTo>
                    <a:pt x="2297102" y="26611"/>
                  </a:lnTo>
                  <a:lnTo>
                    <a:pt x="2297184" y="24674"/>
                  </a:lnTo>
                  <a:lnTo>
                    <a:pt x="2297338" y="18226"/>
                  </a:lnTo>
                  <a:lnTo>
                    <a:pt x="2297347" y="10171"/>
                  </a:lnTo>
                  <a:lnTo>
                    <a:pt x="2296353" y="9746"/>
                  </a:lnTo>
                  <a:lnTo>
                    <a:pt x="2292602" y="9273"/>
                  </a:lnTo>
                  <a:lnTo>
                    <a:pt x="2291204" y="8155"/>
                  </a:lnTo>
                  <a:lnTo>
                    <a:pt x="2290272" y="6417"/>
                  </a:lnTo>
                  <a:lnTo>
                    <a:pt x="2288777" y="1239"/>
                  </a:lnTo>
                  <a:lnTo>
                    <a:pt x="2287661" y="1807"/>
                  </a:lnTo>
                  <a:lnTo>
                    <a:pt x="2285923" y="3177"/>
                  </a:lnTo>
                  <a:lnTo>
                    <a:pt x="2283772" y="5083"/>
                  </a:lnTo>
                  <a:lnTo>
                    <a:pt x="2281345" y="6353"/>
                  </a:lnTo>
                  <a:lnTo>
                    <a:pt x="2275999" y="7765"/>
                  </a:lnTo>
                  <a:lnTo>
                    <a:pt x="2273183" y="9134"/>
                  </a:lnTo>
                  <a:lnTo>
                    <a:pt x="2270312" y="11039"/>
                  </a:lnTo>
                  <a:lnTo>
                    <a:pt x="2263314" y="16484"/>
                  </a:lnTo>
                  <a:lnTo>
                    <a:pt x="2261746" y="17923"/>
                  </a:lnTo>
                  <a:lnTo>
                    <a:pt x="2257356" y="22168"/>
                  </a:lnTo>
                  <a:lnTo>
                    <a:pt x="2254794" y="23697"/>
                  </a:lnTo>
                  <a:lnTo>
                    <a:pt x="2249300" y="25395"/>
                  </a:lnTo>
                  <a:lnTo>
                    <a:pt x="2246445" y="26841"/>
                  </a:lnTo>
                  <a:lnTo>
                    <a:pt x="2243547" y="28795"/>
                  </a:lnTo>
                  <a:lnTo>
                    <a:pt x="2240623" y="31092"/>
                  </a:lnTo>
                  <a:lnTo>
                    <a:pt x="2237680" y="33615"/>
                  </a:lnTo>
                  <a:lnTo>
                    <a:pt x="2234725" y="36289"/>
                  </a:lnTo>
                  <a:lnTo>
                    <a:pt x="2227590" y="42969"/>
                  </a:lnTo>
                  <a:lnTo>
                    <a:pt x="2227005" y="44510"/>
                  </a:lnTo>
                  <a:lnTo>
                    <a:pt x="2226615" y="46528"/>
                  </a:lnTo>
                  <a:lnTo>
                    <a:pt x="2225989" y="52158"/>
                  </a:lnTo>
                  <a:lnTo>
                    <a:pt x="2225937" y="53612"/>
                  </a:lnTo>
                  <a:lnTo>
                    <a:pt x="2225855" y="63074"/>
                  </a:lnTo>
                  <a:lnTo>
                    <a:pt x="2225838" y="69758"/>
                  </a:lnTo>
                  <a:lnTo>
                    <a:pt x="2226830" y="70306"/>
                  </a:lnTo>
                  <a:lnTo>
                    <a:pt x="2230581" y="70915"/>
                  </a:lnTo>
                  <a:lnTo>
                    <a:pt x="2231978" y="72070"/>
                  </a:lnTo>
                  <a:lnTo>
                    <a:pt x="2232910" y="73832"/>
                  </a:lnTo>
                  <a:lnTo>
                    <a:pt x="2233531" y="75999"/>
                  </a:lnTo>
                  <a:lnTo>
                    <a:pt x="2234939" y="77443"/>
                  </a:lnTo>
                  <a:lnTo>
                    <a:pt x="2236870" y="78406"/>
                  </a:lnTo>
                  <a:lnTo>
                    <a:pt x="2241665" y="79476"/>
                  </a:lnTo>
                  <a:lnTo>
                    <a:pt x="2274756" y="80330"/>
                  </a:lnTo>
                  <a:lnTo>
                    <a:pt x="2277320" y="79339"/>
                  </a:lnTo>
                  <a:lnTo>
                    <a:pt x="2280023" y="77686"/>
                  </a:lnTo>
                  <a:lnTo>
                    <a:pt x="2282818" y="75591"/>
                  </a:lnTo>
                  <a:lnTo>
                    <a:pt x="2288572" y="73264"/>
                  </a:lnTo>
                  <a:lnTo>
                    <a:pt x="2291497" y="72644"/>
                  </a:lnTo>
                  <a:lnTo>
                    <a:pt x="2293448" y="71238"/>
                  </a:lnTo>
                  <a:lnTo>
                    <a:pt x="2294747" y="69309"/>
                  </a:lnTo>
                  <a:lnTo>
                    <a:pt x="2295614" y="67030"/>
                  </a:lnTo>
                  <a:lnTo>
                    <a:pt x="2297185" y="65511"/>
                  </a:lnTo>
                  <a:lnTo>
                    <a:pt x="2299226" y="64498"/>
                  </a:lnTo>
                  <a:lnTo>
                    <a:pt x="2301579" y="63824"/>
                  </a:lnTo>
                  <a:lnTo>
                    <a:pt x="2304142" y="62381"/>
                  </a:lnTo>
                  <a:lnTo>
                    <a:pt x="2306843" y="60427"/>
                  </a:lnTo>
                  <a:lnTo>
                    <a:pt x="2309638" y="58133"/>
                  </a:lnTo>
                  <a:lnTo>
                    <a:pt x="2311501" y="55611"/>
                  </a:lnTo>
                  <a:lnTo>
                    <a:pt x="2312742" y="52937"/>
                  </a:lnTo>
                  <a:lnTo>
                    <a:pt x="2314736" y="46258"/>
                  </a:lnTo>
                  <a:lnTo>
                    <a:pt x="2315892" y="44718"/>
                  </a:lnTo>
                  <a:lnTo>
                    <a:pt x="2317656" y="42699"/>
                  </a:lnTo>
                  <a:lnTo>
                    <a:pt x="2319826" y="40360"/>
                  </a:lnTo>
                  <a:lnTo>
                    <a:pt x="2321272" y="37809"/>
                  </a:lnTo>
                  <a:lnTo>
                    <a:pt x="2322237" y="35116"/>
                  </a:lnTo>
                  <a:lnTo>
                    <a:pt x="2322880" y="32329"/>
                  </a:lnTo>
                  <a:lnTo>
                    <a:pt x="2322315" y="30471"/>
                  </a:lnTo>
                  <a:lnTo>
                    <a:pt x="2320946" y="29232"/>
                  </a:lnTo>
                  <a:lnTo>
                    <a:pt x="2315560" y="26899"/>
                  </a:lnTo>
                  <a:lnTo>
                    <a:pt x="2285385" y="26755"/>
                  </a:lnTo>
                  <a:lnTo>
                    <a:pt x="2282420" y="27747"/>
                  </a:lnTo>
                  <a:lnTo>
                    <a:pt x="2279450" y="29400"/>
                  </a:lnTo>
                  <a:lnTo>
                    <a:pt x="2276477" y="31495"/>
                  </a:lnTo>
                  <a:lnTo>
                    <a:pt x="2270524" y="33822"/>
                  </a:lnTo>
                  <a:lnTo>
                    <a:pt x="2263355" y="35316"/>
                  </a:lnTo>
                  <a:lnTo>
                    <a:pt x="2261774" y="36431"/>
                  </a:lnTo>
                  <a:lnTo>
                    <a:pt x="2259727" y="38166"/>
                  </a:lnTo>
                  <a:lnTo>
                    <a:pt x="2253066" y="44236"/>
                  </a:lnTo>
                  <a:lnTo>
                    <a:pt x="2252928" y="45354"/>
                  </a:lnTo>
                  <a:lnTo>
                    <a:pt x="2252836" y="47092"/>
                  </a:lnTo>
                  <a:lnTo>
                    <a:pt x="2252689" y="52269"/>
                  </a:lnTo>
                  <a:lnTo>
                    <a:pt x="2253669" y="52694"/>
                  </a:lnTo>
                  <a:lnTo>
                    <a:pt x="2260352" y="53431"/>
                  </a:lnTo>
                  <a:lnTo>
                    <a:pt x="2260765" y="54461"/>
                  </a:lnTo>
                  <a:lnTo>
                    <a:pt x="2261040" y="56139"/>
                  </a:lnTo>
                  <a:lnTo>
                    <a:pt x="2261224" y="58251"/>
                  </a:lnTo>
                  <a:lnTo>
                    <a:pt x="2262339" y="59658"/>
                  </a:lnTo>
                  <a:lnTo>
                    <a:pt x="2264076" y="60597"/>
                  </a:lnTo>
                  <a:lnTo>
                    <a:pt x="2270530" y="6247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67"/>
            <p:cNvSpPr/>
            <p:nvPr/>
          </p:nvSpPr>
          <p:spPr>
            <a:xfrm>
              <a:off x="3776416" y="3991606"/>
              <a:ext cx="259236" cy="392751"/>
            </a:xfrm>
            <a:custGeom>
              <a:avLst/>
              <a:gdLst/>
              <a:ahLst/>
              <a:cxnLst/>
              <a:rect l="0" t="0" r="0" b="0"/>
              <a:pathLst>
                <a:path w="259236" h="392751">
                  <a:moveTo>
                    <a:pt x="17879" y="98191"/>
                  </a:moveTo>
                  <a:lnTo>
                    <a:pt x="17879" y="102931"/>
                  </a:lnTo>
                  <a:lnTo>
                    <a:pt x="16885" y="104327"/>
                  </a:lnTo>
                  <a:lnTo>
                    <a:pt x="15230" y="105258"/>
                  </a:lnTo>
                  <a:lnTo>
                    <a:pt x="13133" y="105879"/>
                  </a:lnTo>
                  <a:lnTo>
                    <a:pt x="11735" y="107285"/>
                  </a:lnTo>
                  <a:lnTo>
                    <a:pt x="10803" y="109215"/>
                  </a:lnTo>
                  <a:lnTo>
                    <a:pt x="10182" y="111493"/>
                  </a:lnTo>
                  <a:lnTo>
                    <a:pt x="9492" y="119316"/>
                  </a:lnTo>
                  <a:lnTo>
                    <a:pt x="9185" y="128416"/>
                  </a:lnTo>
                  <a:lnTo>
                    <a:pt x="8988" y="142342"/>
                  </a:lnTo>
                  <a:lnTo>
                    <a:pt x="8940" y="185025"/>
                  </a:lnTo>
                  <a:lnTo>
                    <a:pt x="6291" y="196645"/>
                  </a:lnTo>
                  <a:lnTo>
                    <a:pt x="2796" y="207433"/>
                  </a:lnTo>
                  <a:lnTo>
                    <a:pt x="1242" y="215534"/>
                  </a:lnTo>
                  <a:lnTo>
                    <a:pt x="553" y="225088"/>
                  </a:lnTo>
                  <a:lnTo>
                    <a:pt x="246" y="235949"/>
                  </a:lnTo>
                  <a:lnTo>
                    <a:pt x="4" y="294658"/>
                  </a:lnTo>
                  <a:lnTo>
                    <a:pt x="0" y="379109"/>
                  </a:lnTo>
                  <a:lnTo>
                    <a:pt x="993" y="380720"/>
                  </a:lnTo>
                  <a:lnTo>
                    <a:pt x="2649" y="381793"/>
                  </a:lnTo>
                  <a:lnTo>
                    <a:pt x="4746" y="382509"/>
                  </a:lnTo>
                  <a:lnTo>
                    <a:pt x="6144" y="383978"/>
                  </a:lnTo>
                  <a:lnTo>
                    <a:pt x="7076" y="385950"/>
                  </a:lnTo>
                  <a:lnTo>
                    <a:pt x="8907" y="392750"/>
                  </a:lnTo>
                  <a:lnTo>
                    <a:pt x="8939" y="355034"/>
                  </a:lnTo>
                  <a:lnTo>
                    <a:pt x="11588" y="345958"/>
                  </a:lnTo>
                  <a:lnTo>
                    <a:pt x="15083" y="336301"/>
                  </a:lnTo>
                  <a:lnTo>
                    <a:pt x="17050" y="324295"/>
                  </a:lnTo>
                  <a:lnTo>
                    <a:pt x="17510" y="314106"/>
                  </a:lnTo>
                  <a:lnTo>
                    <a:pt x="17769" y="297213"/>
                  </a:lnTo>
                  <a:lnTo>
                    <a:pt x="17869" y="261866"/>
                  </a:lnTo>
                  <a:lnTo>
                    <a:pt x="20523" y="249979"/>
                  </a:lnTo>
                  <a:lnTo>
                    <a:pt x="24020" y="238082"/>
                  </a:lnTo>
                  <a:lnTo>
                    <a:pt x="25574" y="226179"/>
                  </a:lnTo>
                  <a:lnTo>
                    <a:pt x="26265" y="214275"/>
                  </a:lnTo>
                  <a:lnTo>
                    <a:pt x="26572" y="202370"/>
                  </a:lnTo>
                  <a:lnTo>
                    <a:pt x="26815" y="141626"/>
                  </a:lnTo>
                  <a:lnTo>
                    <a:pt x="29465" y="132047"/>
                  </a:lnTo>
                  <a:lnTo>
                    <a:pt x="32961" y="121176"/>
                  </a:lnTo>
                  <a:lnTo>
                    <a:pt x="34514" y="109729"/>
                  </a:lnTo>
                  <a:lnTo>
                    <a:pt x="35204" y="98027"/>
                  </a:lnTo>
                  <a:lnTo>
                    <a:pt x="35593" y="82929"/>
                  </a:lnTo>
                  <a:lnTo>
                    <a:pt x="35648" y="79086"/>
                  </a:lnTo>
                  <a:lnTo>
                    <a:pt x="38357" y="69525"/>
                  </a:lnTo>
                  <a:lnTo>
                    <a:pt x="41878" y="59654"/>
                  </a:lnTo>
                  <a:lnTo>
                    <a:pt x="43861" y="48518"/>
                  </a:lnTo>
                  <a:lnTo>
                    <a:pt x="44448" y="38934"/>
                  </a:lnTo>
                  <a:lnTo>
                    <a:pt x="44586" y="32828"/>
                  </a:lnTo>
                  <a:lnTo>
                    <a:pt x="45616" y="29811"/>
                  </a:lnTo>
                  <a:lnTo>
                    <a:pt x="50817" y="20824"/>
                  </a:lnTo>
                  <a:lnTo>
                    <a:pt x="52383" y="14857"/>
                  </a:lnTo>
                  <a:lnTo>
                    <a:pt x="53794" y="12870"/>
                  </a:lnTo>
                  <a:lnTo>
                    <a:pt x="55727" y="11545"/>
                  </a:lnTo>
                  <a:lnTo>
                    <a:pt x="58010" y="10661"/>
                  </a:lnTo>
                  <a:lnTo>
                    <a:pt x="59531" y="9079"/>
                  </a:lnTo>
                  <a:lnTo>
                    <a:pt x="60546" y="7033"/>
                  </a:lnTo>
                  <a:lnTo>
                    <a:pt x="62174" y="1360"/>
                  </a:lnTo>
                  <a:lnTo>
                    <a:pt x="63300" y="895"/>
                  </a:lnTo>
                  <a:lnTo>
                    <a:pt x="70236" y="87"/>
                  </a:lnTo>
                  <a:lnTo>
                    <a:pt x="75881" y="0"/>
                  </a:lnTo>
                  <a:lnTo>
                    <a:pt x="77404" y="980"/>
                  </a:lnTo>
                  <a:lnTo>
                    <a:pt x="78420" y="2626"/>
                  </a:lnTo>
                  <a:lnTo>
                    <a:pt x="79098" y="4715"/>
                  </a:lnTo>
                  <a:lnTo>
                    <a:pt x="82499" y="9683"/>
                  </a:lnTo>
                  <a:lnTo>
                    <a:pt x="84796" y="12396"/>
                  </a:lnTo>
                  <a:lnTo>
                    <a:pt x="87322" y="14205"/>
                  </a:lnTo>
                  <a:lnTo>
                    <a:pt x="92776" y="16215"/>
                  </a:lnTo>
                  <a:lnTo>
                    <a:pt x="94627" y="17743"/>
                  </a:lnTo>
                  <a:lnTo>
                    <a:pt x="95861" y="19754"/>
                  </a:lnTo>
                  <a:lnTo>
                    <a:pt x="96685" y="22088"/>
                  </a:lnTo>
                  <a:lnTo>
                    <a:pt x="100248" y="27325"/>
                  </a:lnTo>
                  <a:lnTo>
                    <a:pt x="105142" y="33952"/>
                  </a:lnTo>
                  <a:lnTo>
                    <a:pt x="110628" y="43513"/>
                  </a:lnTo>
                  <a:lnTo>
                    <a:pt x="116377" y="51730"/>
                  </a:lnTo>
                  <a:lnTo>
                    <a:pt x="119301" y="55311"/>
                  </a:lnTo>
                  <a:lnTo>
                    <a:pt x="122549" y="61935"/>
                  </a:lnTo>
                  <a:lnTo>
                    <a:pt x="127027" y="73888"/>
                  </a:lnTo>
                  <a:lnTo>
                    <a:pt x="131943" y="84413"/>
                  </a:lnTo>
                  <a:lnTo>
                    <a:pt x="137438" y="95705"/>
                  </a:lnTo>
                  <a:lnTo>
                    <a:pt x="140542" y="107339"/>
                  </a:lnTo>
                  <a:lnTo>
                    <a:pt x="142916" y="119124"/>
                  </a:lnTo>
                  <a:lnTo>
                    <a:pt x="147281" y="130976"/>
                  </a:lnTo>
                  <a:lnTo>
                    <a:pt x="152532" y="142858"/>
                  </a:lnTo>
                  <a:lnTo>
                    <a:pt x="161073" y="160704"/>
                  </a:lnTo>
                  <a:lnTo>
                    <a:pt x="165946" y="172607"/>
                  </a:lnTo>
                  <a:lnTo>
                    <a:pt x="168111" y="184512"/>
                  </a:lnTo>
                  <a:lnTo>
                    <a:pt x="171723" y="196418"/>
                  </a:lnTo>
                  <a:lnTo>
                    <a:pt x="176638" y="208324"/>
                  </a:lnTo>
                  <a:lnTo>
                    <a:pt x="182134" y="220229"/>
                  </a:lnTo>
                  <a:lnTo>
                    <a:pt x="190812" y="238089"/>
                  </a:lnTo>
                  <a:lnTo>
                    <a:pt x="196710" y="247349"/>
                  </a:lnTo>
                  <a:lnTo>
                    <a:pt x="202643" y="255764"/>
                  </a:lnTo>
                  <a:lnTo>
                    <a:pt x="208590" y="266119"/>
                  </a:lnTo>
                  <a:lnTo>
                    <a:pt x="214544" y="277336"/>
                  </a:lnTo>
                  <a:lnTo>
                    <a:pt x="219508" y="287944"/>
                  </a:lnTo>
                  <a:lnTo>
                    <a:pt x="223296" y="299494"/>
                  </a:lnTo>
                  <a:lnTo>
                    <a:pt x="230267" y="309200"/>
                  </a:lnTo>
                  <a:lnTo>
                    <a:pt x="235766" y="315334"/>
                  </a:lnTo>
                  <a:lnTo>
                    <a:pt x="237630" y="318359"/>
                  </a:lnTo>
                  <a:lnTo>
                    <a:pt x="241246" y="327357"/>
                  </a:lnTo>
                  <a:lnTo>
                    <a:pt x="247173" y="336307"/>
                  </a:lnTo>
                  <a:lnTo>
                    <a:pt x="249885" y="346457"/>
                  </a:lnTo>
                  <a:lnTo>
                    <a:pt x="251015" y="347045"/>
                  </a:lnTo>
                  <a:lnTo>
                    <a:pt x="254920" y="347699"/>
                  </a:lnTo>
                  <a:lnTo>
                    <a:pt x="256358" y="348865"/>
                  </a:lnTo>
                  <a:lnTo>
                    <a:pt x="257318" y="350635"/>
                  </a:lnTo>
                  <a:lnTo>
                    <a:pt x="259235" y="35715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68"/>
            <p:cNvSpPr/>
            <p:nvPr/>
          </p:nvSpPr>
          <p:spPr>
            <a:xfrm>
              <a:off x="3776416" y="4196953"/>
              <a:ext cx="196663" cy="26790"/>
            </a:xfrm>
            <a:custGeom>
              <a:avLst/>
              <a:gdLst/>
              <a:ahLst/>
              <a:cxnLst/>
              <a:rect l="0" t="0" r="0" b="0"/>
              <a:pathLst>
                <a:path w="196663" h="26790">
                  <a:moveTo>
                    <a:pt x="0" y="26789"/>
                  </a:moveTo>
                  <a:lnTo>
                    <a:pt x="7697" y="19100"/>
                  </a:lnTo>
                  <a:lnTo>
                    <a:pt x="13684" y="18411"/>
                  </a:lnTo>
                  <a:lnTo>
                    <a:pt x="21974" y="18105"/>
                  </a:lnTo>
                  <a:lnTo>
                    <a:pt x="32225" y="17931"/>
                  </a:lnTo>
                  <a:lnTo>
                    <a:pt x="38491" y="17892"/>
                  </a:lnTo>
                  <a:lnTo>
                    <a:pt x="42545" y="16889"/>
                  </a:lnTo>
                  <a:lnTo>
                    <a:pt x="47235" y="15228"/>
                  </a:lnTo>
                  <a:lnTo>
                    <a:pt x="52349" y="13128"/>
                  </a:lnTo>
                  <a:lnTo>
                    <a:pt x="57743" y="11729"/>
                  </a:lnTo>
                  <a:lnTo>
                    <a:pt x="63327" y="10796"/>
                  </a:lnTo>
                  <a:lnTo>
                    <a:pt x="69035" y="10174"/>
                  </a:lnTo>
                  <a:lnTo>
                    <a:pt x="74827" y="9759"/>
                  </a:lnTo>
                  <a:lnTo>
                    <a:pt x="80675" y="9482"/>
                  </a:lnTo>
                  <a:lnTo>
                    <a:pt x="95748" y="9093"/>
                  </a:lnTo>
                  <a:lnTo>
                    <a:pt x="99589" y="9039"/>
                  </a:lnTo>
                  <a:lnTo>
                    <a:pt x="104135" y="8010"/>
                  </a:lnTo>
                  <a:lnTo>
                    <a:pt x="109153" y="6332"/>
                  </a:lnTo>
                  <a:lnTo>
                    <a:pt x="114485" y="4221"/>
                  </a:lnTo>
                  <a:lnTo>
                    <a:pt x="120026" y="2815"/>
                  </a:lnTo>
                  <a:lnTo>
                    <a:pt x="125706" y="1876"/>
                  </a:lnTo>
                  <a:lnTo>
                    <a:pt x="131479" y="1251"/>
                  </a:lnTo>
                  <a:lnTo>
                    <a:pt x="138309" y="834"/>
                  </a:lnTo>
                  <a:lnTo>
                    <a:pt x="153842" y="371"/>
                  </a:lnTo>
                  <a:lnTo>
                    <a:pt x="19666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69"/>
            <p:cNvSpPr/>
            <p:nvPr/>
          </p:nvSpPr>
          <p:spPr>
            <a:xfrm>
              <a:off x="5912870" y="4071937"/>
              <a:ext cx="26818" cy="267892"/>
            </a:xfrm>
            <a:custGeom>
              <a:avLst/>
              <a:gdLst/>
              <a:ahLst/>
              <a:cxnLst/>
              <a:rect l="0" t="0" r="0" b="0"/>
              <a:pathLst>
                <a:path w="26818" h="267892">
                  <a:moveTo>
                    <a:pt x="26817" y="0"/>
                  </a:moveTo>
                  <a:lnTo>
                    <a:pt x="26817" y="60931"/>
                  </a:lnTo>
                  <a:lnTo>
                    <a:pt x="25825" y="66418"/>
                  </a:lnTo>
                  <a:lnTo>
                    <a:pt x="24169" y="72060"/>
                  </a:lnTo>
                  <a:lnTo>
                    <a:pt x="22073" y="77805"/>
                  </a:lnTo>
                  <a:lnTo>
                    <a:pt x="20674" y="83620"/>
                  </a:lnTo>
                  <a:lnTo>
                    <a:pt x="19742" y="89481"/>
                  </a:lnTo>
                  <a:lnTo>
                    <a:pt x="19121" y="95373"/>
                  </a:lnTo>
                  <a:lnTo>
                    <a:pt x="18707" y="100293"/>
                  </a:lnTo>
                  <a:lnTo>
                    <a:pt x="18247" y="108405"/>
                  </a:lnTo>
                  <a:lnTo>
                    <a:pt x="18042" y="117964"/>
                  </a:lnTo>
                  <a:lnTo>
                    <a:pt x="17911" y="140269"/>
                  </a:lnTo>
                  <a:lnTo>
                    <a:pt x="16907" y="146099"/>
                  </a:lnTo>
                  <a:lnTo>
                    <a:pt x="15244" y="151969"/>
                  </a:lnTo>
                  <a:lnTo>
                    <a:pt x="13143" y="157868"/>
                  </a:lnTo>
                  <a:lnTo>
                    <a:pt x="11742" y="162792"/>
                  </a:lnTo>
                  <a:lnTo>
                    <a:pt x="10807" y="167067"/>
                  </a:lnTo>
                  <a:lnTo>
                    <a:pt x="10185" y="170909"/>
                  </a:lnTo>
                  <a:lnTo>
                    <a:pt x="9770" y="175455"/>
                  </a:lnTo>
                  <a:lnTo>
                    <a:pt x="9493" y="180470"/>
                  </a:lnTo>
                  <a:lnTo>
                    <a:pt x="9103" y="194363"/>
                  </a:lnTo>
                  <a:lnTo>
                    <a:pt x="8949" y="221908"/>
                  </a:lnTo>
                  <a:lnTo>
                    <a:pt x="7952" y="226321"/>
                  </a:lnTo>
                  <a:lnTo>
                    <a:pt x="6295" y="230256"/>
                  </a:lnTo>
                  <a:lnTo>
                    <a:pt x="4197" y="233871"/>
                  </a:lnTo>
                  <a:lnTo>
                    <a:pt x="2798" y="237274"/>
                  </a:lnTo>
                  <a:lnTo>
                    <a:pt x="1865" y="240533"/>
                  </a:lnTo>
                  <a:lnTo>
                    <a:pt x="369" y="248155"/>
                  </a:lnTo>
                  <a:lnTo>
                    <a:pt x="109" y="254216"/>
                  </a:lnTo>
                  <a:lnTo>
                    <a:pt x="0" y="267847"/>
                  </a:lnTo>
                  <a:lnTo>
                    <a:pt x="0" y="26789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70"/>
            <p:cNvSpPr/>
            <p:nvPr/>
          </p:nvSpPr>
          <p:spPr>
            <a:xfrm>
              <a:off x="5877146" y="4009552"/>
              <a:ext cx="267738" cy="348103"/>
            </a:xfrm>
            <a:custGeom>
              <a:avLst/>
              <a:gdLst/>
              <a:ahLst/>
              <a:cxnLst/>
              <a:rect l="0" t="0" r="0" b="0"/>
              <a:pathLst>
                <a:path w="267738" h="348103">
                  <a:moveTo>
                    <a:pt x="8907" y="133823"/>
                  </a:moveTo>
                  <a:lnTo>
                    <a:pt x="4162" y="133823"/>
                  </a:lnTo>
                  <a:lnTo>
                    <a:pt x="2764" y="132831"/>
                  </a:lnTo>
                  <a:lnTo>
                    <a:pt x="1831" y="131177"/>
                  </a:lnTo>
                  <a:lnTo>
                    <a:pt x="796" y="126693"/>
                  </a:lnTo>
                  <a:lnTo>
                    <a:pt x="213" y="118592"/>
                  </a:lnTo>
                  <a:lnTo>
                    <a:pt x="40" y="108915"/>
                  </a:lnTo>
                  <a:lnTo>
                    <a:pt x="0" y="99271"/>
                  </a:lnTo>
                  <a:lnTo>
                    <a:pt x="982" y="94913"/>
                  </a:lnTo>
                  <a:lnTo>
                    <a:pt x="6118" y="84040"/>
                  </a:lnTo>
                  <a:lnTo>
                    <a:pt x="7667" y="77632"/>
                  </a:lnTo>
                  <a:lnTo>
                    <a:pt x="11005" y="71477"/>
                  </a:lnTo>
                  <a:lnTo>
                    <a:pt x="13285" y="68446"/>
                  </a:lnTo>
                  <a:lnTo>
                    <a:pt x="15819" y="62433"/>
                  </a:lnTo>
                  <a:lnTo>
                    <a:pt x="16495" y="59441"/>
                  </a:lnTo>
                  <a:lnTo>
                    <a:pt x="19894" y="53470"/>
                  </a:lnTo>
                  <a:lnTo>
                    <a:pt x="27392" y="44530"/>
                  </a:lnTo>
                  <a:lnTo>
                    <a:pt x="33014" y="38574"/>
                  </a:lnTo>
                  <a:lnTo>
                    <a:pt x="53618" y="17737"/>
                  </a:lnTo>
                  <a:lnTo>
                    <a:pt x="56593" y="14760"/>
                  </a:lnTo>
                  <a:lnTo>
                    <a:pt x="60562" y="12776"/>
                  </a:lnTo>
                  <a:lnTo>
                    <a:pt x="65195" y="11453"/>
                  </a:lnTo>
                  <a:lnTo>
                    <a:pt x="70270" y="10571"/>
                  </a:lnTo>
                  <a:lnTo>
                    <a:pt x="78558" y="6945"/>
                  </a:lnTo>
                  <a:lnTo>
                    <a:pt x="82158" y="4589"/>
                  </a:lnTo>
                  <a:lnTo>
                    <a:pt x="86545" y="3018"/>
                  </a:lnTo>
                  <a:lnTo>
                    <a:pt x="91456" y="1971"/>
                  </a:lnTo>
                  <a:lnTo>
                    <a:pt x="96716" y="1274"/>
                  </a:lnTo>
                  <a:lnTo>
                    <a:pt x="101217" y="808"/>
                  </a:lnTo>
                  <a:lnTo>
                    <a:pt x="108866" y="291"/>
                  </a:lnTo>
                  <a:lnTo>
                    <a:pt x="118224" y="62"/>
                  </a:lnTo>
                  <a:lnTo>
                    <a:pt x="123501" y="0"/>
                  </a:lnTo>
                  <a:lnTo>
                    <a:pt x="128012" y="951"/>
                  </a:lnTo>
                  <a:lnTo>
                    <a:pt x="135674" y="4654"/>
                  </a:lnTo>
                  <a:lnTo>
                    <a:pt x="140100" y="6038"/>
                  </a:lnTo>
                  <a:lnTo>
                    <a:pt x="145038" y="6962"/>
                  </a:lnTo>
                  <a:lnTo>
                    <a:pt x="150316" y="7576"/>
                  </a:lnTo>
                  <a:lnTo>
                    <a:pt x="153834" y="8979"/>
                  </a:lnTo>
                  <a:lnTo>
                    <a:pt x="156181" y="10906"/>
                  </a:lnTo>
                  <a:lnTo>
                    <a:pt x="157744" y="13183"/>
                  </a:lnTo>
                  <a:lnTo>
                    <a:pt x="159780" y="14701"/>
                  </a:lnTo>
                  <a:lnTo>
                    <a:pt x="162131" y="15713"/>
                  </a:lnTo>
                  <a:lnTo>
                    <a:pt x="164691" y="16387"/>
                  </a:lnTo>
                  <a:lnTo>
                    <a:pt x="170184" y="19783"/>
                  </a:lnTo>
                  <a:lnTo>
                    <a:pt x="173040" y="22077"/>
                  </a:lnTo>
                  <a:lnTo>
                    <a:pt x="174943" y="24599"/>
                  </a:lnTo>
                  <a:lnTo>
                    <a:pt x="177058" y="30047"/>
                  </a:lnTo>
                  <a:lnTo>
                    <a:pt x="177998" y="38422"/>
                  </a:lnTo>
                  <a:lnTo>
                    <a:pt x="178416" y="47766"/>
                  </a:lnTo>
                  <a:lnTo>
                    <a:pt x="178601" y="55227"/>
                  </a:lnTo>
                  <a:lnTo>
                    <a:pt x="177658" y="58605"/>
                  </a:lnTo>
                  <a:lnTo>
                    <a:pt x="172577" y="68100"/>
                  </a:lnTo>
                  <a:lnTo>
                    <a:pt x="169638" y="77197"/>
                  </a:lnTo>
                  <a:lnTo>
                    <a:pt x="162918" y="87170"/>
                  </a:lnTo>
                  <a:lnTo>
                    <a:pt x="157477" y="96882"/>
                  </a:lnTo>
                  <a:lnTo>
                    <a:pt x="153643" y="101258"/>
                  </a:lnTo>
                  <a:lnTo>
                    <a:pt x="149100" y="105167"/>
                  </a:lnTo>
                  <a:lnTo>
                    <a:pt x="144085" y="108766"/>
                  </a:lnTo>
                  <a:lnTo>
                    <a:pt x="135864" y="115410"/>
                  </a:lnTo>
                  <a:lnTo>
                    <a:pt x="128899" y="121671"/>
                  </a:lnTo>
                  <a:lnTo>
                    <a:pt x="122493" y="127760"/>
                  </a:lnTo>
                  <a:lnTo>
                    <a:pt x="119394" y="129781"/>
                  </a:lnTo>
                  <a:lnTo>
                    <a:pt x="113302" y="132027"/>
                  </a:lnTo>
                  <a:lnTo>
                    <a:pt x="107284" y="135670"/>
                  </a:lnTo>
                  <a:lnTo>
                    <a:pt x="104289" y="138031"/>
                  </a:lnTo>
                  <a:lnTo>
                    <a:pt x="98312" y="140654"/>
                  </a:lnTo>
                  <a:lnTo>
                    <a:pt x="95328" y="141354"/>
                  </a:lnTo>
                  <a:lnTo>
                    <a:pt x="89363" y="144776"/>
                  </a:lnTo>
                  <a:lnTo>
                    <a:pt x="86382" y="147078"/>
                  </a:lnTo>
                  <a:lnTo>
                    <a:pt x="80422" y="149636"/>
                  </a:lnTo>
                  <a:lnTo>
                    <a:pt x="77441" y="150318"/>
                  </a:lnTo>
                  <a:lnTo>
                    <a:pt x="71481" y="153722"/>
                  </a:lnTo>
                  <a:lnTo>
                    <a:pt x="68501" y="156018"/>
                  </a:lnTo>
                  <a:lnTo>
                    <a:pt x="62542" y="158570"/>
                  </a:lnTo>
                  <a:lnTo>
                    <a:pt x="53757" y="160576"/>
                  </a:lnTo>
                  <a:lnTo>
                    <a:pt x="53607" y="169173"/>
                  </a:lnTo>
                  <a:lnTo>
                    <a:pt x="53603" y="161821"/>
                  </a:lnTo>
                  <a:lnTo>
                    <a:pt x="54596" y="161418"/>
                  </a:lnTo>
                  <a:lnTo>
                    <a:pt x="58348" y="160970"/>
                  </a:lnTo>
                  <a:lnTo>
                    <a:pt x="60739" y="159858"/>
                  </a:lnTo>
                  <a:lnTo>
                    <a:pt x="68850" y="154546"/>
                  </a:lnTo>
                  <a:lnTo>
                    <a:pt x="74615" y="152955"/>
                  </a:lnTo>
                  <a:lnTo>
                    <a:pt x="80489" y="152248"/>
                  </a:lnTo>
                  <a:lnTo>
                    <a:pt x="83445" y="152059"/>
                  </a:lnTo>
                  <a:lnTo>
                    <a:pt x="86410" y="150941"/>
                  </a:lnTo>
                  <a:lnTo>
                    <a:pt x="92352" y="147053"/>
                  </a:lnTo>
                  <a:lnTo>
                    <a:pt x="98304" y="144664"/>
                  </a:lnTo>
                  <a:lnTo>
                    <a:pt x="104260" y="143602"/>
                  </a:lnTo>
                  <a:lnTo>
                    <a:pt x="110218" y="143130"/>
                  </a:lnTo>
                  <a:lnTo>
                    <a:pt x="118826" y="142920"/>
                  </a:lnTo>
                  <a:lnTo>
                    <a:pt x="180478" y="142753"/>
                  </a:lnTo>
                  <a:lnTo>
                    <a:pt x="183875" y="143745"/>
                  </a:lnTo>
                  <a:lnTo>
                    <a:pt x="190298" y="147493"/>
                  </a:lnTo>
                  <a:lnTo>
                    <a:pt x="196464" y="152466"/>
                  </a:lnTo>
                  <a:lnTo>
                    <a:pt x="203508" y="157983"/>
                  </a:lnTo>
                  <a:lnTo>
                    <a:pt x="208168" y="160844"/>
                  </a:lnTo>
                  <a:lnTo>
                    <a:pt x="213261" y="163743"/>
                  </a:lnTo>
                  <a:lnTo>
                    <a:pt x="221567" y="169610"/>
                  </a:lnTo>
                  <a:lnTo>
                    <a:pt x="228571" y="175525"/>
                  </a:lnTo>
                  <a:lnTo>
                    <a:pt x="234994" y="181461"/>
                  </a:lnTo>
                  <a:lnTo>
                    <a:pt x="244194" y="190381"/>
                  </a:lnTo>
                  <a:lnTo>
                    <a:pt x="246217" y="194349"/>
                  </a:lnTo>
                  <a:lnTo>
                    <a:pt x="248465" y="204048"/>
                  </a:lnTo>
                  <a:lnTo>
                    <a:pt x="252113" y="212329"/>
                  </a:lnTo>
                  <a:lnTo>
                    <a:pt x="254476" y="215926"/>
                  </a:lnTo>
                  <a:lnTo>
                    <a:pt x="257102" y="225214"/>
                  </a:lnTo>
                  <a:lnTo>
                    <a:pt x="257802" y="230469"/>
                  </a:lnTo>
                  <a:lnTo>
                    <a:pt x="261229" y="238954"/>
                  </a:lnTo>
                  <a:lnTo>
                    <a:pt x="263533" y="242605"/>
                  </a:lnTo>
                  <a:lnTo>
                    <a:pt x="266094" y="251954"/>
                  </a:lnTo>
                  <a:lnTo>
                    <a:pt x="267232" y="261732"/>
                  </a:lnTo>
                  <a:lnTo>
                    <a:pt x="267737" y="269385"/>
                  </a:lnTo>
                  <a:lnTo>
                    <a:pt x="266878" y="272815"/>
                  </a:lnTo>
                  <a:lnTo>
                    <a:pt x="261918" y="283375"/>
                  </a:lnTo>
                  <a:lnTo>
                    <a:pt x="260409" y="293225"/>
                  </a:lnTo>
                  <a:lnTo>
                    <a:pt x="259013" y="297638"/>
                  </a:lnTo>
                  <a:lnTo>
                    <a:pt x="254815" y="305187"/>
                  </a:lnTo>
                  <a:lnTo>
                    <a:pt x="246867" y="315015"/>
                  </a:lnTo>
                  <a:lnTo>
                    <a:pt x="244026" y="317126"/>
                  </a:lnTo>
                  <a:lnTo>
                    <a:pt x="238221" y="319470"/>
                  </a:lnTo>
                  <a:lnTo>
                    <a:pt x="232331" y="323158"/>
                  </a:lnTo>
                  <a:lnTo>
                    <a:pt x="226401" y="328104"/>
                  </a:lnTo>
                  <a:lnTo>
                    <a:pt x="220456" y="333610"/>
                  </a:lnTo>
                  <a:lnTo>
                    <a:pt x="216487" y="335476"/>
                  </a:lnTo>
                  <a:lnTo>
                    <a:pt x="211854" y="336719"/>
                  </a:lnTo>
                  <a:lnTo>
                    <a:pt x="206779" y="337548"/>
                  </a:lnTo>
                  <a:lnTo>
                    <a:pt x="198491" y="338469"/>
                  </a:lnTo>
                  <a:lnTo>
                    <a:pt x="194890" y="338714"/>
                  </a:lnTo>
                  <a:lnTo>
                    <a:pt x="190504" y="339870"/>
                  </a:lnTo>
                  <a:lnTo>
                    <a:pt x="185592" y="341633"/>
                  </a:lnTo>
                  <a:lnTo>
                    <a:pt x="180332" y="343801"/>
                  </a:lnTo>
                  <a:lnTo>
                    <a:pt x="174838" y="345246"/>
                  </a:lnTo>
                  <a:lnTo>
                    <a:pt x="169189" y="346209"/>
                  </a:lnTo>
                  <a:lnTo>
                    <a:pt x="163438" y="346851"/>
                  </a:lnTo>
                  <a:lnTo>
                    <a:pt x="157617" y="347279"/>
                  </a:lnTo>
                  <a:lnTo>
                    <a:pt x="151748" y="347565"/>
                  </a:lnTo>
                  <a:lnTo>
                    <a:pt x="136649" y="347966"/>
                  </a:lnTo>
                  <a:lnTo>
                    <a:pt x="117903" y="348102"/>
                  </a:lnTo>
                  <a:lnTo>
                    <a:pt x="112361" y="347121"/>
                  </a:lnTo>
                  <a:lnTo>
                    <a:pt x="106681" y="345475"/>
                  </a:lnTo>
                  <a:lnTo>
                    <a:pt x="100907" y="343385"/>
                  </a:lnTo>
                  <a:lnTo>
                    <a:pt x="95071" y="341992"/>
                  </a:lnTo>
                  <a:lnTo>
                    <a:pt x="89194" y="341063"/>
                  </a:lnTo>
                  <a:lnTo>
                    <a:pt x="83290" y="340444"/>
                  </a:lnTo>
                  <a:lnTo>
                    <a:pt x="77367" y="340031"/>
                  </a:lnTo>
                  <a:lnTo>
                    <a:pt x="71432" y="339756"/>
                  </a:lnTo>
                  <a:lnTo>
                    <a:pt x="65488" y="339573"/>
                  </a:lnTo>
                  <a:lnTo>
                    <a:pt x="59540" y="338458"/>
                  </a:lnTo>
                  <a:lnTo>
                    <a:pt x="53588" y="336723"/>
                  </a:lnTo>
                  <a:lnTo>
                    <a:pt x="47634" y="334574"/>
                  </a:lnTo>
                  <a:lnTo>
                    <a:pt x="41677" y="333141"/>
                  </a:lnTo>
                  <a:lnTo>
                    <a:pt x="35720" y="332186"/>
                  </a:lnTo>
                  <a:lnTo>
                    <a:pt x="17846" y="33027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71"/>
            <p:cNvSpPr/>
            <p:nvPr/>
          </p:nvSpPr>
          <p:spPr>
            <a:xfrm>
              <a:off x="4321705" y="3777258"/>
              <a:ext cx="80452" cy="96975"/>
            </a:xfrm>
            <a:custGeom>
              <a:avLst/>
              <a:gdLst/>
              <a:ahLst/>
              <a:cxnLst/>
              <a:rect l="0" t="0" r="0" b="0"/>
              <a:pathLst>
                <a:path w="80452" h="96975">
                  <a:moveTo>
                    <a:pt x="8938" y="53577"/>
                  </a:moveTo>
                  <a:lnTo>
                    <a:pt x="17509" y="62140"/>
                  </a:lnTo>
                  <a:lnTo>
                    <a:pt x="18625" y="62262"/>
                  </a:lnTo>
                  <a:lnTo>
                    <a:pt x="20362" y="62344"/>
                  </a:lnTo>
                  <a:lnTo>
                    <a:pt x="22513" y="62398"/>
                  </a:lnTo>
                  <a:lnTo>
                    <a:pt x="23948" y="63427"/>
                  </a:lnTo>
                  <a:lnTo>
                    <a:pt x="24904" y="65105"/>
                  </a:lnTo>
                  <a:lnTo>
                    <a:pt x="25542" y="67215"/>
                  </a:lnTo>
                  <a:lnTo>
                    <a:pt x="26959" y="68623"/>
                  </a:lnTo>
                  <a:lnTo>
                    <a:pt x="28898" y="69561"/>
                  </a:lnTo>
                  <a:lnTo>
                    <a:pt x="34401" y="71066"/>
                  </a:lnTo>
                  <a:lnTo>
                    <a:pt x="35846" y="70198"/>
                  </a:lnTo>
                  <a:lnTo>
                    <a:pt x="37802" y="68627"/>
                  </a:lnTo>
                  <a:lnTo>
                    <a:pt x="43333" y="63716"/>
                  </a:lnTo>
                  <a:lnTo>
                    <a:pt x="44780" y="63313"/>
                  </a:lnTo>
                  <a:lnTo>
                    <a:pt x="46738" y="63045"/>
                  </a:lnTo>
                  <a:lnTo>
                    <a:pt x="49036" y="62866"/>
                  </a:lnTo>
                  <a:lnTo>
                    <a:pt x="51562" y="62746"/>
                  </a:lnTo>
                  <a:lnTo>
                    <a:pt x="57017" y="62613"/>
                  </a:lnTo>
                  <a:lnTo>
                    <a:pt x="58869" y="61586"/>
                  </a:lnTo>
                  <a:lnTo>
                    <a:pt x="60104" y="59908"/>
                  </a:lnTo>
                  <a:lnTo>
                    <a:pt x="60927" y="57798"/>
                  </a:lnTo>
                  <a:lnTo>
                    <a:pt x="62468" y="56391"/>
                  </a:lnTo>
                  <a:lnTo>
                    <a:pt x="64490" y="55454"/>
                  </a:lnTo>
                  <a:lnTo>
                    <a:pt x="70125" y="53948"/>
                  </a:lnTo>
                  <a:lnTo>
                    <a:pt x="70587" y="52833"/>
                  </a:lnTo>
                  <a:lnTo>
                    <a:pt x="70895" y="51097"/>
                  </a:lnTo>
                  <a:lnTo>
                    <a:pt x="71101" y="48947"/>
                  </a:lnTo>
                  <a:lnTo>
                    <a:pt x="72231" y="47514"/>
                  </a:lnTo>
                  <a:lnTo>
                    <a:pt x="73978" y="46559"/>
                  </a:lnTo>
                  <a:lnTo>
                    <a:pt x="76135" y="45922"/>
                  </a:lnTo>
                  <a:lnTo>
                    <a:pt x="77574" y="44505"/>
                  </a:lnTo>
                  <a:lnTo>
                    <a:pt x="78533" y="42568"/>
                  </a:lnTo>
                  <a:lnTo>
                    <a:pt x="79172" y="40285"/>
                  </a:lnTo>
                  <a:lnTo>
                    <a:pt x="79598" y="37771"/>
                  </a:lnTo>
                  <a:lnTo>
                    <a:pt x="79882" y="35102"/>
                  </a:lnTo>
                  <a:lnTo>
                    <a:pt x="80339" y="28431"/>
                  </a:lnTo>
                  <a:lnTo>
                    <a:pt x="80401" y="24873"/>
                  </a:lnTo>
                  <a:lnTo>
                    <a:pt x="80451" y="4593"/>
                  </a:lnTo>
                  <a:lnTo>
                    <a:pt x="79458" y="3062"/>
                  </a:lnTo>
                  <a:lnTo>
                    <a:pt x="77802" y="2041"/>
                  </a:lnTo>
                  <a:lnTo>
                    <a:pt x="71880" y="119"/>
                  </a:lnTo>
                  <a:lnTo>
                    <a:pt x="70764" y="79"/>
                  </a:lnTo>
                  <a:lnTo>
                    <a:pt x="55254" y="2"/>
                  </a:lnTo>
                  <a:lnTo>
                    <a:pt x="46079" y="0"/>
                  </a:lnTo>
                  <a:lnTo>
                    <a:pt x="44624" y="992"/>
                  </a:lnTo>
                  <a:lnTo>
                    <a:pt x="42661" y="2645"/>
                  </a:lnTo>
                  <a:lnTo>
                    <a:pt x="40359" y="4740"/>
                  </a:lnTo>
                  <a:lnTo>
                    <a:pt x="37831" y="6137"/>
                  </a:lnTo>
                  <a:lnTo>
                    <a:pt x="35153" y="7067"/>
                  </a:lnTo>
                  <a:lnTo>
                    <a:pt x="32374" y="7688"/>
                  </a:lnTo>
                  <a:lnTo>
                    <a:pt x="30521" y="9094"/>
                  </a:lnTo>
                  <a:lnTo>
                    <a:pt x="29286" y="11023"/>
                  </a:lnTo>
                  <a:lnTo>
                    <a:pt x="28463" y="13302"/>
                  </a:lnTo>
                  <a:lnTo>
                    <a:pt x="26920" y="14821"/>
                  </a:lnTo>
                  <a:lnTo>
                    <a:pt x="24899" y="15834"/>
                  </a:lnTo>
                  <a:lnTo>
                    <a:pt x="22558" y="16508"/>
                  </a:lnTo>
                  <a:lnTo>
                    <a:pt x="20005" y="17951"/>
                  </a:lnTo>
                  <a:lnTo>
                    <a:pt x="17309" y="19905"/>
                  </a:lnTo>
                  <a:lnTo>
                    <a:pt x="10591" y="25429"/>
                  </a:lnTo>
                  <a:lnTo>
                    <a:pt x="10040" y="26874"/>
                  </a:lnTo>
                  <a:lnTo>
                    <a:pt x="9672" y="28830"/>
                  </a:lnTo>
                  <a:lnTo>
                    <a:pt x="9428" y="31126"/>
                  </a:lnTo>
                  <a:lnTo>
                    <a:pt x="8271" y="33649"/>
                  </a:lnTo>
                  <a:lnTo>
                    <a:pt x="6507" y="36323"/>
                  </a:lnTo>
                  <a:lnTo>
                    <a:pt x="1284" y="43004"/>
                  </a:lnTo>
                  <a:lnTo>
                    <a:pt x="856" y="44544"/>
                  </a:lnTo>
                  <a:lnTo>
                    <a:pt x="570" y="46563"/>
                  </a:lnTo>
                  <a:lnTo>
                    <a:pt x="112" y="52192"/>
                  </a:lnTo>
                  <a:lnTo>
                    <a:pt x="49" y="55608"/>
                  </a:lnTo>
                  <a:lnTo>
                    <a:pt x="0" y="70076"/>
                  </a:lnTo>
                  <a:lnTo>
                    <a:pt x="992" y="71522"/>
                  </a:lnTo>
                  <a:lnTo>
                    <a:pt x="2648" y="73478"/>
                  </a:lnTo>
                  <a:lnTo>
                    <a:pt x="8569" y="79963"/>
                  </a:lnTo>
                  <a:lnTo>
                    <a:pt x="9686" y="80098"/>
                  </a:lnTo>
                  <a:lnTo>
                    <a:pt x="11423" y="80187"/>
                  </a:lnTo>
                  <a:lnTo>
                    <a:pt x="16602" y="80331"/>
                  </a:lnTo>
                  <a:lnTo>
                    <a:pt x="43409" y="80367"/>
                  </a:lnTo>
                  <a:lnTo>
                    <a:pt x="43838" y="79375"/>
                  </a:lnTo>
                  <a:lnTo>
                    <a:pt x="44123" y="77721"/>
                  </a:lnTo>
                  <a:lnTo>
                    <a:pt x="44313" y="75626"/>
                  </a:lnTo>
                  <a:lnTo>
                    <a:pt x="45433" y="74230"/>
                  </a:lnTo>
                  <a:lnTo>
                    <a:pt x="47173" y="73299"/>
                  </a:lnTo>
                  <a:lnTo>
                    <a:pt x="49327" y="72678"/>
                  </a:lnTo>
                  <a:lnTo>
                    <a:pt x="50762" y="71272"/>
                  </a:lnTo>
                  <a:lnTo>
                    <a:pt x="51719" y="69343"/>
                  </a:lnTo>
                  <a:lnTo>
                    <a:pt x="52357" y="67064"/>
                  </a:lnTo>
                  <a:lnTo>
                    <a:pt x="53776" y="65545"/>
                  </a:lnTo>
                  <a:lnTo>
                    <a:pt x="55715" y="64533"/>
                  </a:lnTo>
                  <a:lnTo>
                    <a:pt x="58000" y="63857"/>
                  </a:lnTo>
                  <a:lnTo>
                    <a:pt x="59525" y="62415"/>
                  </a:lnTo>
                  <a:lnTo>
                    <a:pt x="60541" y="60462"/>
                  </a:lnTo>
                  <a:lnTo>
                    <a:pt x="61218" y="58167"/>
                  </a:lnTo>
                  <a:lnTo>
                    <a:pt x="61670" y="55645"/>
                  </a:lnTo>
                  <a:lnTo>
                    <a:pt x="61971" y="52971"/>
                  </a:lnTo>
                  <a:lnTo>
                    <a:pt x="62454" y="46292"/>
                  </a:lnTo>
                  <a:lnTo>
                    <a:pt x="62520" y="42732"/>
                  </a:lnTo>
                  <a:lnTo>
                    <a:pt x="62572" y="22452"/>
                  </a:lnTo>
                  <a:lnTo>
                    <a:pt x="61579" y="20921"/>
                  </a:lnTo>
                  <a:lnTo>
                    <a:pt x="59924" y="19900"/>
                  </a:lnTo>
                  <a:lnTo>
                    <a:pt x="54876" y="18263"/>
                  </a:lnTo>
                  <a:lnTo>
                    <a:pt x="54461" y="17135"/>
                  </a:lnTo>
                  <a:lnTo>
                    <a:pt x="54186" y="15392"/>
                  </a:lnTo>
                  <a:lnTo>
                    <a:pt x="54002" y="13238"/>
                  </a:lnTo>
                  <a:lnTo>
                    <a:pt x="52886" y="11802"/>
                  </a:lnTo>
                  <a:lnTo>
                    <a:pt x="51148" y="10844"/>
                  </a:lnTo>
                  <a:lnTo>
                    <a:pt x="45969" y="9308"/>
                  </a:lnTo>
                  <a:lnTo>
                    <a:pt x="44551" y="9181"/>
                  </a:lnTo>
                  <a:lnTo>
                    <a:pt x="42612" y="9098"/>
                  </a:lnTo>
                  <a:lnTo>
                    <a:pt x="37110" y="8963"/>
                  </a:lnTo>
                  <a:lnTo>
                    <a:pt x="35665" y="9944"/>
                  </a:lnTo>
                  <a:lnTo>
                    <a:pt x="33709" y="11590"/>
                  </a:lnTo>
                  <a:lnTo>
                    <a:pt x="28177" y="16620"/>
                  </a:lnTo>
                  <a:lnTo>
                    <a:pt x="22474" y="22232"/>
                  </a:lnTo>
                  <a:lnTo>
                    <a:pt x="19948" y="23751"/>
                  </a:lnTo>
                  <a:lnTo>
                    <a:pt x="17271" y="24764"/>
                  </a:lnTo>
                  <a:lnTo>
                    <a:pt x="14493" y="25439"/>
                  </a:lnTo>
                  <a:lnTo>
                    <a:pt x="12642" y="26881"/>
                  </a:lnTo>
                  <a:lnTo>
                    <a:pt x="11407" y="28834"/>
                  </a:lnTo>
                  <a:lnTo>
                    <a:pt x="10584" y="31129"/>
                  </a:lnTo>
                  <a:lnTo>
                    <a:pt x="10036" y="33651"/>
                  </a:lnTo>
                  <a:lnTo>
                    <a:pt x="9669" y="36325"/>
                  </a:lnTo>
                  <a:lnTo>
                    <a:pt x="9082" y="43004"/>
                  </a:lnTo>
                  <a:lnTo>
                    <a:pt x="8041" y="44544"/>
                  </a:lnTo>
                  <a:lnTo>
                    <a:pt x="6353" y="46563"/>
                  </a:lnTo>
                  <a:lnTo>
                    <a:pt x="1253" y="52192"/>
                  </a:lnTo>
                  <a:lnTo>
                    <a:pt x="835" y="53646"/>
                  </a:lnTo>
                  <a:lnTo>
                    <a:pt x="556" y="55608"/>
                  </a:lnTo>
                  <a:lnTo>
                    <a:pt x="371" y="57907"/>
                  </a:lnTo>
                  <a:lnTo>
                    <a:pt x="1240" y="60433"/>
                  </a:lnTo>
                  <a:lnTo>
                    <a:pt x="2812" y="63109"/>
                  </a:lnTo>
                  <a:lnTo>
                    <a:pt x="7728" y="69792"/>
                  </a:lnTo>
                  <a:lnTo>
                    <a:pt x="8131" y="71332"/>
                  </a:lnTo>
                  <a:lnTo>
                    <a:pt x="8400" y="73352"/>
                  </a:lnTo>
                  <a:lnTo>
                    <a:pt x="8579" y="75690"/>
                  </a:lnTo>
                  <a:lnTo>
                    <a:pt x="9692" y="77249"/>
                  </a:lnTo>
                  <a:lnTo>
                    <a:pt x="11427" y="78288"/>
                  </a:lnTo>
                  <a:lnTo>
                    <a:pt x="13577" y="78981"/>
                  </a:lnTo>
                  <a:lnTo>
                    <a:pt x="15010" y="80435"/>
                  </a:lnTo>
                  <a:lnTo>
                    <a:pt x="15967" y="82397"/>
                  </a:lnTo>
                  <a:lnTo>
                    <a:pt x="16603" y="84696"/>
                  </a:lnTo>
                  <a:lnTo>
                    <a:pt x="18021" y="86230"/>
                  </a:lnTo>
                  <a:lnTo>
                    <a:pt x="19959" y="87252"/>
                  </a:lnTo>
                  <a:lnTo>
                    <a:pt x="25462" y="88893"/>
                  </a:lnTo>
                  <a:lnTo>
                    <a:pt x="26906" y="89027"/>
                  </a:lnTo>
                  <a:lnTo>
                    <a:pt x="28863" y="89117"/>
                  </a:lnTo>
                  <a:lnTo>
                    <a:pt x="31160" y="89177"/>
                  </a:lnTo>
                  <a:lnTo>
                    <a:pt x="32692" y="90209"/>
                  </a:lnTo>
                  <a:lnTo>
                    <a:pt x="33713" y="91889"/>
                  </a:lnTo>
                  <a:lnTo>
                    <a:pt x="34394" y="94001"/>
                  </a:lnTo>
                  <a:lnTo>
                    <a:pt x="35841" y="95410"/>
                  </a:lnTo>
                  <a:lnTo>
                    <a:pt x="37799" y="96348"/>
                  </a:lnTo>
                  <a:lnTo>
                    <a:pt x="40097" y="96974"/>
                  </a:lnTo>
                  <a:lnTo>
                    <a:pt x="41629" y="96399"/>
                  </a:lnTo>
                  <a:lnTo>
                    <a:pt x="42651" y="95024"/>
                  </a:lnTo>
                  <a:lnTo>
                    <a:pt x="43332" y="93115"/>
                  </a:lnTo>
                  <a:lnTo>
                    <a:pt x="44779" y="91842"/>
                  </a:lnTo>
                  <a:lnTo>
                    <a:pt x="46738" y="90993"/>
                  </a:lnTo>
                  <a:lnTo>
                    <a:pt x="52271" y="89631"/>
                  </a:lnTo>
                  <a:lnTo>
                    <a:pt x="53719" y="89519"/>
                  </a:lnTo>
                  <a:lnTo>
                    <a:pt x="55677" y="89445"/>
                  </a:lnTo>
                  <a:lnTo>
                    <a:pt x="57975" y="89396"/>
                  </a:lnTo>
                  <a:lnTo>
                    <a:pt x="59507" y="88371"/>
                  </a:lnTo>
                  <a:lnTo>
                    <a:pt x="60529" y="86695"/>
                  </a:lnTo>
                  <a:lnTo>
                    <a:pt x="62169" y="81616"/>
                  </a:lnTo>
                  <a:lnTo>
                    <a:pt x="63297" y="80208"/>
                  </a:lnTo>
                  <a:lnTo>
                    <a:pt x="65042" y="78276"/>
                  </a:lnTo>
                  <a:lnTo>
                    <a:pt x="70234" y="72788"/>
                  </a:lnTo>
                  <a:lnTo>
                    <a:pt x="70660" y="71345"/>
                  </a:lnTo>
                  <a:lnTo>
                    <a:pt x="70944" y="69392"/>
                  </a:lnTo>
                  <a:lnTo>
                    <a:pt x="71133" y="67097"/>
                  </a:lnTo>
                  <a:lnTo>
                    <a:pt x="71260" y="64575"/>
                  </a:lnTo>
                  <a:lnTo>
                    <a:pt x="71478" y="55222"/>
                  </a:lnTo>
                  <a:lnTo>
                    <a:pt x="71512" y="31467"/>
                  </a:lnTo>
                  <a:lnTo>
                    <a:pt x="70518" y="28915"/>
                  </a:lnTo>
                  <a:lnTo>
                    <a:pt x="68863" y="26222"/>
                  </a:lnTo>
                  <a:lnTo>
                    <a:pt x="62941" y="18348"/>
                  </a:lnTo>
                  <a:lnTo>
                    <a:pt x="61825" y="18185"/>
                  </a:lnTo>
                  <a:lnTo>
                    <a:pt x="60088" y="18076"/>
                  </a:lnTo>
                  <a:lnTo>
                    <a:pt x="54908" y="17902"/>
                  </a:lnTo>
                  <a:lnTo>
                    <a:pt x="32371" y="17859"/>
                  </a:lnTo>
                  <a:lnTo>
                    <a:pt x="30520" y="18851"/>
                  </a:lnTo>
                  <a:lnTo>
                    <a:pt x="29285" y="20505"/>
                  </a:lnTo>
                  <a:lnTo>
                    <a:pt x="28462" y="22599"/>
                  </a:lnTo>
                  <a:lnTo>
                    <a:pt x="26920" y="23996"/>
                  </a:lnTo>
                  <a:lnTo>
                    <a:pt x="24899" y="24927"/>
                  </a:lnTo>
                  <a:lnTo>
                    <a:pt x="22558" y="25547"/>
                  </a:lnTo>
                  <a:lnTo>
                    <a:pt x="20005" y="26953"/>
                  </a:lnTo>
                  <a:lnTo>
                    <a:pt x="17309" y="28883"/>
                  </a:lnTo>
                  <a:lnTo>
                    <a:pt x="14519" y="31161"/>
                  </a:lnTo>
                  <a:lnTo>
                    <a:pt x="12658" y="33672"/>
                  </a:lnTo>
                  <a:lnTo>
                    <a:pt x="11418" y="36339"/>
                  </a:lnTo>
                  <a:lnTo>
                    <a:pt x="10591" y="39108"/>
                  </a:lnTo>
                  <a:lnTo>
                    <a:pt x="10040" y="41947"/>
                  </a:lnTo>
                  <a:lnTo>
                    <a:pt x="9672" y="44832"/>
                  </a:lnTo>
                  <a:lnTo>
                    <a:pt x="9428" y="47747"/>
                  </a:lnTo>
                  <a:lnTo>
                    <a:pt x="8271" y="49690"/>
                  </a:lnTo>
                  <a:lnTo>
                    <a:pt x="6507" y="50987"/>
                  </a:lnTo>
                  <a:lnTo>
                    <a:pt x="4337" y="51850"/>
                  </a:lnTo>
                  <a:lnTo>
                    <a:pt x="2891" y="53418"/>
                  </a:lnTo>
                  <a:lnTo>
                    <a:pt x="1927" y="55456"/>
                  </a:lnTo>
                  <a:lnTo>
                    <a:pt x="379" y="61115"/>
                  </a:lnTo>
                  <a:lnTo>
                    <a:pt x="253" y="62571"/>
                  </a:lnTo>
                  <a:lnTo>
                    <a:pt x="168" y="64534"/>
                  </a:lnTo>
                  <a:lnTo>
                    <a:pt x="32" y="70073"/>
                  </a:lnTo>
                  <a:lnTo>
                    <a:pt x="1014" y="71520"/>
                  </a:lnTo>
                  <a:lnTo>
                    <a:pt x="2662" y="73477"/>
                  </a:lnTo>
                  <a:lnTo>
                    <a:pt x="8570" y="79963"/>
                  </a:lnTo>
                  <a:lnTo>
                    <a:pt x="16602" y="88020"/>
                  </a:lnTo>
                  <a:lnTo>
                    <a:pt x="18020" y="88445"/>
                  </a:lnTo>
                  <a:lnTo>
                    <a:pt x="19959" y="88729"/>
                  </a:lnTo>
                  <a:lnTo>
                    <a:pt x="22244" y="88918"/>
                  </a:lnTo>
                  <a:lnTo>
                    <a:pt x="24761" y="89044"/>
                  </a:lnTo>
                  <a:lnTo>
                    <a:pt x="34112" y="89263"/>
                  </a:lnTo>
                  <a:lnTo>
                    <a:pt x="40014" y="89286"/>
                  </a:lnTo>
                  <a:lnTo>
                    <a:pt x="42567" y="88297"/>
                  </a:lnTo>
                  <a:lnTo>
                    <a:pt x="45263" y="86646"/>
                  </a:lnTo>
                  <a:lnTo>
                    <a:pt x="48053" y="84553"/>
                  </a:lnTo>
                  <a:lnTo>
                    <a:pt x="50906" y="83157"/>
                  </a:lnTo>
                  <a:lnTo>
                    <a:pt x="53802" y="82227"/>
                  </a:lnTo>
                  <a:lnTo>
                    <a:pt x="60840" y="80734"/>
                  </a:lnTo>
                  <a:lnTo>
                    <a:pt x="62411" y="79619"/>
                  </a:lnTo>
                  <a:lnTo>
                    <a:pt x="64451" y="77884"/>
                  </a:lnTo>
                  <a:lnTo>
                    <a:pt x="70117" y="72710"/>
                  </a:lnTo>
                  <a:lnTo>
                    <a:pt x="70582" y="71294"/>
                  </a:lnTo>
                  <a:lnTo>
                    <a:pt x="70892" y="69357"/>
                  </a:lnTo>
                  <a:lnTo>
                    <a:pt x="71098" y="67074"/>
                  </a:lnTo>
                  <a:lnTo>
                    <a:pt x="72230" y="64560"/>
                  </a:lnTo>
                  <a:lnTo>
                    <a:pt x="73977" y="61891"/>
                  </a:lnTo>
                  <a:lnTo>
                    <a:pt x="79172" y="55220"/>
                  </a:lnTo>
                  <a:lnTo>
                    <a:pt x="79598" y="53680"/>
                  </a:lnTo>
                  <a:lnTo>
                    <a:pt x="79882" y="51662"/>
                  </a:lnTo>
                  <a:lnTo>
                    <a:pt x="80072" y="49323"/>
                  </a:lnTo>
                  <a:lnTo>
                    <a:pt x="79205" y="47765"/>
                  </a:lnTo>
                  <a:lnTo>
                    <a:pt x="77633" y="46726"/>
                  </a:lnTo>
                  <a:lnTo>
                    <a:pt x="75593" y="46033"/>
                  </a:lnTo>
                  <a:lnTo>
                    <a:pt x="74233" y="44580"/>
                  </a:lnTo>
                  <a:lnTo>
                    <a:pt x="73325" y="42618"/>
                  </a:lnTo>
                  <a:lnTo>
                    <a:pt x="71618" y="36122"/>
                  </a:lnTo>
                  <a:lnTo>
                    <a:pt x="70589" y="34996"/>
                  </a:lnTo>
                  <a:lnTo>
                    <a:pt x="63824" y="28065"/>
                  </a:lnTo>
                  <a:lnTo>
                    <a:pt x="62414" y="27640"/>
                  </a:lnTo>
                  <a:lnTo>
                    <a:pt x="60481" y="27356"/>
                  </a:lnTo>
                  <a:lnTo>
                    <a:pt x="54986" y="26900"/>
                  </a:lnTo>
                  <a:lnTo>
                    <a:pt x="51586" y="26838"/>
                  </a:lnTo>
                  <a:lnTo>
                    <a:pt x="35755" y="2678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72"/>
            <p:cNvSpPr/>
            <p:nvPr/>
          </p:nvSpPr>
          <p:spPr>
            <a:xfrm>
              <a:off x="4312765" y="4018359"/>
              <a:ext cx="294992" cy="294677"/>
            </a:xfrm>
            <a:custGeom>
              <a:avLst/>
              <a:gdLst/>
              <a:ahLst/>
              <a:cxnLst/>
              <a:rect l="0" t="0" r="0" b="0"/>
              <a:pathLst>
                <a:path w="294992" h="294677">
                  <a:moveTo>
                    <a:pt x="0" y="62508"/>
                  </a:moveTo>
                  <a:lnTo>
                    <a:pt x="0" y="106063"/>
                  </a:lnTo>
                  <a:lnTo>
                    <a:pt x="993" y="110397"/>
                  </a:lnTo>
                  <a:lnTo>
                    <a:pt x="6143" y="121235"/>
                  </a:lnTo>
                  <a:lnTo>
                    <a:pt x="7696" y="127635"/>
                  </a:lnTo>
                  <a:lnTo>
                    <a:pt x="8386" y="136433"/>
                  </a:lnTo>
                  <a:lnTo>
                    <a:pt x="8693" y="145965"/>
                  </a:lnTo>
                  <a:lnTo>
                    <a:pt x="8830" y="153509"/>
                  </a:lnTo>
                  <a:lnTo>
                    <a:pt x="9859" y="157901"/>
                  </a:lnTo>
                  <a:lnTo>
                    <a:pt x="11538" y="162815"/>
                  </a:lnTo>
                  <a:lnTo>
                    <a:pt x="13651" y="168074"/>
                  </a:lnTo>
                  <a:lnTo>
                    <a:pt x="15999" y="176564"/>
                  </a:lnTo>
                  <a:lnTo>
                    <a:pt x="16626" y="180217"/>
                  </a:lnTo>
                  <a:lnTo>
                    <a:pt x="19970" y="186923"/>
                  </a:lnTo>
                  <a:lnTo>
                    <a:pt x="22252" y="190100"/>
                  </a:lnTo>
                  <a:lnTo>
                    <a:pt x="24788" y="198921"/>
                  </a:lnTo>
                  <a:lnTo>
                    <a:pt x="25464" y="204051"/>
                  </a:lnTo>
                  <a:lnTo>
                    <a:pt x="26216" y="212398"/>
                  </a:lnTo>
                  <a:lnTo>
                    <a:pt x="26550" y="219415"/>
                  </a:lnTo>
                  <a:lnTo>
                    <a:pt x="26698" y="225841"/>
                  </a:lnTo>
                  <a:lnTo>
                    <a:pt x="27731" y="228943"/>
                  </a:lnTo>
                  <a:lnTo>
                    <a:pt x="32937" y="238050"/>
                  </a:lnTo>
                  <a:lnTo>
                    <a:pt x="34503" y="244045"/>
                  </a:lnTo>
                  <a:lnTo>
                    <a:pt x="35385" y="252998"/>
                  </a:lnTo>
                  <a:lnTo>
                    <a:pt x="36502" y="254985"/>
                  </a:lnTo>
                  <a:lnTo>
                    <a:pt x="38239" y="256311"/>
                  </a:lnTo>
                  <a:lnTo>
                    <a:pt x="40391" y="257194"/>
                  </a:lnTo>
                  <a:lnTo>
                    <a:pt x="41826" y="258775"/>
                  </a:lnTo>
                  <a:lnTo>
                    <a:pt x="42782" y="260822"/>
                  </a:lnTo>
                  <a:lnTo>
                    <a:pt x="44694" y="267887"/>
                  </a:lnTo>
                  <a:lnTo>
                    <a:pt x="52391" y="267891"/>
                  </a:lnTo>
                  <a:lnTo>
                    <a:pt x="52806" y="266898"/>
                  </a:lnTo>
                  <a:lnTo>
                    <a:pt x="53561" y="258796"/>
                  </a:lnTo>
                  <a:lnTo>
                    <a:pt x="53602" y="254588"/>
                  </a:lnTo>
                  <a:lnTo>
                    <a:pt x="54606" y="252077"/>
                  </a:lnTo>
                  <a:lnTo>
                    <a:pt x="58370" y="246641"/>
                  </a:lnTo>
                  <a:lnTo>
                    <a:pt x="59771" y="242810"/>
                  </a:lnTo>
                  <a:lnTo>
                    <a:pt x="60705" y="238272"/>
                  </a:lnTo>
                  <a:lnTo>
                    <a:pt x="61328" y="233262"/>
                  </a:lnTo>
                  <a:lnTo>
                    <a:pt x="62020" y="225050"/>
                  </a:lnTo>
                  <a:lnTo>
                    <a:pt x="62328" y="218092"/>
                  </a:lnTo>
                  <a:lnTo>
                    <a:pt x="62464" y="211693"/>
                  </a:lnTo>
                  <a:lnTo>
                    <a:pt x="63494" y="208598"/>
                  </a:lnTo>
                  <a:lnTo>
                    <a:pt x="68695" y="199500"/>
                  </a:lnTo>
                  <a:lnTo>
                    <a:pt x="70260" y="193508"/>
                  </a:lnTo>
                  <a:lnTo>
                    <a:pt x="70956" y="184891"/>
                  </a:lnTo>
                  <a:lnTo>
                    <a:pt x="71265" y="175440"/>
                  </a:lnTo>
                  <a:lnTo>
                    <a:pt x="71439" y="163548"/>
                  </a:lnTo>
                  <a:lnTo>
                    <a:pt x="71480" y="153386"/>
                  </a:lnTo>
                  <a:lnTo>
                    <a:pt x="72484" y="148890"/>
                  </a:lnTo>
                  <a:lnTo>
                    <a:pt x="77649" y="137822"/>
                  </a:lnTo>
                  <a:lnTo>
                    <a:pt x="79206" y="131369"/>
                  </a:lnTo>
                  <a:lnTo>
                    <a:pt x="79899" y="125193"/>
                  </a:lnTo>
                  <a:lnTo>
                    <a:pt x="80288" y="116139"/>
                  </a:lnTo>
                  <a:lnTo>
                    <a:pt x="80342" y="113145"/>
                  </a:lnTo>
                  <a:lnTo>
                    <a:pt x="81372" y="110156"/>
                  </a:lnTo>
                  <a:lnTo>
                    <a:pt x="86573" y="102202"/>
                  </a:lnTo>
                  <a:lnTo>
                    <a:pt x="88138" y="99993"/>
                  </a:lnTo>
                  <a:lnTo>
                    <a:pt x="88834" y="96366"/>
                  </a:lnTo>
                  <a:lnTo>
                    <a:pt x="89226" y="88746"/>
                  </a:lnTo>
                  <a:lnTo>
                    <a:pt x="89388" y="80512"/>
                  </a:lnTo>
                  <a:lnTo>
                    <a:pt x="98221" y="80369"/>
                  </a:lnTo>
                  <a:lnTo>
                    <a:pt x="103043" y="85108"/>
                  </a:lnTo>
                  <a:lnTo>
                    <a:pt x="104451" y="87497"/>
                  </a:lnTo>
                  <a:lnTo>
                    <a:pt x="106017" y="92796"/>
                  </a:lnTo>
                  <a:lnTo>
                    <a:pt x="106898" y="101358"/>
                  </a:lnTo>
                  <a:lnTo>
                    <a:pt x="108015" y="104283"/>
                  </a:lnTo>
                  <a:lnTo>
                    <a:pt x="113339" y="113140"/>
                  </a:lnTo>
                  <a:lnTo>
                    <a:pt x="114933" y="119076"/>
                  </a:lnTo>
                  <a:lnTo>
                    <a:pt x="118290" y="127668"/>
                  </a:lnTo>
                  <a:lnTo>
                    <a:pt x="120576" y="132737"/>
                  </a:lnTo>
                  <a:lnTo>
                    <a:pt x="123116" y="141015"/>
                  </a:lnTo>
                  <a:lnTo>
                    <a:pt x="123793" y="144612"/>
                  </a:lnTo>
                  <a:lnTo>
                    <a:pt x="127194" y="151254"/>
                  </a:lnTo>
                  <a:lnTo>
                    <a:pt x="132017" y="158505"/>
                  </a:lnTo>
                  <a:lnTo>
                    <a:pt x="134693" y="163217"/>
                  </a:lnTo>
                  <a:lnTo>
                    <a:pt x="137470" y="168342"/>
                  </a:lnTo>
                  <a:lnTo>
                    <a:pt x="139322" y="173744"/>
                  </a:lnTo>
                  <a:lnTo>
                    <a:pt x="140556" y="179329"/>
                  </a:lnTo>
                  <a:lnTo>
                    <a:pt x="141379" y="185037"/>
                  </a:lnTo>
                  <a:lnTo>
                    <a:pt x="144943" y="194025"/>
                  </a:lnTo>
                  <a:lnTo>
                    <a:pt x="147284" y="197811"/>
                  </a:lnTo>
                  <a:lnTo>
                    <a:pt x="148844" y="202319"/>
                  </a:lnTo>
                  <a:lnTo>
                    <a:pt x="149884" y="207309"/>
                  </a:lnTo>
                  <a:lnTo>
                    <a:pt x="150578" y="212621"/>
                  </a:lnTo>
                  <a:lnTo>
                    <a:pt x="153997" y="221167"/>
                  </a:lnTo>
                  <a:lnTo>
                    <a:pt x="157834" y="228274"/>
                  </a:lnTo>
                  <a:lnTo>
                    <a:pt x="159539" y="234739"/>
                  </a:lnTo>
                  <a:lnTo>
                    <a:pt x="162946" y="240920"/>
                  </a:lnTo>
                  <a:lnTo>
                    <a:pt x="165245" y="243957"/>
                  </a:lnTo>
                  <a:lnTo>
                    <a:pt x="167799" y="249978"/>
                  </a:lnTo>
                  <a:lnTo>
                    <a:pt x="168481" y="252972"/>
                  </a:lnTo>
                  <a:lnTo>
                    <a:pt x="171886" y="258945"/>
                  </a:lnTo>
                  <a:lnTo>
                    <a:pt x="174185" y="261927"/>
                  </a:lnTo>
                  <a:lnTo>
                    <a:pt x="176739" y="267886"/>
                  </a:lnTo>
                  <a:lnTo>
                    <a:pt x="177420" y="270864"/>
                  </a:lnTo>
                  <a:lnTo>
                    <a:pt x="180826" y="276819"/>
                  </a:lnTo>
                  <a:lnTo>
                    <a:pt x="187806" y="285566"/>
                  </a:lnTo>
                  <a:lnTo>
                    <a:pt x="196541" y="294557"/>
                  </a:lnTo>
                  <a:lnTo>
                    <a:pt x="205228" y="294676"/>
                  </a:lnTo>
                  <a:lnTo>
                    <a:pt x="210235" y="289939"/>
                  </a:lnTo>
                  <a:lnTo>
                    <a:pt x="211670" y="287550"/>
                  </a:lnTo>
                  <a:lnTo>
                    <a:pt x="213263" y="282250"/>
                  </a:lnTo>
                  <a:lnTo>
                    <a:pt x="214161" y="273689"/>
                  </a:lnTo>
                  <a:lnTo>
                    <a:pt x="215280" y="270764"/>
                  </a:lnTo>
                  <a:lnTo>
                    <a:pt x="220607" y="261907"/>
                  </a:lnTo>
                  <a:lnTo>
                    <a:pt x="222202" y="255971"/>
                  </a:lnTo>
                  <a:lnTo>
                    <a:pt x="223100" y="247051"/>
                  </a:lnTo>
                  <a:lnTo>
                    <a:pt x="223310" y="238454"/>
                  </a:lnTo>
                  <a:lnTo>
                    <a:pt x="223366" y="233384"/>
                  </a:lnTo>
                  <a:lnTo>
                    <a:pt x="224397" y="229011"/>
                  </a:lnTo>
                  <a:lnTo>
                    <a:pt x="228190" y="221507"/>
                  </a:lnTo>
                  <a:lnTo>
                    <a:pt x="229599" y="217124"/>
                  </a:lnTo>
                  <a:lnTo>
                    <a:pt x="230539" y="212218"/>
                  </a:lnTo>
                  <a:lnTo>
                    <a:pt x="231165" y="206963"/>
                  </a:lnTo>
                  <a:lnTo>
                    <a:pt x="231860" y="198478"/>
                  </a:lnTo>
                  <a:lnTo>
                    <a:pt x="232045" y="194826"/>
                  </a:lnTo>
                  <a:lnTo>
                    <a:pt x="233163" y="190408"/>
                  </a:lnTo>
                  <a:lnTo>
                    <a:pt x="234901" y="185477"/>
                  </a:lnTo>
                  <a:lnTo>
                    <a:pt x="237053" y="180207"/>
                  </a:lnTo>
                  <a:lnTo>
                    <a:pt x="239443" y="171704"/>
                  </a:lnTo>
                  <a:lnTo>
                    <a:pt x="241499" y="163626"/>
                  </a:lnTo>
                  <a:lnTo>
                    <a:pt x="243438" y="158693"/>
                  </a:lnTo>
                  <a:lnTo>
                    <a:pt x="245724" y="153420"/>
                  </a:lnTo>
                  <a:lnTo>
                    <a:pt x="248264" y="144916"/>
                  </a:lnTo>
                  <a:lnTo>
                    <a:pt x="249392" y="136837"/>
                  </a:lnTo>
                  <a:lnTo>
                    <a:pt x="249694" y="131904"/>
                  </a:lnTo>
                  <a:lnTo>
                    <a:pt x="249894" y="126631"/>
                  </a:lnTo>
                  <a:lnTo>
                    <a:pt x="251021" y="121132"/>
                  </a:lnTo>
                  <a:lnTo>
                    <a:pt x="252766" y="115481"/>
                  </a:lnTo>
                  <a:lnTo>
                    <a:pt x="254922" y="109730"/>
                  </a:lnTo>
                  <a:lnTo>
                    <a:pt x="257318" y="100693"/>
                  </a:lnTo>
                  <a:lnTo>
                    <a:pt x="258382" y="92378"/>
                  </a:lnTo>
                  <a:lnTo>
                    <a:pt x="258666" y="87382"/>
                  </a:lnTo>
                  <a:lnTo>
                    <a:pt x="258856" y="82067"/>
                  </a:lnTo>
                  <a:lnTo>
                    <a:pt x="259975" y="77532"/>
                  </a:lnTo>
                  <a:lnTo>
                    <a:pt x="265303" y="66408"/>
                  </a:lnTo>
                  <a:lnTo>
                    <a:pt x="266898" y="59942"/>
                  </a:lnTo>
                  <a:lnTo>
                    <a:pt x="270255" y="53761"/>
                  </a:lnTo>
                  <a:lnTo>
                    <a:pt x="272541" y="50723"/>
                  </a:lnTo>
                  <a:lnTo>
                    <a:pt x="275081" y="44703"/>
                  </a:lnTo>
                  <a:lnTo>
                    <a:pt x="276511" y="35735"/>
                  </a:lnTo>
                  <a:lnTo>
                    <a:pt x="276712" y="32753"/>
                  </a:lnTo>
                  <a:lnTo>
                    <a:pt x="277838" y="29772"/>
                  </a:lnTo>
                  <a:lnTo>
                    <a:pt x="283177" y="20838"/>
                  </a:lnTo>
                  <a:lnTo>
                    <a:pt x="285200" y="12899"/>
                  </a:lnTo>
                  <a:lnTo>
                    <a:pt x="285673" y="10694"/>
                  </a:lnTo>
                  <a:lnTo>
                    <a:pt x="293077" y="2094"/>
                  </a:lnTo>
                  <a:lnTo>
                    <a:pt x="294988" y="3"/>
                  </a:lnTo>
                  <a:lnTo>
                    <a:pt x="294991" y="0"/>
                  </a:lnTo>
                  <a:lnTo>
                    <a:pt x="294991" y="893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73"/>
            <p:cNvSpPr/>
            <p:nvPr/>
          </p:nvSpPr>
          <p:spPr>
            <a:xfrm>
              <a:off x="531509" y="1643062"/>
              <a:ext cx="357567" cy="187524"/>
            </a:xfrm>
            <a:custGeom>
              <a:avLst/>
              <a:gdLst/>
              <a:ahLst/>
              <a:cxnLst/>
              <a:rect l="0" t="0" r="0" b="0"/>
              <a:pathLst>
                <a:path w="357567" h="187524">
                  <a:moveTo>
                    <a:pt x="0" y="0"/>
                  </a:moveTo>
                  <a:lnTo>
                    <a:pt x="7697" y="0"/>
                  </a:lnTo>
                  <a:lnTo>
                    <a:pt x="13317" y="4740"/>
                  </a:lnTo>
                  <a:lnTo>
                    <a:pt x="15831" y="6137"/>
                  </a:lnTo>
                  <a:lnTo>
                    <a:pt x="24114" y="9094"/>
                  </a:lnTo>
                  <a:lnTo>
                    <a:pt x="29920" y="13302"/>
                  </a:lnTo>
                  <a:lnTo>
                    <a:pt x="33852" y="14821"/>
                  </a:lnTo>
                  <a:lnTo>
                    <a:pt x="43519" y="16509"/>
                  </a:lnTo>
                  <a:lnTo>
                    <a:pt x="54436" y="19905"/>
                  </a:lnTo>
                  <a:lnTo>
                    <a:pt x="64917" y="24722"/>
                  </a:lnTo>
                  <a:lnTo>
                    <a:pt x="77395" y="33012"/>
                  </a:lnTo>
                  <a:lnTo>
                    <a:pt x="87702" y="38815"/>
                  </a:lnTo>
                  <a:lnTo>
                    <a:pt x="98904" y="44702"/>
                  </a:lnTo>
                  <a:lnTo>
                    <a:pt x="140081" y="65487"/>
                  </a:lnTo>
                  <a:lnTo>
                    <a:pt x="147022" y="68463"/>
                  </a:lnTo>
                  <a:lnTo>
                    <a:pt x="154629" y="71439"/>
                  </a:lnTo>
                  <a:lnTo>
                    <a:pt x="162681" y="74415"/>
                  </a:lnTo>
                  <a:lnTo>
                    <a:pt x="170035" y="77391"/>
                  </a:lnTo>
                  <a:lnTo>
                    <a:pt x="176924" y="80368"/>
                  </a:lnTo>
                  <a:lnTo>
                    <a:pt x="189876" y="86320"/>
                  </a:lnTo>
                  <a:lnTo>
                    <a:pt x="214377" y="98226"/>
                  </a:lnTo>
                  <a:lnTo>
                    <a:pt x="256246" y="119063"/>
                  </a:lnTo>
                  <a:lnTo>
                    <a:pt x="261216" y="122039"/>
                  </a:lnTo>
                  <a:lnTo>
                    <a:pt x="265522" y="125015"/>
                  </a:lnTo>
                  <a:lnTo>
                    <a:pt x="269386" y="127992"/>
                  </a:lnTo>
                  <a:lnTo>
                    <a:pt x="273948" y="129976"/>
                  </a:lnTo>
                  <a:lnTo>
                    <a:pt x="284315" y="132181"/>
                  </a:lnTo>
                  <a:lnTo>
                    <a:pt x="292895" y="135807"/>
                  </a:lnTo>
                  <a:lnTo>
                    <a:pt x="300020" y="139734"/>
                  </a:lnTo>
                  <a:lnTo>
                    <a:pt x="309615" y="142936"/>
                  </a:lnTo>
                  <a:lnTo>
                    <a:pt x="318748" y="148736"/>
                  </a:lnTo>
                  <a:lnTo>
                    <a:pt x="328972" y="151400"/>
                  </a:lnTo>
                  <a:lnTo>
                    <a:pt x="334968" y="156425"/>
                  </a:lnTo>
                  <a:lnTo>
                    <a:pt x="337534" y="157861"/>
                  </a:lnTo>
                  <a:lnTo>
                    <a:pt x="343035" y="159458"/>
                  </a:lnTo>
                  <a:lnTo>
                    <a:pt x="344899" y="160875"/>
                  </a:lnTo>
                  <a:lnTo>
                    <a:pt x="346141" y="162813"/>
                  </a:lnTo>
                  <a:lnTo>
                    <a:pt x="348136" y="168311"/>
                  </a:lnTo>
                  <a:lnTo>
                    <a:pt x="349293" y="168762"/>
                  </a:lnTo>
                  <a:lnTo>
                    <a:pt x="353227" y="169263"/>
                  </a:lnTo>
                  <a:lnTo>
                    <a:pt x="354673" y="171381"/>
                  </a:lnTo>
                  <a:lnTo>
                    <a:pt x="355637" y="174778"/>
                  </a:lnTo>
                  <a:lnTo>
                    <a:pt x="357566" y="18752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74"/>
            <p:cNvSpPr/>
            <p:nvPr/>
          </p:nvSpPr>
          <p:spPr>
            <a:xfrm>
              <a:off x="442118" y="1590762"/>
              <a:ext cx="455897" cy="284473"/>
            </a:xfrm>
            <a:custGeom>
              <a:avLst/>
              <a:gdLst/>
              <a:ahLst/>
              <a:cxnLst/>
              <a:rect l="0" t="0" r="0" b="0"/>
              <a:pathLst>
                <a:path w="455897" h="284473">
                  <a:moveTo>
                    <a:pt x="0" y="284472"/>
                  </a:moveTo>
                  <a:lnTo>
                    <a:pt x="4746" y="279731"/>
                  </a:lnTo>
                  <a:lnTo>
                    <a:pt x="6144" y="277343"/>
                  </a:lnTo>
                  <a:lnTo>
                    <a:pt x="9104" y="269240"/>
                  </a:lnTo>
                  <a:lnTo>
                    <a:pt x="13317" y="263481"/>
                  </a:lnTo>
                  <a:lnTo>
                    <a:pt x="21148" y="257614"/>
                  </a:lnTo>
                  <a:lnTo>
                    <a:pt x="26018" y="254660"/>
                  </a:lnTo>
                  <a:lnTo>
                    <a:pt x="34077" y="246087"/>
                  </a:lnTo>
                  <a:lnTo>
                    <a:pt x="37617" y="241022"/>
                  </a:lnTo>
                  <a:lnTo>
                    <a:pt x="42956" y="236654"/>
                  </a:lnTo>
                  <a:lnTo>
                    <a:pt x="56835" y="229155"/>
                  </a:lnTo>
                  <a:lnTo>
                    <a:pt x="63714" y="224773"/>
                  </a:lnTo>
                  <a:lnTo>
                    <a:pt x="70287" y="219868"/>
                  </a:lnTo>
                  <a:lnTo>
                    <a:pt x="76655" y="214614"/>
                  </a:lnTo>
                  <a:lnTo>
                    <a:pt x="83880" y="209126"/>
                  </a:lnTo>
                  <a:lnTo>
                    <a:pt x="99854" y="197738"/>
                  </a:lnTo>
                  <a:lnTo>
                    <a:pt x="108285" y="192915"/>
                  </a:lnTo>
                  <a:lnTo>
                    <a:pt x="116886" y="188707"/>
                  </a:lnTo>
                  <a:lnTo>
                    <a:pt x="125600" y="184910"/>
                  </a:lnTo>
                  <a:lnTo>
                    <a:pt x="134388" y="180394"/>
                  </a:lnTo>
                  <a:lnTo>
                    <a:pt x="143227" y="175399"/>
                  </a:lnTo>
                  <a:lnTo>
                    <a:pt x="152099" y="170085"/>
                  </a:lnTo>
                  <a:lnTo>
                    <a:pt x="161987" y="164558"/>
                  </a:lnTo>
                  <a:lnTo>
                    <a:pt x="183568" y="153125"/>
                  </a:lnTo>
                  <a:lnTo>
                    <a:pt x="193892" y="148290"/>
                  </a:lnTo>
                  <a:lnTo>
                    <a:pt x="203754" y="144074"/>
                  </a:lnTo>
                  <a:lnTo>
                    <a:pt x="213309" y="140272"/>
                  </a:lnTo>
                  <a:lnTo>
                    <a:pt x="222658" y="135753"/>
                  </a:lnTo>
                  <a:lnTo>
                    <a:pt x="231871" y="130755"/>
                  </a:lnTo>
                  <a:lnTo>
                    <a:pt x="240992" y="125440"/>
                  </a:lnTo>
                  <a:lnTo>
                    <a:pt x="259073" y="114241"/>
                  </a:lnTo>
                  <a:lnTo>
                    <a:pt x="268066" y="108477"/>
                  </a:lnTo>
                  <a:lnTo>
                    <a:pt x="277041" y="103642"/>
                  </a:lnTo>
                  <a:lnTo>
                    <a:pt x="286004" y="99427"/>
                  </a:lnTo>
                  <a:lnTo>
                    <a:pt x="294960" y="95624"/>
                  </a:lnTo>
                  <a:lnTo>
                    <a:pt x="303909" y="91105"/>
                  </a:lnTo>
                  <a:lnTo>
                    <a:pt x="312856" y="86107"/>
                  </a:lnTo>
                  <a:lnTo>
                    <a:pt x="321799" y="80791"/>
                  </a:lnTo>
                  <a:lnTo>
                    <a:pt x="330742" y="76255"/>
                  </a:lnTo>
                  <a:lnTo>
                    <a:pt x="339683" y="72239"/>
                  </a:lnTo>
                  <a:lnTo>
                    <a:pt x="348624" y="68569"/>
                  </a:lnTo>
                  <a:lnTo>
                    <a:pt x="356570" y="64138"/>
                  </a:lnTo>
                  <a:lnTo>
                    <a:pt x="363855" y="59200"/>
                  </a:lnTo>
                  <a:lnTo>
                    <a:pt x="370697" y="53924"/>
                  </a:lnTo>
                  <a:lnTo>
                    <a:pt x="383598" y="45415"/>
                  </a:lnTo>
                  <a:lnTo>
                    <a:pt x="395953" y="38326"/>
                  </a:lnTo>
                  <a:lnTo>
                    <a:pt x="408066" y="31868"/>
                  </a:lnTo>
                  <a:lnTo>
                    <a:pt x="417422" y="25690"/>
                  </a:lnTo>
                  <a:lnTo>
                    <a:pt x="421307" y="22654"/>
                  </a:lnTo>
                  <a:lnTo>
                    <a:pt x="428274" y="19280"/>
                  </a:lnTo>
                  <a:lnTo>
                    <a:pt x="431522" y="18380"/>
                  </a:lnTo>
                  <a:lnTo>
                    <a:pt x="437779" y="14735"/>
                  </a:lnTo>
                  <a:lnTo>
                    <a:pt x="440838" y="12374"/>
                  </a:lnTo>
                  <a:lnTo>
                    <a:pt x="446886" y="9750"/>
                  </a:lnTo>
                  <a:lnTo>
                    <a:pt x="454116" y="8066"/>
                  </a:lnTo>
                  <a:lnTo>
                    <a:pt x="454710" y="6936"/>
                  </a:lnTo>
                  <a:lnTo>
                    <a:pt x="455740" y="0"/>
                  </a:lnTo>
                  <a:lnTo>
                    <a:pt x="455896" y="765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75"/>
            <p:cNvSpPr/>
            <p:nvPr/>
          </p:nvSpPr>
          <p:spPr>
            <a:xfrm>
              <a:off x="513631" y="2107406"/>
              <a:ext cx="402262" cy="98227"/>
            </a:xfrm>
            <a:custGeom>
              <a:avLst/>
              <a:gdLst/>
              <a:ahLst/>
              <a:cxnLst/>
              <a:rect l="0" t="0" r="0" b="0"/>
              <a:pathLst>
                <a:path w="402262" h="98227">
                  <a:moveTo>
                    <a:pt x="0" y="0"/>
                  </a:moveTo>
                  <a:lnTo>
                    <a:pt x="21013" y="0"/>
                  </a:lnTo>
                  <a:lnTo>
                    <a:pt x="23941" y="992"/>
                  </a:lnTo>
                  <a:lnTo>
                    <a:pt x="26886" y="2646"/>
                  </a:lnTo>
                  <a:lnTo>
                    <a:pt x="29843" y="4740"/>
                  </a:lnTo>
                  <a:lnTo>
                    <a:pt x="38426" y="7068"/>
                  </a:lnTo>
                  <a:lnTo>
                    <a:pt x="48862" y="8102"/>
                  </a:lnTo>
                  <a:lnTo>
                    <a:pt x="60122" y="8562"/>
                  </a:lnTo>
                  <a:lnTo>
                    <a:pt x="71747" y="11412"/>
                  </a:lnTo>
                  <a:lnTo>
                    <a:pt x="77629" y="13561"/>
                  </a:lnTo>
                  <a:lnTo>
                    <a:pt x="83536" y="15986"/>
                  </a:lnTo>
                  <a:lnTo>
                    <a:pt x="89461" y="18594"/>
                  </a:lnTo>
                  <a:lnTo>
                    <a:pt x="95397" y="21326"/>
                  </a:lnTo>
                  <a:lnTo>
                    <a:pt x="100348" y="24139"/>
                  </a:lnTo>
                  <a:lnTo>
                    <a:pt x="104642" y="27007"/>
                  </a:lnTo>
                  <a:lnTo>
                    <a:pt x="108497" y="29911"/>
                  </a:lnTo>
                  <a:lnTo>
                    <a:pt x="113054" y="31847"/>
                  </a:lnTo>
                  <a:lnTo>
                    <a:pt x="123415" y="33998"/>
                  </a:lnTo>
                  <a:lnTo>
                    <a:pt x="128959" y="35563"/>
                  </a:lnTo>
                  <a:lnTo>
                    <a:pt x="134641" y="37599"/>
                  </a:lnTo>
                  <a:lnTo>
                    <a:pt x="140416" y="39949"/>
                  </a:lnTo>
                  <a:lnTo>
                    <a:pt x="152130" y="42560"/>
                  </a:lnTo>
                  <a:lnTo>
                    <a:pt x="163957" y="44712"/>
                  </a:lnTo>
                  <a:lnTo>
                    <a:pt x="169892" y="46675"/>
                  </a:lnTo>
                  <a:lnTo>
                    <a:pt x="175836" y="48976"/>
                  </a:lnTo>
                  <a:lnTo>
                    <a:pt x="190385" y="54178"/>
                  </a:lnTo>
                  <a:lnTo>
                    <a:pt x="198436" y="56955"/>
                  </a:lnTo>
                  <a:lnTo>
                    <a:pt x="205791" y="58806"/>
                  </a:lnTo>
                  <a:lnTo>
                    <a:pt x="212680" y="60040"/>
                  </a:lnTo>
                  <a:lnTo>
                    <a:pt x="219259" y="60862"/>
                  </a:lnTo>
                  <a:lnTo>
                    <a:pt x="225632" y="61411"/>
                  </a:lnTo>
                  <a:lnTo>
                    <a:pt x="238010" y="62020"/>
                  </a:lnTo>
                  <a:lnTo>
                    <a:pt x="250133" y="64937"/>
                  </a:lnTo>
                  <a:lnTo>
                    <a:pt x="256147" y="67103"/>
                  </a:lnTo>
                  <a:lnTo>
                    <a:pt x="262142" y="69540"/>
                  </a:lnTo>
                  <a:lnTo>
                    <a:pt x="268126" y="72157"/>
                  </a:lnTo>
                  <a:lnTo>
                    <a:pt x="274101" y="74894"/>
                  </a:lnTo>
                  <a:lnTo>
                    <a:pt x="281065" y="76718"/>
                  </a:lnTo>
                  <a:lnTo>
                    <a:pt x="288687" y="77935"/>
                  </a:lnTo>
                  <a:lnTo>
                    <a:pt x="296748" y="78745"/>
                  </a:lnTo>
                  <a:lnTo>
                    <a:pt x="303115" y="80278"/>
                  </a:lnTo>
                  <a:lnTo>
                    <a:pt x="308353" y="82292"/>
                  </a:lnTo>
                  <a:lnTo>
                    <a:pt x="312838" y="84627"/>
                  </a:lnTo>
                  <a:lnTo>
                    <a:pt x="323119" y="87221"/>
                  </a:lnTo>
                  <a:lnTo>
                    <a:pt x="334310" y="88374"/>
                  </a:lnTo>
                  <a:lnTo>
                    <a:pt x="345906" y="88887"/>
                  </a:lnTo>
                  <a:lnTo>
                    <a:pt x="358856" y="89175"/>
                  </a:lnTo>
                  <a:lnTo>
                    <a:pt x="368984" y="89261"/>
                  </a:lnTo>
                  <a:lnTo>
                    <a:pt x="372131" y="90265"/>
                  </a:lnTo>
                  <a:lnTo>
                    <a:pt x="375222" y="91927"/>
                  </a:lnTo>
                  <a:lnTo>
                    <a:pt x="378275" y="94027"/>
                  </a:lnTo>
                  <a:lnTo>
                    <a:pt x="384317" y="96359"/>
                  </a:lnTo>
                  <a:lnTo>
                    <a:pt x="392795" y="98117"/>
                  </a:lnTo>
                  <a:lnTo>
                    <a:pt x="402261" y="9822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76"/>
            <p:cNvSpPr/>
            <p:nvPr/>
          </p:nvSpPr>
          <p:spPr>
            <a:xfrm>
              <a:off x="468968" y="2044930"/>
              <a:ext cx="464804" cy="303578"/>
            </a:xfrm>
            <a:custGeom>
              <a:avLst/>
              <a:gdLst/>
              <a:ahLst/>
              <a:cxnLst/>
              <a:rect l="0" t="0" r="0" b="0"/>
              <a:pathLst>
                <a:path w="464804" h="303578">
                  <a:moveTo>
                    <a:pt x="8906" y="303577"/>
                  </a:moveTo>
                  <a:lnTo>
                    <a:pt x="0" y="303577"/>
                  </a:lnTo>
                  <a:lnTo>
                    <a:pt x="13285" y="290275"/>
                  </a:lnTo>
                  <a:lnTo>
                    <a:pt x="15798" y="288756"/>
                  </a:lnTo>
                  <a:lnTo>
                    <a:pt x="29617" y="283672"/>
                  </a:lnTo>
                  <a:lnTo>
                    <a:pt x="34633" y="281378"/>
                  </a:lnTo>
                  <a:lnTo>
                    <a:pt x="38969" y="277863"/>
                  </a:lnTo>
                  <a:lnTo>
                    <a:pt x="46436" y="268667"/>
                  </a:lnTo>
                  <a:lnTo>
                    <a:pt x="55715" y="260611"/>
                  </a:lnTo>
                  <a:lnTo>
                    <a:pt x="67453" y="253724"/>
                  </a:lnTo>
                  <a:lnTo>
                    <a:pt x="74755" y="250498"/>
                  </a:lnTo>
                  <a:lnTo>
                    <a:pt x="82603" y="247355"/>
                  </a:lnTo>
                  <a:lnTo>
                    <a:pt x="96619" y="238571"/>
                  </a:lnTo>
                  <a:lnTo>
                    <a:pt x="103138" y="233451"/>
                  </a:lnTo>
                  <a:lnTo>
                    <a:pt x="110464" y="228053"/>
                  </a:lnTo>
                  <a:lnTo>
                    <a:pt x="126549" y="216763"/>
                  </a:lnTo>
                  <a:lnTo>
                    <a:pt x="140982" y="207777"/>
                  </a:lnTo>
                  <a:lnTo>
                    <a:pt x="155012" y="199484"/>
                  </a:lnTo>
                  <a:lnTo>
                    <a:pt x="171179" y="189183"/>
                  </a:lnTo>
                  <a:lnTo>
                    <a:pt x="197034" y="172228"/>
                  </a:lnTo>
                  <a:lnTo>
                    <a:pt x="204845" y="166402"/>
                  </a:lnTo>
                  <a:lnTo>
                    <a:pt x="212038" y="160533"/>
                  </a:lnTo>
                  <a:lnTo>
                    <a:pt x="218820" y="154636"/>
                  </a:lnTo>
                  <a:lnTo>
                    <a:pt x="226322" y="148721"/>
                  </a:lnTo>
                  <a:lnTo>
                    <a:pt x="234302" y="142793"/>
                  </a:lnTo>
                  <a:lnTo>
                    <a:pt x="242602" y="136856"/>
                  </a:lnTo>
                  <a:lnTo>
                    <a:pt x="251115" y="131907"/>
                  </a:lnTo>
                  <a:lnTo>
                    <a:pt x="259770" y="127614"/>
                  </a:lnTo>
                  <a:lnTo>
                    <a:pt x="268520" y="123761"/>
                  </a:lnTo>
                  <a:lnTo>
                    <a:pt x="277333" y="119208"/>
                  </a:lnTo>
                  <a:lnTo>
                    <a:pt x="286188" y="114188"/>
                  </a:lnTo>
                  <a:lnTo>
                    <a:pt x="295071" y="108856"/>
                  </a:lnTo>
                  <a:lnTo>
                    <a:pt x="302980" y="104310"/>
                  </a:lnTo>
                  <a:lnTo>
                    <a:pt x="317064" y="96613"/>
                  </a:lnTo>
                  <a:lnTo>
                    <a:pt x="324594" y="92179"/>
                  </a:lnTo>
                  <a:lnTo>
                    <a:pt x="348435" y="77450"/>
                  </a:lnTo>
                  <a:lnTo>
                    <a:pt x="362098" y="69793"/>
                  </a:lnTo>
                  <a:lnTo>
                    <a:pt x="374791" y="63082"/>
                  </a:lnTo>
                  <a:lnTo>
                    <a:pt x="387055" y="55800"/>
                  </a:lnTo>
                  <a:lnTo>
                    <a:pt x="393106" y="51080"/>
                  </a:lnTo>
                  <a:lnTo>
                    <a:pt x="399126" y="45949"/>
                  </a:lnTo>
                  <a:lnTo>
                    <a:pt x="405127" y="42528"/>
                  </a:lnTo>
                  <a:lnTo>
                    <a:pt x="417091" y="38727"/>
                  </a:lnTo>
                  <a:lnTo>
                    <a:pt x="426381" y="34392"/>
                  </a:lnTo>
                  <a:lnTo>
                    <a:pt x="437196" y="26373"/>
                  </a:lnTo>
                  <a:lnTo>
                    <a:pt x="440439" y="23525"/>
                  </a:lnTo>
                  <a:lnTo>
                    <a:pt x="443594" y="21626"/>
                  </a:lnTo>
                  <a:lnTo>
                    <a:pt x="452780" y="17961"/>
                  </a:lnTo>
                  <a:lnTo>
                    <a:pt x="464756" y="8934"/>
                  </a:lnTo>
                  <a:lnTo>
                    <a:pt x="464803" y="0"/>
                  </a:lnTo>
                  <a:lnTo>
                    <a:pt x="464803" y="1782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77"/>
            <p:cNvSpPr/>
            <p:nvPr/>
          </p:nvSpPr>
          <p:spPr>
            <a:xfrm>
              <a:off x="3821112" y="3562945"/>
              <a:ext cx="572106" cy="223243"/>
            </a:xfrm>
            <a:custGeom>
              <a:avLst/>
              <a:gdLst/>
              <a:ahLst/>
              <a:cxnLst/>
              <a:rect l="0" t="0" r="0" b="0"/>
              <a:pathLst>
                <a:path w="572106" h="223243">
                  <a:moveTo>
                    <a:pt x="0" y="178594"/>
                  </a:moveTo>
                  <a:lnTo>
                    <a:pt x="0" y="108887"/>
                  </a:lnTo>
                  <a:lnTo>
                    <a:pt x="2649" y="105280"/>
                  </a:lnTo>
                  <a:lnTo>
                    <a:pt x="4746" y="102929"/>
                  </a:lnTo>
                  <a:lnTo>
                    <a:pt x="6143" y="100369"/>
                  </a:lnTo>
                  <a:lnTo>
                    <a:pt x="7696" y="94879"/>
                  </a:lnTo>
                  <a:lnTo>
                    <a:pt x="8387" y="89132"/>
                  </a:lnTo>
                  <a:lnTo>
                    <a:pt x="8694" y="83271"/>
                  </a:lnTo>
                  <a:lnTo>
                    <a:pt x="8830" y="77358"/>
                  </a:lnTo>
                  <a:lnTo>
                    <a:pt x="9859" y="74393"/>
                  </a:lnTo>
                  <a:lnTo>
                    <a:pt x="13652" y="68451"/>
                  </a:lnTo>
                  <a:lnTo>
                    <a:pt x="16000" y="62503"/>
                  </a:lnTo>
                  <a:lnTo>
                    <a:pt x="17507" y="55341"/>
                  </a:lnTo>
                  <a:lnTo>
                    <a:pt x="17768" y="49360"/>
                  </a:lnTo>
                  <a:lnTo>
                    <a:pt x="17846" y="41304"/>
                  </a:lnTo>
                  <a:lnTo>
                    <a:pt x="18850" y="39442"/>
                  </a:lnTo>
                  <a:lnTo>
                    <a:pt x="20513" y="38201"/>
                  </a:lnTo>
                  <a:lnTo>
                    <a:pt x="22614" y="37374"/>
                  </a:lnTo>
                  <a:lnTo>
                    <a:pt x="24015" y="35830"/>
                  </a:lnTo>
                  <a:lnTo>
                    <a:pt x="24949" y="33808"/>
                  </a:lnTo>
                  <a:lnTo>
                    <a:pt x="26448" y="28176"/>
                  </a:lnTo>
                  <a:lnTo>
                    <a:pt x="26708" y="22459"/>
                  </a:lnTo>
                  <a:lnTo>
                    <a:pt x="26803" y="15819"/>
                  </a:lnTo>
                  <a:lnTo>
                    <a:pt x="26808" y="13523"/>
                  </a:lnTo>
                  <a:lnTo>
                    <a:pt x="27804" y="11991"/>
                  </a:lnTo>
                  <a:lnTo>
                    <a:pt x="29462" y="10971"/>
                  </a:lnTo>
                  <a:lnTo>
                    <a:pt x="35647" y="8965"/>
                  </a:lnTo>
                  <a:lnTo>
                    <a:pt x="40470" y="8940"/>
                  </a:lnTo>
                  <a:lnTo>
                    <a:pt x="42872" y="7945"/>
                  </a:lnTo>
                  <a:lnTo>
                    <a:pt x="52021" y="1242"/>
                  </a:lnTo>
                  <a:lnTo>
                    <a:pt x="55566" y="552"/>
                  </a:lnTo>
                  <a:lnTo>
                    <a:pt x="69781" y="73"/>
                  </a:lnTo>
                  <a:lnTo>
                    <a:pt x="554217" y="0"/>
                  </a:lnTo>
                  <a:lnTo>
                    <a:pt x="554226" y="92274"/>
                  </a:lnTo>
                  <a:lnTo>
                    <a:pt x="555220" y="95251"/>
                  </a:lnTo>
                  <a:lnTo>
                    <a:pt x="558972" y="101203"/>
                  </a:lnTo>
                  <a:lnTo>
                    <a:pt x="561302" y="107156"/>
                  </a:lnTo>
                  <a:lnTo>
                    <a:pt x="562337" y="113109"/>
                  </a:lnTo>
                  <a:lnTo>
                    <a:pt x="562797" y="119062"/>
                  </a:lnTo>
                  <a:lnTo>
                    <a:pt x="563002" y="125015"/>
                  </a:lnTo>
                  <a:lnTo>
                    <a:pt x="563133" y="136922"/>
                  </a:lnTo>
                  <a:lnTo>
                    <a:pt x="563163" y="154781"/>
                  </a:lnTo>
                  <a:lnTo>
                    <a:pt x="564157" y="156765"/>
                  </a:lnTo>
                  <a:lnTo>
                    <a:pt x="565813" y="158088"/>
                  </a:lnTo>
                  <a:lnTo>
                    <a:pt x="567910" y="158970"/>
                  </a:lnTo>
                  <a:lnTo>
                    <a:pt x="569308" y="160551"/>
                  </a:lnTo>
                  <a:lnTo>
                    <a:pt x="570240" y="162596"/>
                  </a:lnTo>
                  <a:lnTo>
                    <a:pt x="571276" y="167515"/>
                  </a:lnTo>
                  <a:lnTo>
                    <a:pt x="571736" y="173008"/>
                  </a:lnTo>
                  <a:lnTo>
                    <a:pt x="571941" y="178757"/>
                  </a:lnTo>
                  <a:lnTo>
                    <a:pt x="572095" y="194699"/>
                  </a:lnTo>
                  <a:lnTo>
                    <a:pt x="572105" y="22324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78"/>
            <p:cNvSpPr/>
            <p:nvPr/>
          </p:nvSpPr>
          <p:spPr>
            <a:xfrm>
              <a:off x="4402156" y="3384361"/>
              <a:ext cx="1706123" cy="526843"/>
            </a:xfrm>
            <a:custGeom>
              <a:avLst/>
              <a:gdLst/>
              <a:ahLst/>
              <a:cxnLst/>
              <a:rect l="0" t="0" r="0" b="0"/>
              <a:pathLst>
                <a:path w="1706123" h="526843">
                  <a:moveTo>
                    <a:pt x="0" y="241092"/>
                  </a:moveTo>
                  <a:lnTo>
                    <a:pt x="0" y="236351"/>
                  </a:lnTo>
                  <a:lnTo>
                    <a:pt x="993" y="234955"/>
                  </a:lnTo>
                  <a:lnTo>
                    <a:pt x="2648" y="234024"/>
                  </a:lnTo>
                  <a:lnTo>
                    <a:pt x="4745" y="233403"/>
                  </a:lnTo>
                  <a:lnTo>
                    <a:pt x="6143" y="231998"/>
                  </a:lnTo>
                  <a:lnTo>
                    <a:pt x="7076" y="230068"/>
                  </a:lnTo>
                  <a:lnTo>
                    <a:pt x="8111" y="225278"/>
                  </a:lnTo>
                  <a:lnTo>
                    <a:pt x="8907" y="210049"/>
                  </a:lnTo>
                  <a:lnTo>
                    <a:pt x="8936" y="193355"/>
                  </a:lnTo>
                  <a:lnTo>
                    <a:pt x="9930" y="190415"/>
                  </a:lnTo>
                  <a:lnTo>
                    <a:pt x="15082" y="181538"/>
                  </a:lnTo>
                  <a:lnTo>
                    <a:pt x="16635" y="175598"/>
                  </a:lnTo>
                  <a:lnTo>
                    <a:pt x="17715" y="160724"/>
                  </a:lnTo>
                  <a:lnTo>
                    <a:pt x="17857" y="145841"/>
                  </a:lnTo>
                  <a:lnTo>
                    <a:pt x="17878" y="19495"/>
                  </a:lnTo>
                  <a:lnTo>
                    <a:pt x="16885" y="18946"/>
                  </a:lnTo>
                  <a:lnTo>
                    <a:pt x="10182" y="17994"/>
                  </a:lnTo>
                  <a:lnTo>
                    <a:pt x="9767" y="16954"/>
                  </a:lnTo>
                  <a:lnTo>
                    <a:pt x="8940" y="8926"/>
                  </a:lnTo>
                  <a:lnTo>
                    <a:pt x="8940" y="8924"/>
                  </a:lnTo>
                  <a:lnTo>
                    <a:pt x="8939" y="8923"/>
                  </a:lnTo>
                  <a:lnTo>
                    <a:pt x="8939" y="8920"/>
                  </a:lnTo>
                  <a:lnTo>
                    <a:pt x="16635" y="8920"/>
                  </a:lnTo>
                  <a:lnTo>
                    <a:pt x="17050" y="9912"/>
                  </a:lnTo>
                  <a:lnTo>
                    <a:pt x="17769" y="16608"/>
                  </a:lnTo>
                  <a:lnTo>
                    <a:pt x="18799" y="17022"/>
                  </a:lnTo>
                  <a:lnTo>
                    <a:pt x="34143" y="17817"/>
                  </a:lnTo>
                  <a:lnTo>
                    <a:pt x="40024" y="17840"/>
                  </a:lnTo>
                  <a:lnTo>
                    <a:pt x="42575" y="18835"/>
                  </a:lnTo>
                  <a:lnTo>
                    <a:pt x="50909" y="23985"/>
                  </a:lnTo>
                  <a:lnTo>
                    <a:pt x="56728" y="25537"/>
                  </a:lnTo>
                  <a:lnTo>
                    <a:pt x="109755" y="26775"/>
                  </a:lnTo>
                  <a:lnTo>
                    <a:pt x="114886" y="26777"/>
                  </a:lnTo>
                  <a:lnTo>
                    <a:pt x="125885" y="29424"/>
                  </a:lnTo>
                  <a:lnTo>
                    <a:pt x="137394" y="32916"/>
                  </a:lnTo>
                  <a:lnTo>
                    <a:pt x="178802" y="35545"/>
                  </a:lnTo>
                  <a:lnTo>
                    <a:pt x="1461674" y="35709"/>
                  </a:lnTo>
                  <a:lnTo>
                    <a:pt x="1474351" y="33063"/>
                  </a:lnTo>
                  <a:lnTo>
                    <a:pt x="1486607" y="29572"/>
                  </a:lnTo>
                  <a:lnTo>
                    <a:pt x="1539511" y="25860"/>
                  </a:lnTo>
                  <a:lnTo>
                    <a:pt x="1552244" y="20664"/>
                  </a:lnTo>
                  <a:lnTo>
                    <a:pt x="1574870" y="18220"/>
                  </a:lnTo>
                  <a:lnTo>
                    <a:pt x="1594023" y="17882"/>
                  </a:lnTo>
                  <a:lnTo>
                    <a:pt x="1597044" y="16879"/>
                  </a:lnTo>
                  <a:lnTo>
                    <a:pt x="1606040" y="11719"/>
                  </a:lnTo>
                  <a:lnTo>
                    <a:pt x="1616215" y="9289"/>
                  </a:lnTo>
                  <a:lnTo>
                    <a:pt x="1630271" y="8952"/>
                  </a:lnTo>
                  <a:lnTo>
                    <a:pt x="1632134" y="7949"/>
                  </a:lnTo>
                  <a:lnTo>
                    <a:pt x="1633377" y="6289"/>
                  </a:lnTo>
                  <a:lnTo>
                    <a:pt x="1635371" y="1234"/>
                  </a:lnTo>
                  <a:lnTo>
                    <a:pt x="1636528" y="819"/>
                  </a:lnTo>
                  <a:lnTo>
                    <a:pt x="1645540" y="12"/>
                  </a:lnTo>
                  <a:lnTo>
                    <a:pt x="1649434" y="0"/>
                  </a:lnTo>
                  <a:lnTo>
                    <a:pt x="1650869" y="989"/>
                  </a:lnTo>
                  <a:lnTo>
                    <a:pt x="1651826" y="2640"/>
                  </a:lnTo>
                  <a:lnTo>
                    <a:pt x="1653707" y="8811"/>
                  </a:lnTo>
                  <a:lnTo>
                    <a:pt x="1653741" y="324467"/>
                  </a:lnTo>
                  <a:lnTo>
                    <a:pt x="1654733" y="330409"/>
                  </a:lnTo>
                  <a:lnTo>
                    <a:pt x="1659884" y="344506"/>
                  </a:lnTo>
                  <a:lnTo>
                    <a:pt x="1661851" y="359817"/>
                  </a:lnTo>
                  <a:lnTo>
                    <a:pt x="1662434" y="372070"/>
                  </a:lnTo>
                  <a:lnTo>
                    <a:pt x="1662570" y="382318"/>
                  </a:lnTo>
                  <a:lnTo>
                    <a:pt x="1665279" y="393486"/>
                  </a:lnTo>
                  <a:lnTo>
                    <a:pt x="1669740" y="408285"/>
                  </a:lnTo>
                  <a:lnTo>
                    <a:pt x="1671062" y="421599"/>
                  </a:lnTo>
                  <a:lnTo>
                    <a:pt x="1671247" y="426915"/>
                  </a:lnTo>
                  <a:lnTo>
                    <a:pt x="1672365" y="431450"/>
                  </a:lnTo>
                  <a:lnTo>
                    <a:pt x="1678682" y="443566"/>
                  </a:lnTo>
                  <a:lnTo>
                    <a:pt x="1685851" y="458291"/>
                  </a:lnTo>
                  <a:lnTo>
                    <a:pt x="1689410" y="469378"/>
                  </a:lnTo>
                  <a:lnTo>
                    <a:pt x="1695320" y="478948"/>
                  </a:lnTo>
                  <a:lnTo>
                    <a:pt x="1697051" y="485050"/>
                  </a:lnTo>
                  <a:lnTo>
                    <a:pt x="1698314" y="498278"/>
                  </a:lnTo>
                  <a:lnTo>
                    <a:pt x="1701031" y="501910"/>
                  </a:lnTo>
                  <a:lnTo>
                    <a:pt x="1703146" y="504267"/>
                  </a:lnTo>
                  <a:lnTo>
                    <a:pt x="1704556" y="506831"/>
                  </a:lnTo>
                  <a:lnTo>
                    <a:pt x="1706122" y="512326"/>
                  </a:lnTo>
                  <a:lnTo>
                    <a:pt x="1705546" y="515180"/>
                  </a:lnTo>
                  <a:lnTo>
                    <a:pt x="1698436" y="52684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79"/>
            <p:cNvSpPr/>
            <p:nvPr/>
          </p:nvSpPr>
          <p:spPr>
            <a:xfrm>
              <a:off x="3807025" y="4295179"/>
              <a:ext cx="2374020" cy="544712"/>
            </a:xfrm>
            <a:custGeom>
              <a:avLst/>
              <a:gdLst/>
              <a:ahLst/>
              <a:cxnLst/>
              <a:rect l="0" t="0" r="0" b="0"/>
              <a:pathLst>
                <a:path w="2374020" h="544712">
                  <a:moveTo>
                    <a:pt x="14087" y="0"/>
                  </a:moveTo>
                  <a:lnTo>
                    <a:pt x="14087" y="22123"/>
                  </a:lnTo>
                  <a:lnTo>
                    <a:pt x="15080" y="24671"/>
                  </a:lnTo>
                  <a:lnTo>
                    <a:pt x="20230" y="32997"/>
                  </a:lnTo>
                  <a:lnTo>
                    <a:pt x="21783" y="38809"/>
                  </a:lnTo>
                  <a:lnTo>
                    <a:pt x="22658" y="52399"/>
                  </a:lnTo>
                  <a:lnTo>
                    <a:pt x="22954" y="68632"/>
                  </a:lnTo>
                  <a:lnTo>
                    <a:pt x="23026" y="140018"/>
                  </a:lnTo>
                  <a:lnTo>
                    <a:pt x="20378" y="151858"/>
                  </a:lnTo>
                  <a:lnTo>
                    <a:pt x="16883" y="163735"/>
                  </a:lnTo>
                  <a:lnTo>
                    <a:pt x="15330" y="175628"/>
                  </a:lnTo>
                  <a:lnTo>
                    <a:pt x="14639" y="190174"/>
                  </a:lnTo>
                  <a:lnTo>
                    <a:pt x="14251" y="212452"/>
                  </a:lnTo>
                  <a:lnTo>
                    <a:pt x="14087" y="357149"/>
                  </a:lnTo>
                  <a:lnTo>
                    <a:pt x="11439" y="367424"/>
                  </a:lnTo>
                  <a:lnTo>
                    <a:pt x="7944" y="378604"/>
                  </a:lnTo>
                  <a:lnTo>
                    <a:pt x="6391" y="390188"/>
                  </a:lnTo>
                  <a:lnTo>
                    <a:pt x="5700" y="401952"/>
                  </a:lnTo>
                  <a:lnTo>
                    <a:pt x="5312" y="417084"/>
                  </a:lnTo>
                  <a:lnTo>
                    <a:pt x="5158" y="448067"/>
                  </a:lnTo>
                  <a:lnTo>
                    <a:pt x="4161" y="451509"/>
                  </a:lnTo>
                  <a:lnTo>
                    <a:pt x="405" y="457978"/>
                  </a:lnTo>
                  <a:lnTo>
                    <a:pt x="0" y="461092"/>
                  </a:lnTo>
                  <a:lnTo>
                    <a:pt x="723" y="464161"/>
                  </a:lnTo>
                  <a:lnTo>
                    <a:pt x="3181" y="470216"/>
                  </a:lnTo>
                  <a:lnTo>
                    <a:pt x="4565" y="479203"/>
                  </a:lnTo>
                  <a:lnTo>
                    <a:pt x="5096" y="496092"/>
                  </a:lnTo>
                  <a:lnTo>
                    <a:pt x="5148" y="517544"/>
                  </a:lnTo>
                  <a:lnTo>
                    <a:pt x="12844" y="517889"/>
                  </a:lnTo>
                  <a:lnTo>
                    <a:pt x="21675" y="525608"/>
                  </a:lnTo>
                  <a:lnTo>
                    <a:pt x="25074" y="526300"/>
                  </a:lnTo>
                  <a:lnTo>
                    <a:pt x="27371" y="526484"/>
                  </a:lnTo>
                  <a:lnTo>
                    <a:pt x="28902" y="525614"/>
                  </a:lnTo>
                  <a:lnTo>
                    <a:pt x="29924" y="524043"/>
                  </a:lnTo>
                  <a:lnTo>
                    <a:pt x="30604" y="522002"/>
                  </a:lnTo>
                  <a:lnTo>
                    <a:pt x="33044" y="520643"/>
                  </a:lnTo>
                  <a:lnTo>
                    <a:pt x="47239" y="518280"/>
                  </a:lnTo>
                  <a:lnTo>
                    <a:pt x="79360" y="517932"/>
                  </a:lnTo>
                  <a:lnTo>
                    <a:pt x="82433" y="516936"/>
                  </a:lnTo>
                  <a:lnTo>
                    <a:pt x="88497" y="513184"/>
                  </a:lnTo>
                  <a:lnTo>
                    <a:pt x="97151" y="510856"/>
                  </a:lnTo>
                  <a:lnTo>
                    <a:pt x="151430" y="508022"/>
                  </a:lnTo>
                  <a:lnTo>
                    <a:pt x="175046" y="501929"/>
                  </a:lnTo>
                  <a:lnTo>
                    <a:pt x="247903" y="500095"/>
                  </a:lnTo>
                  <a:lnTo>
                    <a:pt x="262356" y="497432"/>
                  </a:lnTo>
                  <a:lnTo>
                    <a:pt x="276394" y="493933"/>
                  </a:lnTo>
                  <a:lnTo>
                    <a:pt x="344956" y="491243"/>
                  </a:lnTo>
                  <a:lnTo>
                    <a:pt x="544513" y="491133"/>
                  </a:lnTo>
                  <a:lnTo>
                    <a:pt x="611151" y="498201"/>
                  </a:lnTo>
                  <a:lnTo>
                    <a:pt x="679495" y="499818"/>
                  </a:lnTo>
                  <a:lnTo>
                    <a:pt x="797788" y="500053"/>
                  </a:lnTo>
                  <a:lnTo>
                    <a:pt x="872249" y="507129"/>
                  </a:lnTo>
                  <a:lnTo>
                    <a:pt x="931839" y="508624"/>
                  </a:lnTo>
                  <a:lnTo>
                    <a:pt x="1028927" y="508961"/>
                  </a:lnTo>
                  <a:lnTo>
                    <a:pt x="1114222" y="516056"/>
                  </a:lnTo>
                  <a:lnTo>
                    <a:pt x="1185237" y="517554"/>
                  </a:lnTo>
                  <a:lnTo>
                    <a:pt x="1346022" y="517913"/>
                  </a:lnTo>
                  <a:lnTo>
                    <a:pt x="1432762" y="524989"/>
                  </a:lnTo>
                  <a:lnTo>
                    <a:pt x="1499227" y="526484"/>
                  </a:lnTo>
                  <a:lnTo>
                    <a:pt x="1605363" y="526820"/>
                  </a:lnTo>
                  <a:lnTo>
                    <a:pt x="1687584" y="533916"/>
                  </a:lnTo>
                  <a:lnTo>
                    <a:pt x="1752844" y="535413"/>
                  </a:lnTo>
                  <a:lnTo>
                    <a:pt x="1919695" y="535779"/>
                  </a:lnTo>
                  <a:lnTo>
                    <a:pt x="1967507" y="540926"/>
                  </a:lnTo>
                  <a:lnTo>
                    <a:pt x="1997316" y="538739"/>
                  </a:lnTo>
                  <a:lnTo>
                    <a:pt x="2068151" y="544275"/>
                  </a:lnTo>
                  <a:lnTo>
                    <a:pt x="2135028" y="544701"/>
                  </a:lnTo>
                  <a:lnTo>
                    <a:pt x="2178187" y="544711"/>
                  </a:lnTo>
                  <a:lnTo>
                    <a:pt x="2187990" y="542066"/>
                  </a:lnTo>
                  <a:lnTo>
                    <a:pt x="2202029" y="537644"/>
                  </a:lnTo>
                  <a:lnTo>
                    <a:pt x="2228941" y="535945"/>
                  </a:lnTo>
                  <a:lnTo>
                    <a:pt x="2302316" y="535782"/>
                  </a:lnTo>
                  <a:lnTo>
                    <a:pt x="2319019" y="535782"/>
                  </a:lnTo>
                  <a:lnTo>
                    <a:pt x="2319475" y="534790"/>
                  </a:lnTo>
                  <a:lnTo>
                    <a:pt x="2320349" y="527220"/>
                  </a:lnTo>
                  <a:lnTo>
                    <a:pt x="2329324" y="526852"/>
                  </a:lnTo>
                  <a:lnTo>
                    <a:pt x="2329324" y="492775"/>
                  </a:lnTo>
                  <a:lnTo>
                    <a:pt x="2331971" y="489217"/>
                  </a:lnTo>
                  <a:lnTo>
                    <a:pt x="2334069" y="486879"/>
                  </a:lnTo>
                  <a:lnTo>
                    <a:pt x="2335467" y="484328"/>
                  </a:lnTo>
                  <a:lnTo>
                    <a:pt x="2337020" y="478848"/>
                  </a:lnTo>
                  <a:lnTo>
                    <a:pt x="2339010" y="466254"/>
                  </a:lnTo>
                  <a:lnTo>
                    <a:pt x="2344333" y="452232"/>
                  </a:lnTo>
                  <a:lnTo>
                    <a:pt x="2349284" y="435457"/>
                  </a:lnTo>
                  <a:lnTo>
                    <a:pt x="2353093" y="425708"/>
                  </a:lnTo>
                  <a:lnTo>
                    <a:pt x="2358188" y="408720"/>
                  </a:lnTo>
                  <a:lnTo>
                    <a:pt x="2362016" y="398943"/>
                  </a:lnTo>
                  <a:lnTo>
                    <a:pt x="2363719" y="391290"/>
                  </a:lnTo>
                  <a:lnTo>
                    <a:pt x="2364676" y="376663"/>
                  </a:lnTo>
                  <a:lnTo>
                    <a:pt x="2367550" y="365513"/>
                  </a:lnTo>
                  <a:lnTo>
                    <a:pt x="2371144" y="353943"/>
                  </a:lnTo>
                  <a:lnTo>
                    <a:pt x="2372741" y="342186"/>
                  </a:lnTo>
                  <a:lnTo>
                    <a:pt x="2373451" y="330346"/>
                  </a:lnTo>
                  <a:lnTo>
                    <a:pt x="2373767" y="318469"/>
                  </a:lnTo>
                  <a:lnTo>
                    <a:pt x="2374019" y="229196"/>
                  </a:lnTo>
                  <a:lnTo>
                    <a:pt x="2374019" y="159413"/>
                  </a:lnTo>
                  <a:lnTo>
                    <a:pt x="2371371" y="149895"/>
                  </a:lnTo>
                  <a:lnTo>
                    <a:pt x="2367875" y="140042"/>
                  </a:lnTo>
                  <a:lnTo>
                    <a:pt x="2365632" y="125632"/>
                  </a:lnTo>
                  <a:lnTo>
                    <a:pt x="2365095" y="109267"/>
                  </a:lnTo>
                  <a:lnTo>
                    <a:pt x="2365083" y="102833"/>
                  </a:lnTo>
                  <a:lnTo>
                    <a:pt x="2364089" y="101297"/>
                  </a:lnTo>
                  <a:lnTo>
                    <a:pt x="2362433" y="100274"/>
                  </a:lnTo>
                  <a:lnTo>
                    <a:pt x="2356141" y="9822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JK=6r, KL=3r, and JL=27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if K is between J and L</a:t>
            </a:r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710303" y="2160985"/>
            <a:ext cx="4648341" cy="3777258"/>
            <a:chOff x="710303" y="2160985"/>
            <a:chExt cx="4648341" cy="3777258"/>
          </a:xfrm>
        </p:grpSpPr>
        <p:sp>
          <p:nvSpPr>
            <p:cNvPr id="4" name="SMARTInkAnnotation220"/>
            <p:cNvSpPr/>
            <p:nvPr/>
          </p:nvSpPr>
          <p:spPr>
            <a:xfrm>
              <a:off x="1881320" y="2991479"/>
              <a:ext cx="3352057" cy="133800"/>
            </a:xfrm>
            <a:custGeom>
              <a:avLst/>
              <a:gdLst/>
              <a:ahLst/>
              <a:cxnLst/>
              <a:rect l="0" t="0" r="0" b="0"/>
              <a:pathLst>
                <a:path w="3352057" h="133800">
                  <a:moveTo>
                    <a:pt x="35756" y="89263"/>
                  </a:moveTo>
                  <a:lnTo>
                    <a:pt x="35756" y="116049"/>
                  </a:lnTo>
                  <a:lnTo>
                    <a:pt x="43452" y="116052"/>
                  </a:lnTo>
                  <a:lnTo>
                    <a:pt x="46791" y="113406"/>
                  </a:lnTo>
                  <a:lnTo>
                    <a:pt x="52283" y="108363"/>
                  </a:lnTo>
                  <a:lnTo>
                    <a:pt x="52733" y="106958"/>
                  </a:lnTo>
                  <a:lnTo>
                    <a:pt x="53033" y="105028"/>
                  </a:lnTo>
                  <a:lnTo>
                    <a:pt x="53515" y="99543"/>
                  </a:lnTo>
                  <a:lnTo>
                    <a:pt x="53581" y="96147"/>
                  </a:lnTo>
                  <a:lnTo>
                    <a:pt x="53599" y="93852"/>
                  </a:lnTo>
                  <a:lnTo>
                    <a:pt x="54604" y="92322"/>
                  </a:lnTo>
                  <a:lnTo>
                    <a:pt x="56267" y="91302"/>
                  </a:lnTo>
                  <a:lnTo>
                    <a:pt x="58369" y="90623"/>
                  </a:lnTo>
                  <a:lnTo>
                    <a:pt x="59771" y="89177"/>
                  </a:lnTo>
                  <a:lnTo>
                    <a:pt x="60705" y="87221"/>
                  </a:lnTo>
                  <a:lnTo>
                    <a:pt x="62204" y="81694"/>
                  </a:lnTo>
                  <a:lnTo>
                    <a:pt x="62409" y="78292"/>
                  </a:lnTo>
                  <a:lnTo>
                    <a:pt x="62500" y="73473"/>
                  </a:lnTo>
                  <a:lnTo>
                    <a:pt x="62573" y="54930"/>
                  </a:lnTo>
                  <a:lnTo>
                    <a:pt x="59924" y="51514"/>
                  </a:lnTo>
                  <a:lnTo>
                    <a:pt x="54877" y="45977"/>
                  </a:lnTo>
                  <a:lnTo>
                    <a:pt x="53469" y="45523"/>
                  </a:lnTo>
                  <a:lnTo>
                    <a:pt x="43969" y="44638"/>
                  </a:lnTo>
                  <a:lnTo>
                    <a:pt x="32288" y="44617"/>
                  </a:lnTo>
                  <a:lnTo>
                    <a:pt x="30465" y="45608"/>
                  </a:lnTo>
                  <a:lnTo>
                    <a:pt x="29249" y="47262"/>
                  </a:lnTo>
                  <a:lnTo>
                    <a:pt x="28438" y="49356"/>
                  </a:lnTo>
                  <a:lnTo>
                    <a:pt x="26904" y="50752"/>
                  </a:lnTo>
                  <a:lnTo>
                    <a:pt x="24889" y="51682"/>
                  </a:lnTo>
                  <a:lnTo>
                    <a:pt x="22552" y="52303"/>
                  </a:lnTo>
                  <a:lnTo>
                    <a:pt x="17306" y="55638"/>
                  </a:lnTo>
                  <a:lnTo>
                    <a:pt x="10592" y="61124"/>
                  </a:lnTo>
                  <a:lnTo>
                    <a:pt x="7025" y="64519"/>
                  </a:lnTo>
                  <a:lnTo>
                    <a:pt x="4683" y="66814"/>
                  </a:lnTo>
                  <a:lnTo>
                    <a:pt x="3122" y="69336"/>
                  </a:lnTo>
                  <a:lnTo>
                    <a:pt x="2081" y="72009"/>
                  </a:lnTo>
                  <a:lnTo>
                    <a:pt x="1387" y="74784"/>
                  </a:lnTo>
                  <a:lnTo>
                    <a:pt x="924" y="77626"/>
                  </a:lnTo>
                  <a:lnTo>
                    <a:pt x="616" y="80513"/>
                  </a:lnTo>
                  <a:lnTo>
                    <a:pt x="121" y="87534"/>
                  </a:lnTo>
                  <a:lnTo>
                    <a:pt x="53" y="91140"/>
                  </a:lnTo>
                  <a:lnTo>
                    <a:pt x="0" y="111372"/>
                  </a:lnTo>
                  <a:lnTo>
                    <a:pt x="993" y="112932"/>
                  </a:lnTo>
                  <a:lnTo>
                    <a:pt x="2648" y="113972"/>
                  </a:lnTo>
                  <a:lnTo>
                    <a:pt x="7696" y="115641"/>
                  </a:lnTo>
                  <a:lnTo>
                    <a:pt x="8110" y="116770"/>
                  </a:lnTo>
                  <a:lnTo>
                    <a:pt x="8570" y="120671"/>
                  </a:lnTo>
                  <a:lnTo>
                    <a:pt x="8829" y="123704"/>
                  </a:lnTo>
                  <a:lnTo>
                    <a:pt x="9859" y="124130"/>
                  </a:lnTo>
                  <a:lnTo>
                    <a:pt x="13652" y="124603"/>
                  </a:lnTo>
                  <a:lnTo>
                    <a:pt x="15060" y="125722"/>
                  </a:lnTo>
                  <a:lnTo>
                    <a:pt x="15999" y="127459"/>
                  </a:lnTo>
                  <a:lnTo>
                    <a:pt x="16625" y="129610"/>
                  </a:lnTo>
                  <a:lnTo>
                    <a:pt x="18036" y="131043"/>
                  </a:lnTo>
                  <a:lnTo>
                    <a:pt x="19970" y="131999"/>
                  </a:lnTo>
                  <a:lnTo>
                    <a:pt x="25464" y="133534"/>
                  </a:lnTo>
                  <a:lnTo>
                    <a:pt x="31161" y="133799"/>
                  </a:lnTo>
                  <a:lnTo>
                    <a:pt x="32693" y="132844"/>
                  </a:lnTo>
                  <a:lnTo>
                    <a:pt x="33714" y="131216"/>
                  </a:lnTo>
                  <a:lnTo>
                    <a:pt x="34395" y="129138"/>
                  </a:lnTo>
                  <a:lnTo>
                    <a:pt x="35842" y="127752"/>
                  </a:lnTo>
                  <a:lnTo>
                    <a:pt x="37800" y="126829"/>
                  </a:lnTo>
                  <a:lnTo>
                    <a:pt x="43333" y="125346"/>
                  </a:lnTo>
                  <a:lnTo>
                    <a:pt x="43787" y="124233"/>
                  </a:lnTo>
                  <a:lnTo>
                    <a:pt x="44292" y="120349"/>
                  </a:lnTo>
                  <a:lnTo>
                    <a:pt x="45419" y="118917"/>
                  </a:lnTo>
                  <a:lnTo>
                    <a:pt x="47164" y="117962"/>
                  </a:lnTo>
                  <a:lnTo>
                    <a:pt x="52356" y="116429"/>
                  </a:lnTo>
                  <a:lnTo>
                    <a:pt x="52782" y="115311"/>
                  </a:lnTo>
                  <a:lnTo>
                    <a:pt x="53256" y="111423"/>
                  </a:lnTo>
                  <a:lnTo>
                    <a:pt x="53382" y="108997"/>
                  </a:lnTo>
                  <a:lnTo>
                    <a:pt x="53522" y="103656"/>
                  </a:lnTo>
                  <a:lnTo>
                    <a:pt x="53634" y="63860"/>
                  </a:lnTo>
                  <a:lnTo>
                    <a:pt x="52641" y="63398"/>
                  </a:lnTo>
                  <a:lnTo>
                    <a:pt x="48889" y="62885"/>
                  </a:lnTo>
                  <a:lnTo>
                    <a:pt x="47491" y="61755"/>
                  </a:lnTo>
                  <a:lnTo>
                    <a:pt x="46559" y="60010"/>
                  </a:lnTo>
                  <a:lnTo>
                    <a:pt x="45063" y="54821"/>
                  </a:lnTo>
                  <a:lnTo>
                    <a:pt x="43947" y="54396"/>
                  </a:lnTo>
                  <a:lnTo>
                    <a:pt x="40059" y="53922"/>
                  </a:lnTo>
                  <a:lnTo>
                    <a:pt x="38624" y="54789"/>
                  </a:lnTo>
                  <a:lnTo>
                    <a:pt x="37668" y="56358"/>
                  </a:lnTo>
                  <a:lnTo>
                    <a:pt x="37031" y="58397"/>
                  </a:lnTo>
                  <a:lnTo>
                    <a:pt x="35612" y="59756"/>
                  </a:lnTo>
                  <a:lnTo>
                    <a:pt x="33674" y="60662"/>
                  </a:lnTo>
                  <a:lnTo>
                    <a:pt x="28171" y="62116"/>
                  </a:lnTo>
                  <a:lnTo>
                    <a:pt x="24770" y="64960"/>
                  </a:lnTo>
                  <a:lnTo>
                    <a:pt x="19239" y="70131"/>
                  </a:lnTo>
                  <a:lnTo>
                    <a:pt x="13536" y="75767"/>
                  </a:lnTo>
                  <a:lnTo>
                    <a:pt x="12003" y="78281"/>
                  </a:lnTo>
                  <a:lnTo>
                    <a:pt x="10982" y="80950"/>
                  </a:lnTo>
                  <a:lnTo>
                    <a:pt x="9342" y="87621"/>
                  </a:lnTo>
                  <a:lnTo>
                    <a:pt x="6469" y="91179"/>
                  </a:lnTo>
                  <a:lnTo>
                    <a:pt x="4313" y="93517"/>
                  </a:lnTo>
                  <a:lnTo>
                    <a:pt x="3868" y="96067"/>
                  </a:lnTo>
                  <a:lnTo>
                    <a:pt x="4565" y="98760"/>
                  </a:lnTo>
                  <a:lnTo>
                    <a:pt x="6023" y="101548"/>
                  </a:lnTo>
                  <a:lnTo>
                    <a:pt x="6995" y="104398"/>
                  </a:lnTo>
                  <a:lnTo>
                    <a:pt x="7643" y="107291"/>
                  </a:lnTo>
                  <a:lnTo>
                    <a:pt x="8863" y="115539"/>
                  </a:lnTo>
                  <a:lnTo>
                    <a:pt x="11553" y="118470"/>
                  </a:lnTo>
                  <a:lnTo>
                    <a:pt x="16628" y="123695"/>
                  </a:lnTo>
                  <a:lnTo>
                    <a:pt x="18038" y="124124"/>
                  </a:lnTo>
                  <a:lnTo>
                    <a:pt x="51981" y="124981"/>
                  </a:lnTo>
                  <a:lnTo>
                    <a:pt x="55548" y="122335"/>
                  </a:lnTo>
                  <a:lnTo>
                    <a:pt x="61186" y="117293"/>
                  </a:lnTo>
                  <a:lnTo>
                    <a:pt x="70148" y="108473"/>
                  </a:lnTo>
                  <a:lnTo>
                    <a:pt x="75854" y="102782"/>
                  </a:lnTo>
                  <a:lnTo>
                    <a:pt x="77386" y="100260"/>
                  </a:lnTo>
                  <a:lnTo>
                    <a:pt x="78408" y="97586"/>
                  </a:lnTo>
                  <a:lnTo>
                    <a:pt x="79089" y="94812"/>
                  </a:lnTo>
                  <a:lnTo>
                    <a:pt x="79543" y="91970"/>
                  </a:lnTo>
                  <a:lnTo>
                    <a:pt x="79846" y="89083"/>
                  </a:lnTo>
                  <a:lnTo>
                    <a:pt x="80048" y="86167"/>
                  </a:lnTo>
                  <a:lnTo>
                    <a:pt x="80183" y="83230"/>
                  </a:lnTo>
                  <a:lnTo>
                    <a:pt x="80416" y="73157"/>
                  </a:lnTo>
                  <a:lnTo>
                    <a:pt x="80441" y="67182"/>
                  </a:lnTo>
                  <a:lnTo>
                    <a:pt x="79451" y="64621"/>
                  </a:lnTo>
                  <a:lnTo>
                    <a:pt x="77798" y="61921"/>
                  </a:lnTo>
                  <a:lnTo>
                    <a:pt x="72754" y="55199"/>
                  </a:lnTo>
                  <a:lnTo>
                    <a:pt x="69416" y="51633"/>
                  </a:lnTo>
                  <a:lnTo>
                    <a:pt x="63925" y="46001"/>
                  </a:lnTo>
                  <a:lnTo>
                    <a:pt x="62481" y="45539"/>
                  </a:lnTo>
                  <a:lnTo>
                    <a:pt x="45183" y="44625"/>
                  </a:lnTo>
                  <a:lnTo>
                    <a:pt x="37041" y="44616"/>
                  </a:lnTo>
                  <a:lnTo>
                    <a:pt x="33679" y="47260"/>
                  </a:lnTo>
                  <a:lnTo>
                    <a:pt x="27218" y="53177"/>
                  </a:lnTo>
                  <a:lnTo>
                    <a:pt x="18256" y="53534"/>
                  </a:lnTo>
                  <a:lnTo>
                    <a:pt x="18046" y="56185"/>
                  </a:lnTo>
                  <a:lnTo>
                    <a:pt x="17878" y="62464"/>
                  </a:lnTo>
                  <a:lnTo>
                    <a:pt x="17878" y="62474"/>
                  </a:lnTo>
                  <a:lnTo>
                    <a:pt x="74897" y="62474"/>
                  </a:lnTo>
                  <a:lnTo>
                    <a:pt x="77741" y="63466"/>
                  </a:lnTo>
                  <a:lnTo>
                    <a:pt x="83551" y="67214"/>
                  </a:lnTo>
                  <a:lnTo>
                    <a:pt x="89444" y="69542"/>
                  </a:lnTo>
                  <a:lnTo>
                    <a:pt x="105506" y="71294"/>
                  </a:lnTo>
                  <a:lnTo>
                    <a:pt x="181653" y="71404"/>
                  </a:lnTo>
                  <a:lnTo>
                    <a:pt x="184669" y="72396"/>
                  </a:lnTo>
                  <a:lnTo>
                    <a:pt x="190669" y="76144"/>
                  </a:lnTo>
                  <a:lnTo>
                    <a:pt x="199295" y="78471"/>
                  </a:lnTo>
                  <a:lnTo>
                    <a:pt x="302228" y="80333"/>
                  </a:lnTo>
                  <a:lnTo>
                    <a:pt x="435040" y="80333"/>
                  </a:lnTo>
                  <a:lnTo>
                    <a:pt x="446957" y="82979"/>
                  </a:lnTo>
                  <a:lnTo>
                    <a:pt x="458876" y="86470"/>
                  </a:lnTo>
                  <a:lnTo>
                    <a:pt x="506550" y="89154"/>
                  </a:lnTo>
                  <a:lnTo>
                    <a:pt x="1197847" y="89263"/>
                  </a:lnTo>
                  <a:lnTo>
                    <a:pt x="1215723" y="86617"/>
                  </a:lnTo>
                  <a:lnTo>
                    <a:pt x="1233601" y="83126"/>
                  </a:lnTo>
                  <a:lnTo>
                    <a:pt x="1331931" y="80366"/>
                  </a:lnTo>
                  <a:lnTo>
                    <a:pt x="1422316" y="79341"/>
                  </a:lnTo>
                  <a:lnTo>
                    <a:pt x="1443946" y="75593"/>
                  </a:lnTo>
                  <a:lnTo>
                    <a:pt x="1546421" y="71452"/>
                  </a:lnTo>
                  <a:lnTo>
                    <a:pt x="1962381" y="71404"/>
                  </a:lnTo>
                  <a:lnTo>
                    <a:pt x="1982608" y="68758"/>
                  </a:lnTo>
                  <a:lnTo>
                    <a:pt x="2001531" y="65266"/>
                  </a:lnTo>
                  <a:lnTo>
                    <a:pt x="2098818" y="62522"/>
                  </a:lnTo>
                  <a:lnTo>
                    <a:pt x="3080986" y="62474"/>
                  </a:lnTo>
                  <a:lnTo>
                    <a:pt x="3092925" y="65119"/>
                  </a:lnTo>
                  <a:lnTo>
                    <a:pt x="3105846" y="68611"/>
                  </a:lnTo>
                  <a:lnTo>
                    <a:pt x="3206052" y="71402"/>
                  </a:lnTo>
                  <a:lnTo>
                    <a:pt x="3228619" y="71403"/>
                  </a:lnTo>
                  <a:lnTo>
                    <a:pt x="3232061" y="72395"/>
                  </a:lnTo>
                  <a:lnTo>
                    <a:pt x="3238535" y="76144"/>
                  </a:lnTo>
                  <a:lnTo>
                    <a:pt x="3247371" y="78471"/>
                  </a:lnTo>
                  <a:lnTo>
                    <a:pt x="3274324" y="80224"/>
                  </a:lnTo>
                  <a:lnTo>
                    <a:pt x="3277431" y="81253"/>
                  </a:lnTo>
                  <a:lnTo>
                    <a:pt x="3283530" y="85041"/>
                  </a:lnTo>
                  <a:lnTo>
                    <a:pt x="3287803" y="88012"/>
                  </a:lnTo>
                  <a:lnTo>
                    <a:pt x="3291451" y="88707"/>
                  </a:lnTo>
                  <a:lnTo>
                    <a:pt x="3324990" y="89263"/>
                  </a:lnTo>
                  <a:lnTo>
                    <a:pt x="3325195" y="86617"/>
                  </a:lnTo>
                  <a:lnTo>
                    <a:pt x="3325348" y="80701"/>
                  </a:lnTo>
                  <a:lnTo>
                    <a:pt x="3325358" y="36088"/>
                  </a:lnTo>
                  <a:lnTo>
                    <a:pt x="3322710" y="33218"/>
                  </a:lnTo>
                  <a:lnTo>
                    <a:pt x="3316787" y="27133"/>
                  </a:lnTo>
                  <a:lnTo>
                    <a:pt x="3316583" y="24277"/>
                  </a:lnTo>
                  <a:lnTo>
                    <a:pt x="3316529" y="22127"/>
                  </a:lnTo>
                  <a:lnTo>
                    <a:pt x="3315499" y="20693"/>
                  </a:lnTo>
                  <a:lnTo>
                    <a:pt x="3313819" y="19737"/>
                  </a:lnTo>
                  <a:lnTo>
                    <a:pt x="3307851" y="17937"/>
                  </a:lnTo>
                  <a:lnTo>
                    <a:pt x="3302844" y="17858"/>
                  </a:lnTo>
                  <a:lnTo>
                    <a:pt x="3300417" y="18839"/>
                  </a:lnTo>
                  <a:lnTo>
                    <a:pt x="3295071" y="22575"/>
                  </a:lnTo>
                  <a:lnTo>
                    <a:pt x="3291222" y="25517"/>
                  </a:lnTo>
                  <a:lnTo>
                    <a:pt x="3287673" y="26205"/>
                  </a:lnTo>
                  <a:lnTo>
                    <a:pt x="3277302" y="26646"/>
                  </a:lnTo>
                  <a:lnTo>
                    <a:pt x="3275442" y="27675"/>
                  </a:lnTo>
                  <a:lnTo>
                    <a:pt x="3274203" y="29353"/>
                  </a:lnTo>
                  <a:lnTo>
                    <a:pt x="3272213" y="34434"/>
                  </a:lnTo>
                  <a:lnTo>
                    <a:pt x="3269293" y="37775"/>
                  </a:lnTo>
                  <a:lnTo>
                    <a:pt x="3263165" y="44214"/>
                  </a:lnTo>
                  <a:lnTo>
                    <a:pt x="3255121" y="52268"/>
                  </a:lnTo>
                  <a:lnTo>
                    <a:pt x="3255690" y="53685"/>
                  </a:lnTo>
                  <a:lnTo>
                    <a:pt x="3257061" y="55623"/>
                  </a:lnTo>
                  <a:lnTo>
                    <a:pt x="3262449" y="62073"/>
                  </a:lnTo>
                  <a:lnTo>
                    <a:pt x="3267431" y="62355"/>
                  </a:lnTo>
                  <a:lnTo>
                    <a:pt x="3268861" y="63387"/>
                  </a:lnTo>
                  <a:lnTo>
                    <a:pt x="3269815" y="65067"/>
                  </a:lnTo>
                  <a:lnTo>
                    <a:pt x="3271347" y="70152"/>
                  </a:lnTo>
                  <a:lnTo>
                    <a:pt x="3272465" y="70569"/>
                  </a:lnTo>
                  <a:lnTo>
                    <a:pt x="3284132" y="71293"/>
                  </a:lnTo>
                  <a:lnTo>
                    <a:pt x="3285956" y="70338"/>
                  </a:lnTo>
                  <a:lnTo>
                    <a:pt x="3287171" y="68709"/>
                  </a:lnTo>
                  <a:lnTo>
                    <a:pt x="3287981" y="66630"/>
                  </a:lnTo>
                  <a:lnTo>
                    <a:pt x="3289514" y="65245"/>
                  </a:lnTo>
                  <a:lnTo>
                    <a:pt x="3291530" y="64321"/>
                  </a:lnTo>
                  <a:lnTo>
                    <a:pt x="3297156" y="62839"/>
                  </a:lnTo>
                  <a:lnTo>
                    <a:pt x="3302875" y="62582"/>
                  </a:lnTo>
                  <a:lnTo>
                    <a:pt x="3305404" y="61554"/>
                  </a:lnTo>
                  <a:lnTo>
                    <a:pt x="3310861" y="57765"/>
                  </a:lnTo>
                  <a:lnTo>
                    <a:pt x="3312714" y="55366"/>
                  </a:lnTo>
                  <a:lnTo>
                    <a:pt x="3313949" y="52774"/>
                  </a:lnTo>
                  <a:lnTo>
                    <a:pt x="3314772" y="50055"/>
                  </a:lnTo>
                  <a:lnTo>
                    <a:pt x="3316315" y="48241"/>
                  </a:lnTo>
                  <a:lnTo>
                    <a:pt x="3318335" y="47032"/>
                  </a:lnTo>
                  <a:lnTo>
                    <a:pt x="3320676" y="46226"/>
                  </a:lnTo>
                  <a:lnTo>
                    <a:pt x="3322237" y="44697"/>
                  </a:lnTo>
                  <a:lnTo>
                    <a:pt x="3323278" y="42685"/>
                  </a:lnTo>
                  <a:lnTo>
                    <a:pt x="3323971" y="40351"/>
                  </a:lnTo>
                  <a:lnTo>
                    <a:pt x="3325427" y="37804"/>
                  </a:lnTo>
                  <a:lnTo>
                    <a:pt x="3327390" y="35113"/>
                  </a:lnTo>
                  <a:lnTo>
                    <a:pt x="3332933" y="28406"/>
                  </a:lnTo>
                  <a:lnTo>
                    <a:pt x="3333691" y="24843"/>
                  </a:lnTo>
                  <a:lnTo>
                    <a:pt x="3333893" y="22504"/>
                  </a:lnTo>
                  <a:lnTo>
                    <a:pt x="3334028" y="19952"/>
                  </a:lnTo>
                  <a:lnTo>
                    <a:pt x="3334287" y="9385"/>
                  </a:lnTo>
                  <a:lnTo>
                    <a:pt x="3334294" y="4300"/>
                  </a:lnTo>
                  <a:lnTo>
                    <a:pt x="3333303" y="2855"/>
                  </a:lnTo>
                  <a:lnTo>
                    <a:pt x="3331648" y="1892"/>
                  </a:lnTo>
                  <a:lnTo>
                    <a:pt x="3327161" y="822"/>
                  </a:lnTo>
                  <a:lnTo>
                    <a:pt x="3312151" y="0"/>
                  </a:lnTo>
                  <a:lnTo>
                    <a:pt x="3310594" y="980"/>
                  </a:lnTo>
                  <a:lnTo>
                    <a:pt x="3309556" y="2627"/>
                  </a:lnTo>
                  <a:lnTo>
                    <a:pt x="3308864" y="4716"/>
                  </a:lnTo>
                  <a:lnTo>
                    <a:pt x="3307410" y="7102"/>
                  </a:lnTo>
                  <a:lnTo>
                    <a:pt x="3305447" y="9684"/>
                  </a:lnTo>
                  <a:lnTo>
                    <a:pt x="3303144" y="12398"/>
                  </a:lnTo>
                  <a:lnTo>
                    <a:pt x="3300617" y="14207"/>
                  </a:lnTo>
                  <a:lnTo>
                    <a:pt x="3292314" y="17746"/>
                  </a:lnTo>
                  <a:lnTo>
                    <a:pt x="3289423" y="19756"/>
                  </a:lnTo>
                  <a:lnTo>
                    <a:pt x="3286503" y="22089"/>
                  </a:lnTo>
                  <a:lnTo>
                    <a:pt x="3283563" y="24637"/>
                  </a:lnTo>
                  <a:lnTo>
                    <a:pt x="3280609" y="27327"/>
                  </a:lnTo>
                  <a:lnTo>
                    <a:pt x="3277648" y="30113"/>
                  </a:lnTo>
                  <a:lnTo>
                    <a:pt x="3275673" y="32962"/>
                  </a:lnTo>
                  <a:lnTo>
                    <a:pt x="3274357" y="35854"/>
                  </a:lnTo>
                  <a:lnTo>
                    <a:pt x="3273479" y="38774"/>
                  </a:lnTo>
                  <a:lnTo>
                    <a:pt x="3271900" y="41713"/>
                  </a:lnTo>
                  <a:lnTo>
                    <a:pt x="3269855" y="44664"/>
                  </a:lnTo>
                  <a:lnTo>
                    <a:pt x="3267497" y="47624"/>
                  </a:lnTo>
                  <a:lnTo>
                    <a:pt x="3265927" y="50590"/>
                  </a:lnTo>
                  <a:lnTo>
                    <a:pt x="3264880" y="53559"/>
                  </a:lnTo>
                  <a:lnTo>
                    <a:pt x="3263198" y="60713"/>
                  </a:lnTo>
                  <a:lnTo>
                    <a:pt x="3262968" y="64337"/>
                  </a:lnTo>
                  <a:lnTo>
                    <a:pt x="3262866" y="69255"/>
                  </a:lnTo>
                  <a:lnTo>
                    <a:pt x="3262795" y="83419"/>
                  </a:lnTo>
                  <a:lnTo>
                    <a:pt x="3263785" y="86359"/>
                  </a:lnTo>
                  <a:lnTo>
                    <a:pt x="3265438" y="89311"/>
                  </a:lnTo>
                  <a:lnTo>
                    <a:pt x="3270482" y="96438"/>
                  </a:lnTo>
                  <a:lnTo>
                    <a:pt x="3271171" y="100059"/>
                  </a:lnTo>
                  <a:lnTo>
                    <a:pt x="3271355" y="102413"/>
                  </a:lnTo>
                  <a:lnTo>
                    <a:pt x="3272472" y="103983"/>
                  </a:lnTo>
                  <a:lnTo>
                    <a:pt x="3274209" y="105029"/>
                  </a:lnTo>
                  <a:lnTo>
                    <a:pt x="3278787" y="106192"/>
                  </a:lnTo>
                  <a:lnTo>
                    <a:pt x="3287981" y="107000"/>
                  </a:lnTo>
                  <a:lnTo>
                    <a:pt x="3291530" y="109713"/>
                  </a:lnTo>
                  <a:lnTo>
                    <a:pt x="3293867" y="111826"/>
                  </a:lnTo>
                  <a:lnTo>
                    <a:pt x="3295425" y="112243"/>
                  </a:lnTo>
                  <a:lnTo>
                    <a:pt x="3296464" y="111528"/>
                  </a:lnTo>
                  <a:lnTo>
                    <a:pt x="3297156" y="110059"/>
                  </a:lnTo>
                  <a:lnTo>
                    <a:pt x="3298611" y="109080"/>
                  </a:lnTo>
                  <a:lnTo>
                    <a:pt x="3302875" y="107992"/>
                  </a:lnTo>
                  <a:lnTo>
                    <a:pt x="3314772" y="107198"/>
                  </a:lnTo>
                  <a:lnTo>
                    <a:pt x="3318335" y="104510"/>
                  </a:lnTo>
                  <a:lnTo>
                    <a:pt x="3320676" y="102404"/>
                  </a:lnTo>
                  <a:lnTo>
                    <a:pt x="3325926" y="97418"/>
                  </a:lnTo>
                  <a:lnTo>
                    <a:pt x="3328716" y="94700"/>
                  </a:lnTo>
                  <a:lnTo>
                    <a:pt x="3330576" y="91895"/>
                  </a:lnTo>
                  <a:lnTo>
                    <a:pt x="3331817" y="89033"/>
                  </a:lnTo>
                  <a:lnTo>
                    <a:pt x="3332643" y="86133"/>
                  </a:lnTo>
                  <a:lnTo>
                    <a:pt x="3334188" y="83208"/>
                  </a:lnTo>
                  <a:lnTo>
                    <a:pt x="3336211" y="80265"/>
                  </a:lnTo>
                  <a:lnTo>
                    <a:pt x="3338553" y="77311"/>
                  </a:lnTo>
                  <a:lnTo>
                    <a:pt x="3340114" y="74350"/>
                  </a:lnTo>
                  <a:lnTo>
                    <a:pt x="3341155" y="71383"/>
                  </a:lnTo>
                  <a:lnTo>
                    <a:pt x="3341849" y="68413"/>
                  </a:lnTo>
                  <a:lnTo>
                    <a:pt x="3343305" y="66434"/>
                  </a:lnTo>
                  <a:lnTo>
                    <a:pt x="3345268" y="65114"/>
                  </a:lnTo>
                  <a:lnTo>
                    <a:pt x="3347570" y="64234"/>
                  </a:lnTo>
                  <a:lnTo>
                    <a:pt x="3349106" y="62655"/>
                  </a:lnTo>
                  <a:lnTo>
                    <a:pt x="3350129" y="60610"/>
                  </a:lnTo>
                  <a:lnTo>
                    <a:pt x="3350811" y="58255"/>
                  </a:lnTo>
                  <a:lnTo>
                    <a:pt x="3351266" y="55692"/>
                  </a:lnTo>
                  <a:lnTo>
                    <a:pt x="3351569" y="52992"/>
                  </a:lnTo>
                  <a:lnTo>
                    <a:pt x="3352056" y="46269"/>
                  </a:lnTo>
                  <a:lnTo>
                    <a:pt x="3349474" y="42704"/>
                  </a:lnTo>
                  <a:lnTo>
                    <a:pt x="3344469" y="37071"/>
                  </a:lnTo>
                  <a:lnTo>
                    <a:pt x="3343065" y="36609"/>
                  </a:lnTo>
                  <a:lnTo>
                    <a:pt x="3338857" y="36096"/>
                  </a:lnTo>
                  <a:lnTo>
                    <a:pt x="3336343" y="34966"/>
                  </a:lnTo>
                  <a:lnTo>
                    <a:pt x="3330903" y="31066"/>
                  </a:lnTo>
                  <a:lnTo>
                    <a:pt x="3328061" y="29629"/>
                  </a:lnTo>
                  <a:lnTo>
                    <a:pt x="3322256" y="28032"/>
                  </a:lnTo>
                  <a:lnTo>
                    <a:pt x="3313403" y="27133"/>
                  </a:lnTo>
                  <a:lnTo>
                    <a:pt x="3310435" y="28000"/>
                  </a:lnTo>
                  <a:lnTo>
                    <a:pt x="3304490" y="31608"/>
                  </a:lnTo>
                  <a:lnTo>
                    <a:pt x="3298536" y="33872"/>
                  </a:lnTo>
                  <a:lnTo>
                    <a:pt x="3291366" y="35327"/>
                  </a:lnTo>
                  <a:lnTo>
                    <a:pt x="3287737" y="38171"/>
                  </a:lnTo>
                  <a:lnTo>
                    <a:pt x="3282060" y="43342"/>
                  </a:lnTo>
                  <a:lnTo>
                    <a:pt x="3278635" y="44049"/>
                  </a:lnTo>
                  <a:lnTo>
                    <a:pt x="3276331" y="44237"/>
                  </a:lnTo>
                  <a:lnTo>
                    <a:pt x="3274795" y="45355"/>
                  </a:lnTo>
                  <a:lnTo>
                    <a:pt x="3273772" y="47092"/>
                  </a:lnTo>
                  <a:lnTo>
                    <a:pt x="3272128" y="52270"/>
                  </a:lnTo>
                  <a:lnTo>
                    <a:pt x="3271903" y="55624"/>
                  </a:lnTo>
                  <a:lnTo>
                    <a:pt x="3271759" y="61121"/>
                  </a:lnTo>
                  <a:lnTo>
                    <a:pt x="3272740" y="61572"/>
                  </a:lnTo>
                  <a:lnTo>
                    <a:pt x="3280662" y="6247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21"/>
            <p:cNvSpPr/>
            <p:nvPr/>
          </p:nvSpPr>
          <p:spPr>
            <a:xfrm>
              <a:off x="3079163" y="3000385"/>
              <a:ext cx="98322" cy="142753"/>
            </a:xfrm>
            <a:custGeom>
              <a:avLst/>
              <a:gdLst/>
              <a:ahLst/>
              <a:cxnLst/>
              <a:rect l="0" t="0" r="0" b="0"/>
              <a:pathLst>
                <a:path w="98322" h="142753">
                  <a:moveTo>
                    <a:pt x="0" y="53568"/>
                  </a:moveTo>
                  <a:lnTo>
                    <a:pt x="0" y="62130"/>
                  </a:lnTo>
                  <a:lnTo>
                    <a:pt x="2649" y="64980"/>
                  </a:lnTo>
                  <a:lnTo>
                    <a:pt x="7697" y="70154"/>
                  </a:lnTo>
                  <a:lnTo>
                    <a:pt x="8388" y="73507"/>
                  </a:lnTo>
                  <a:lnTo>
                    <a:pt x="8831" y="79004"/>
                  </a:lnTo>
                  <a:lnTo>
                    <a:pt x="9860" y="79455"/>
                  </a:lnTo>
                  <a:lnTo>
                    <a:pt x="11540" y="79755"/>
                  </a:lnTo>
                  <a:lnTo>
                    <a:pt x="16627" y="80238"/>
                  </a:lnTo>
                  <a:lnTo>
                    <a:pt x="18038" y="80278"/>
                  </a:lnTo>
                  <a:lnTo>
                    <a:pt x="31163" y="80354"/>
                  </a:lnTo>
                  <a:lnTo>
                    <a:pt x="33687" y="79363"/>
                  </a:lnTo>
                  <a:lnTo>
                    <a:pt x="36364" y="77710"/>
                  </a:lnTo>
                  <a:lnTo>
                    <a:pt x="43050" y="72668"/>
                  </a:lnTo>
                  <a:lnTo>
                    <a:pt x="44592" y="71262"/>
                  </a:lnTo>
                  <a:lnTo>
                    <a:pt x="48954" y="67054"/>
                  </a:lnTo>
                  <a:lnTo>
                    <a:pt x="51508" y="65535"/>
                  </a:lnTo>
                  <a:lnTo>
                    <a:pt x="54204" y="64523"/>
                  </a:lnTo>
                  <a:lnTo>
                    <a:pt x="56994" y="63848"/>
                  </a:lnTo>
                  <a:lnTo>
                    <a:pt x="59848" y="62405"/>
                  </a:lnTo>
                  <a:lnTo>
                    <a:pt x="62743" y="60452"/>
                  </a:lnTo>
                  <a:lnTo>
                    <a:pt x="65666" y="58157"/>
                  </a:lnTo>
                  <a:lnTo>
                    <a:pt x="67616" y="55635"/>
                  </a:lnTo>
                  <a:lnTo>
                    <a:pt x="68915" y="52962"/>
                  </a:lnTo>
                  <a:lnTo>
                    <a:pt x="69781" y="50187"/>
                  </a:lnTo>
                  <a:lnTo>
                    <a:pt x="71352" y="48338"/>
                  </a:lnTo>
                  <a:lnTo>
                    <a:pt x="73392" y="47104"/>
                  </a:lnTo>
                  <a:lnTo>
                    <a:pt x="75746" y="46282"/>
                  </a:lnTo>
                  <a:lnTo>
                    <a:pt x="77315" y="44742"/>
                  </a:lnTo>
                  <a:lnTo>
                    <a:pt x="78361" y="42723"/>
                  </a:lnTo>
                  <a:lnTo>
                    <a:pt x="79058" y="40385"/>
                  </a:lnTo>
                  <a:lnTo>
                    <a:pt x="79523" y="37834"/>
                  </a:lnTo>
                  <a:lnTo>
                    <a:pt x="79833" y="35141"/>
                  </a:lnTo>
                  <a:lnTo>
                    <a:pt x="80039" y="32353"/>
                  </a:lnTo>
                  <a:lnTo>
                    <a:pt x="81171" y="30495"/>
                  </a:lnTo>
                  <a:lnTo>
                    <a:pt x="82918" y="29256"/>
                  </a:lnTo>
                  <a:lnTo>
                    <a:pt x="85076" y="28430"/>
                  </a:lnTo>
                  <a:lnTo>
                    <a:pt x="86514" y="26888"/>
                  </a:lnTo>
                  <a:lnTo>
                    <a:pt x="87474" y="24867"/>
                  </a:lnTo>
                  <a:lnTo>
                    <a:pt x="88113" y="22528"/>
                  </a:lnTo>
                  <a:lnTo>
                    <a:pt x="88539" y="19976"/>
                  </a:lnTo>
                  <a:lnTo>
                    <a:pt x="88823" y="17283"/>
                  </a:lnTo>
                  <a:lnTo>
                    <a:pt x="89013" y="14495"/>
                  </a:lnTo>
                  <a:lnTo>
                    <a:pt x="88146" y="12636"/>
                  </a:lnTo>
                  <a:lnTo>
                    <a:pt x="86575" y="11397"/>
                  </a:lnTo>
                  <a:lnTo>
                    <a:pt x="84534" y="10571"/>
                  </a:lnTo>
                  <a:lnTo>
                    <a:pt x="83174" y="9029"/>
                  </a:lnTo>
                  <a:lnTo>
                    <a:pt x="82267" y="7008"/>
                  </a:lnTo>
                  <a:lnTo>
                    <a:pt x="80811" y="1376"/>
                  </a:lnTo>
                  <a:lnTo>
                    <a:pt x="79698" y="914"/>
                  </a:lnTo>
                  <a:lnTo>
                    <a:pt x="77963" y="606"/>
                  </a:lnTo>
                  <a:lnTo>
                    <a:pt x="71891" y="26"/>
                  </a:lnTo>
                  <a:lnTo>
                    <a:pt x="66880" y="0"/>
                  </a:lnTo>
                  <a:lnTo>
                    <a:pt x="64452" y="989"/>
                  </a:lnTo>
                  <a:lnTo>
                    <a:pt x="61840" y="2640"/>
                  </a:lnTo>
                  <a:lnTo>
                    <a:pt x="55256" y="7679"/>
                  </a:lnTo>
                  <a:lnTo>
                    <a:pt x="53723" y="9084"/>
                  </a:lnTo>
                  <a:lnTo>
                    <a:pt x="46819" y="15803"/>
                  </a:lnTo>
                  <a:lnTo>
                    <a:pt x="31501" y="31033"/>
                  </a:lnTo>
                  <a:lnTo>
                    <a:pt x="29940" y="33584"/>
                  </a:lnTo>
                  <a:lnTo>
                    <a:pt x="28899" y="36276"/>
                  </a:lnTo>
                  <a:lnTo>
                    <a:pt x="28206" y="39063"/>
                  </a:lnTo>
                  <a:lnTo>
                    <a:pt x="26750" y="40921"/>
                  </a:lnTo>
                  <a:lnTo>
                    <a:pt x="24786" y="42160"/>
                  </a:lnTo>
                  <a:lnTo>
                    <a:pt x="22484" y="42986"/>
                  </a:lnTo>
                  <a:lnTo>
                    <a:pt x="20948" y="44529"/>
                  </a:lnTo>
                  <a:lnTo>
                    <a:pt x="19925" y="46550"/>
                  </a:lnTo>
                  <a:lnTo>
                    <a:pt x="19243" y="48889"/>
                  </a:lnTo>
                  <a:lnTo>
                    <a:pt x="17795" y="51441"/>
                  </a:lnTo>
                  <a:lnTo>
                    <a:pt x="15837" y="54134"/>
                  </a:lnTo>
                  <a:lnTo>
                    <a:pt x="13538" y="56922"/>
                  </a:lnTo>
                  <a:lnTo>
                    <a:pt x="12005" y="59772"/>
                  </a:lnTo>
                  <a:lnTo>
                    <a:pt x="10983" y="62665"/>
                  </a:lnTo>
                  <a:lnTo>
                    <a:pt x="10302" y="65586"/>
                  </a:lnTo>
                  <a:lnTo>
                    <a:pt x="9848" y="68525"/>
                  </a:lnTo>
                  <a:lnTo>
                    <a:pt x="9545" y="71477"/>
                  </a:lnTo>
                  <a:lnTo>
                    <a:pt x="9059" y="78603"/>
                  </a:lnTo>
                  <a:lnTo>
                    <a:pt x="11641" y="82223"/>
                  </a:lnTo>
                  <a:lnTo>
                    <a:pt x="16647" y="87891"/>
                  </a:lnTo>
                  <a:lnTo>
                    <a:pt x="25467" y="96853"/>
                  </a:lnTo>
                  <a:lnTo>
                    <a:pt x="25917" y="98299"/>
                  </a:lnTo>
                  <a:lnTo>
                    <a:pt x="26418" y="102552"/>
                  </a:lnTo>
                  <a:lnTo>
                    <a:pt x="27544" y="104084"/>
                  </a:lnTo>
                  <a:lnTo>
                    <a:pt x="29289" y="105104"/>
                  </a:lnTo>
                  <a:lnTo>
                    <a:pt x="31445" y="105785"/>
                  </a:lnTo>
                  <a:lnTo>
                    <a:pt x="33876" y="106238"/>
                  </a:lnTo>
                  <a:lnTo>
                    <a:pt x="36490" y="106541"/>
                  </a:lnTo>
                  <a:lnTo>
                    <a:pt x="39225" y="106742"/>
                  </a:lnTo>
                  <a:lnTo>
                    <a:pt x="42042" y="106877"/>
                  </a:lnTo>
                  <a:lnTo>
                    <a:pt x="47821" y="107026"/>
                  </a:lnTo>
                  <a:lnTo>
                    <a:pt x="49759" y="106074"/>
                  </a:lnTo>
                  <a:lnTo>
                    <a:pt x="51051" y="104447"/>
                  </a:lnTo>
                  <a:lnTo>
                    <a:pt x="51913" y="102370"/>
                  </a:lnTo>
                  <a:lnTo>
                    <a:pt x="53480" y="100985"/>
                  </a:lnTo>
                  <a:lnTo>
                    <a:pt x="55518" y="100062"/>
                  </a:lnTo>
                  <a:lnTo>
                    <a:pt x="57870" y="99447"/>
                  </a:lnTo>
                  <a:lnTo>
                    <a:pt x="60432" y="98045"/>
                  </a:lnTo>
                  <a:lnTo>
                    <a:pt x="63132" y="96117"/>
                  </a:lnTo>
                  <a:lnTo>
                    <a:pt x="65926" y="93841"/>
                  </a:lnTo>
                  <a:lnTo>
                    <a:pt x="68782" y="92322"/>
                  </a:lnTo>
                  <a:lnTo>
                    <a:pt x="71679" y="91310"/>
                  </a:lnTo>
                  <a:lnTo>
                    <a:pt x="74604" y="90636"/>
                  </a:lnTo>
                  <a:lnTo>
                    <a:pt x="76554" y="89194"/>
                  </a:lnTo>
                  <a:lnTo>
                    <a:pt x="77853" y="87241"/>
                  </a:lnTo>
                  <a:lnTo>
                    <a:pt x="78720" y="84946"/>
                  </a:lnTo>
                  <a:lnTo>
                    <a:pt x="80291" y="83416"/>
                  </a:lnTo>
                  <a:lnTo>
                    <a:pt x="82331" y="82396"/>
                  </a:lnTo>
                  <a:lnTo>
                    <a:pt x="84685" y="81717"/>
                  </a:lnTo>
                  <a:lnTo>
                    <a:pt x="86254" y="80271"/>
                  </a:lnTo>
                  <a:lnTo>
                    <a:pt x="87300" y="78315"/>
                  </a:lnTo>
                  <a:lnTo>
                    <a:pt x="87997" y="76019"/>
                  </a:lnTo>
                  <a:lnTo>
                    <a:pt x="88462" y="73496"/>
                  </a:lnTo>
                  <a:lnTo>
                    <a:pt x="88772" y="70822"/>
                  </a:lnTo>
                  <a:lnTo>
                    <a:pt x="88979" y="68047"/>
                  </a:lnTo>
                  <a:lnTo>
                    <a:pt x="90110" y="66197"/>
                  </a:lnTo>
                  <a:lnTo>
                    <a:pt x="91857" y="64964"/>
                  </a:lnTo>
                  <a:lnTo>
                    <a:pt x="94015" y="64142"/>
                  </a:lnTo>
                  <a:lnTo>
                    <a:pt x="95454" y="62601"/>
                  </a:lnTo>
                  <a:lnTo>
                    <a:pt x="96413" y="60583"/>
                  </a:lnTo>
                  <a:lnTo>
                    <a:pt x="97052" y="58244"/>
                  </a:lnTo>
                  <a:lnTo>
                    <a:pt x="97479" y="55693"/>
                  </a:lnTo>
                  <a:lnTo>
                    <a:pt x="97763" y="53000"/>
                  </a:lnTo>
                  <a:lnTo>
                    <a:pt x="98219" y="46290"/>
                  </a:lnTo>
                  <a:lnTo>
                    <a:pt x="98281" y="42726"/>
                  </a:lnTo>
                  <a:lnTo>
                    <a:pt x="98321" y="32354"/>
                  </a:lnTo>
                  <a:lnTo>
                    <a:pt x="97331" y="30496"/>
                  </a:lnTo>
                  <a:lnTo>
                    <a:pt x="95678" y="29257"/>
                  </a:lnTo>
                  <a:lnTo>
                    <a:pt x="89760" y="26924"/>
                  </a:lnTo>
                  <a:lnTo>
                    <a:pt x="86907" y="26843"/>
                  </a:lnTo>
                  <a:lnTo>
                    <a:pt x="59473" y="26779"/>
                  </a:lnTo>
                  <a:lnTo>
                    <a:pt x="56534" y="27771"/>
                  </a:lnTo>
                  <a:lnTo>
                    <a:pt x="53581" y="29424"/>
                  </a:lnTo>
                  <a:lnTo>
                    <a:pt x="50620" y="31519"/>
                  </a:lnTo>
                  <a:lnTo>
                    <a:pt x="48645" y="33908"/>
                  </a:lnTo>
                  <a:lnTo>
                    <a:pt x="47329" y="36492"/>
                  </a:lnTo>
                  <a:lnTo>
                    <a:pt x="46452" y="39207"/>
                  </a:lnTo>
                  <a:lnTo>
                    <a:pt x="44873" y="42010"/>
                  </a:lnTo>
                  <a:lnTo>
                    <a:pt x="42828" y="44870"/>
                  </a:lnTo>
                  <a:lnTo>
                    <a:pt x="40471" y="47770"/>
                  </a:lnTo>
                  <a:lnTo>
                    <a:pt x="37906" y="49702"/>
                  </a:lnTo>
                  <a:lnTo>
                    <a:pt x="35204" y="50990"/>
                  </a:lnTo>
                  <a:lnTo>
                    <a:pt x="32408" y="51850"/>
                  </a:lnTo>
                  <a:lnTo>
                    <a:pt x="29552" y="53415"/>
                  </a:lnTo>
                  <a:lnTo>
                    <a:pt x="26654" y="55450"/>
                  </a:lnTo>
                  <a:lnTo>
                    <a:pt x="23729" y="57799"/>
                  </a:lnTo>
                  <a:lnTo>
                    <a:pt x="21779" y="60358"/>
                  </a:lnTo>
                  <a:lnTo>
                    <a:pt x="20479" y="63055"/>
                  </a:lnTo>
                  <a:lnTo>
                    <a:pt x="19612" y="65846"/>
                  </a:lnTo>
                  <a:lnTo>
                    <a:pt x="18041" y="68698"/>
                  </a:lnTo>
                  <a:lnTo>
                    <a:pt x="16000" y="71592"/>
                  </a:lnTo>
                  <a:lnTo>
                    <a:pt x="13647" y="74514"/>
                  </a:lnTo>
                  <a:lnTo>
                    <a:pt x="12078" y="77454"/>
                  </a:lnTo>
                  <a:lnTo>
                    <a:pt x="11032" y="80406"/>
                  </a:lnTo>
                  <a:lnTo>
                    <a:pt x="10334" y="83366"/>
                  </a:lnTo>
                  <a:lnTo>
                    <a:pt x="9870" y="86332"/>
                  </a:lnTo>
                  <a:lnTo>
                    <a:pt x="9560" y="89301"/>
                  </a:lnTo>
                  <a:lnTo>
                    <a:pt x="9353" y="92273"/>
                  </a:lnTo>
                  <a:lnTo>
                    <a:pt x="9215" y="95246"/>
                  </a:lnTo>
                  <a:lnTo>
                    <a:pt x="9062" y="101196"/>
                  </a:lnTo>
                  <a:lnTo>
                    <a:pt x="8943" y="120293"/>
                  </a:lnTo>
                  <a:lnTo>
                    <a:pt x="9935" y="122856"/>
                  </a:lnTo>
                  <a:lnTo>
                    <a:pt x="11590" y="125557"/>
                  </a:lnTo>
                  <a:lnTo>
                    <a:pt x="16637" y="132280"/>
                  </a:lnTo>
                  <a:lnTo>
                    <a:pt x="18044" y="132832"/>
                  </a:lnTo>
                  <a:lnTo>
                    <a:pt x="19975" y="133200"/>
                  </a:lnTo>
                  <a:lnTo>
                    <a:pt x="22256" y="133445"/>
                  </a:lnTo>
                  <a:lnTo>
                    <a:pt x="24770" y="134600"/>
                  </a:lnTo>
                  <a:lnTo>
                    <a:pt x="27439" y="136363"/>
                  </a:lnTo>
                  <a:lnTo>
                    <a:pt x="34114" y="141580"/>
                  </a:lnTo>
                  <a:lnTo>
                    <a:pt x="35655" y="142009"/>
                  </a:lnTo>
                  <a:lnTo>
                    <a:pt x="37675" y="142294"/>
                  </a:lnTo>
                  <a:lnTo>
                    <a:pt x="40016" y="142484"/>
                  </a:lnTo>
                  <a:lnTo>
                    <a:pt x="42569" y="142611"/>
                  </a:lnTo>
                  <a:lnTo>
                    <a:pt x="48055" y="142752"/>
                  </a:lnTo>
                  <a:lnTo>
                    <a:pt x="50908" y="141797"/>
                  </a:lnTo>
                  <a:lnTo>
                    <a:pt x="53804" y="140169"/>
                  </a:lnTo>
                  <a:lnTo>
                    <a:pt x="60842" y="135167"/>
                  </a:lnTo>
                  <a:lnTo>
                    <a:pt x="62413" y="134756"/>
                  </a:lnTo>
                  <a:lnTo>
                    <a:pt x="64453" y="134482"/>
                  </a:lnTo>
                  <a:lnTo>
                    <a:pt x="66807" y="134300"/>
                  </a:lnTo>
                  <a:lnTo>
                    <a:pt x="69369" y="133186"/>
                  </a:lnTo>
                  <a:lnTo>
                    <a:pt x="72070" y="131451"/>
                  </a:lnTo>
                  <a:lnTo>
                    <a:pt x="78797" y="126279"/>
                  </a:lnTo>
                  <a:lnTo>
                    <a:pt x="80342" y="124862"/>
                  </a:lnTo>
                  <a:lnTo>
                    <a:pt x="84708" y="120642"/>
                  </a:lnTo>
                  <a:lnTo>
                    <a:pt x="86269" y="118128"/>
                  </a:lnTo>
                  <a:lnTo>
                    <a:pt x="87310" y="115459"/>
                  </a:lnTo>
                  <a:lnTo>
                    <a:pt x="88981" y="108788"/>
                  </a:lnTo>
                  <a:lnTo>
                    <a:pt x="91858" y="105230"/>
                  </a:lnTo>
                  <a:lnTo>
                    <a:pt x="94015" y="102892"/>
                  </a:lnTo>
                  <a:lnTo>
                    <a:pt x="94461" y="100341"/>
                  </a:lnTo>
                  <a:lnTo>
                    <a:pt x="93764" y="97648"/>
                  </a:lnTo>
                  <a:lnTo>
                    <a:pt x="92307" y="94861"/>
                  </a:lnTo>
                  <a:lnTo>
                    <a:pt x="91335" y="92011"/>
                  </a:lnTo>
                  <a:lnTo>
                    <a:pt x="90688" y="89118"/>
                  </a:lnTo>
                  <a:lnTo>
                    <a:pt x="90256" y="86198"/>
                  </a:lnTo>
                  <a:lnTo>
                    <a:pt x="89968" y="83258"/>
                  </a:lnTo>
                  <a:lnTo>
                    <a:pt x="89776" y="80307"/>
                  </a:lnTo>
                  <a:lnTo>
                    <a:pt x="89648" y="77347"/>
                  </a:lnTo>
                  <a:lnTo>
                    <a:pt x="89506" y="71412"/>
                  </a:lnTo>
                  <a:lnTo>
                    <a:pt x="89414" y="64258"/>
                  </a:lnTo>
                  <a:lnTo>
                    <a:pt x="86754" y="60634"/>
                  </a:lnTo>
                  <a:lnTo>
                    <a:pt x="84653" y="58279"/>
                  </a:lnTo>
                  <a:lnTo>
                    <a:pt x="83253" y="55716"/>
                  </a:lnTo>
                  <a:lnTo>
                    <a:pt x="82320" y="53016"/>
                  </a:lnTo>
                  <a:lnTo>
                    <a:pt x="81697" y="50223"/>
                  </a:lnTo>
                  <a:lnTo>
                    <a:pt x="80289" y="48361"/>
                  </a:lnTo>
                  <a:lnTo>
                    <a:pt x="78358" y="47120"/>
                  </a:lnTo>
                  <a:lnTo>
                    <a:pt x="76076" y="46293"/>
                  </a:lnTo>
                  <a:lnTo>
                    <a:pt x="73562" y="45741"/>
                  </a:lnTo>
                  <a:lnTo>
                    <a:pt x="70893" y="45374"/>
                  </a:lnTo>
                  <a:lnTo>
                    <a:pt x="68120" y="45128"/>
                  </a:lnTo>
                  <a:lnTo>
                    <a:pt x="66271" y="43973"/>
                  </a:lnTo>
                  <a:lnTo>
                    <a:pt x="65039" y="42210"/>
                  </a:lnTo>
                  <a:lnTo>
                    <a:pt x="64218" y="40043"/>
                  </a:lnTo>
                  <a:lnTo>
                    <a:pt x="62677" y="38598"/>
                  </a:lnTo>
                  <a:lnTo>
                    <a:pt x="60656" y="37635"/>
                  </a:lnTo>
                  <a:lnTo>
                    <a:pt x="58316" y="36993"/>
                  </a:lnTo>
                  <a:lnTo>
                    <a:pt x="55762" y="36565"/>
                  </a:lnTo>
                  <a:lnTo>
                    <a:pt x="53067" y="36279"/>
                  </a:lnTo>
                  <a:lnTo>
                    <a:pt x="50276" y="36089"/>
                  </a:lnTo>
                  <a:lnTo>
                    <a:pt x="47424" y="36954"/>
                  </a:lnTo>
                  <a:lnTo>
                    <a:pt x="44528" y="38523"/>
                  </a:lnTo>
                  <a:lnTo>
                    <a:pt x="41604" y="40561"/>
                  </a:lnTo>
                  <a:lnTo>
                    <a:pt x="38662" y="41920"/>
                  </a:lnTo>
                  <a:lnTo>
                    <a:pt x="35707" y="42826"/>
                  </a:lnTo>
                  <a:lnTo>
                    <a:pt x="32744" y="43430"/>
                  </a:lnTo>
                  <a:lnTo>
                    <a:pt x="29775" y="43833"/>
                  </a:lnTo>
                  <a:lnTo>
                    <a:pt x="26803" y="44101"/>
                  </a:lnTo>
                  <a:lnTo>
                    <a:pt x="23828" y="44280"/>
                  </a:lnTo>
                  <a:lnTo>
                    <a:pt x="21845" y="45392"/>
                  </a:lnTo>
                  <a:lnTo>
                    <a:pt x="20523" y="47125"/>
                  </a:lnTo>
                  <a:lnTo>
                    <a:pt x="19642" y="49272"/>
                  </a:lnTo>
                  <a:lnTo>
                    <a:pt x="18061" y="50704"/>
                  </a:lnTo>
                  <a:lnTo>
                    <a:pt x="16014" y="51659"/>
                  </a:lnTo>
                  <a:lnTo>
                    <a:pt x="13655" y="52295"/>
                  </a:lnTo>
                  <a:lnTo>
                    <a:pt x="11090" y="53711"/>
                  </a:lnTo>
                  <a:lnTo>
                    <a:pt x="8387" y="55648"/>
                  </a:lnTo>
                  <a:lnTo>
                    <a:pt x="5592" y="57931"/>
                  </a:lnTo>
                  <a:lnTo>
                    <a:pt x="3728" y="60445"/>
                  </a:lnTo>
                  <a:lnTo>
                    <a:pt x="2485" y="63114"/>
                  </a:lnTo>
                  <a:lnTo>
                    <a:pt x="1657" y="65885"/>
                  </a:lnTo>
                  <a:lnTo>
                    <a:pt x="1105" y="68725"/>
                  </a:lnTo>
                  <a:lnTo>
                    <a:pt x="737" y="71610"/>
                  </a:lnTo>
                  <a:lnTo>
                    <a:pt x="146" y="78629"/>
                  </a:lnTo>
                  <a:lnTo>
                    <a:pt x="65" y="82235"/>
                  </a:lnTo>
                  <a:lnTo>
                    <a:pt x="5" y="101303"/>
                  </a:lnTo>
                  <a:lnTo>
                    <a:pt x="996" y="103250"/>
                  </a:lnTo>
                  <a:lnTo>
                    <a:pt x="2651" y="104549"/>
                  </a:lnTo>
                  <a:lnTo>
                    <a:pt x="4747" y="105415"/>
                  </a:lnTo>
                  <a:lnTo>
                    <a:pt x="7138" y="106984"/>
                  </a:lnTo>
                  <a:lnTo>
                    <a:pt x="9725" y="109022"/>
                  </a:lnTo>
                  <a:lnTo>
                    <a:pt x="17879" y="11607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22"/>
            <p:cNvSpPr/>
            <p:nvPr/>
          </p:nvSpPr>
          <p:spPr>
            <a:xfrm>
              <a:off x="1684658" y="3287366"/>
              <a:ext cx="321810" cy="34469"/>
            </a:xfrm>
            <a:custGeom>
              <a:avLst/>
              <a:gdLst/>
              <a:ahLst/>
              <a:cxnLst/>
              <a:rect l="0" t="0" r="0" b="0"/>
              <a:pathLst>
                <a:path w="321810" h="34469">
                  <a:moveTo>
                    <a:pt x="0" y="25548"/>
                  </a:moveTo>
                  <a:lnTo>
                    <a:pt x="13317" y="25548"/>
                  </a:lnTo>
                  <a:lnTo>
                    <a:pt x="15830" y="26540"/>
                  </a:lnTo>
                  <a:lnTo>
                    <a:pt x="18500" y="28194"/>
                  </a:lnTo>
                  <a:lnTo>
                    <a:pt x="21272" y="30288"/>
                  </a:lnTo>
                  <a:lnTo>
                    <a:pt x="24114" y="31685"/>
                  </a:lnTo>
                  <a:lnTo>
                    <a:pt x="27002" y="32616"/>
                  </a:lnTo>
                  <a:lnTo>
                    <a:pt x="32859" y="33650"/>
                  </a:lnTo>
                  <a:lnTo>
                    <a:pt x="42734" y="34232"/>
                  </a:lnTo>
                  <a:lnTo>
                    <a:pt x="64314" y="34445"/>
                  </a:lnTo>
                  <a:lnTo>
                    <a:pt x="78871" y="34468"/>
                  </a:lnTo>
                  <a:lnTo>
                    <a:pt x="83371" y="33479"/>
                  </a:lnTo>
                  <a:lnTo>
                    <a:pt x="87365" y="31827"/>
                  </a:lnTo>
                  <a:lnTo>
                    <a:pt x="91020" y="29734"/>
                  </a:lnTo>
                  <a:lnTo>
                    <a:pt x="95443" y="28339"/>
                  </a:lnTo>
                  <a:lnTo>
                    <a:pt x="100379" y="27408"/>
                  </a:lnTo>
                  <a:lnTo>
                    <a:pt x="105655" y="26788"/>
                  </a:lnTo>
                  <a:lnTo>
                    <a:pt x="111160" y="26375"/>
                  </a:lnTo>
                  <a:lnTo>
                    <a:pt x="116816" y="26099"/>
                  </a:lnTo>
                  <a:lnTo>
                    <a:pt x="128398" y="25793"/>
                  </a:lnTo>
                  <a:lnTo>
                    <a:pt x="140166" y="25656"/>
                  </a:lnTo>
                  <a:lnTo>
                    <a:pt x="146086" y="24628"/>
                  </a:lnTo>
                  <a:lnTo>
                    <a:pt x="152019" y="22950"/>
                  </a:lnTo>
                  <a:lnTo>
                    <a:pt x="157960" y="20839"/>
                  </a:lnTo>
                  <a:lnTo>
                    <a:pt x="163908" y="19432"/>
                  </a:lnTo>
                  <a:lnTo>
                    <a:pt x="169860" y="18494"/>
                  </a:lnTo>
                  <a:lnTo>
                    <a:pt x="175814" y="17869"/>
                  </a:lnTo>
                  <a:lnTo>
                    <a:pt x="181770" y="17452"/>
                  </a:lnTo>
                  <a:lnTo>
                    <a:pt x="187727" y="17174"/>
                  </a:lnTo>
                  <a:lnTo>
                    <a:pt x="199643" y="16865"/>
                  </a:lnTo>
                  <a:lnTo>
                    <a:pt x="229438" y="16650"/>
                  </a:lnTo>
                  <a:lnTo>
                    <a:pt x="234404" y="15647"/>
                  </a:lnTo>
                  <a:lnTo>
                    <a:pt x="238708" y="13987"/>
                  </a:lnTo>
                  <a:lnTo>
                    <a:pt x="242571" y="11887"/>
                  </a:lnTo>
                  <a:lnTo>
                    <a:pt x="247132" y="10488"/>
                  </a:lnTo>
                  <a:lnTo>
                    <a:pt x="252160" y="9554"/>
                  </a:lnTo>
                  <a:lnTo>
                    <a:pt x="262050" y="8518"/>
                  </a:lnTo>
                  <a:lnTo>
                    <a:pt x="269757" y="8057"/>
                  </a:lnTo>
                  <a:lnTo>
                    <a:pt x="279679" y="7797"/>
                  </a:lnTo>
                  <a:lnTo>
                    <a:pt x="308150" y="7689"/>
                  </a:lnTo>
                  <a:lnTo>
                    <a:pt x="309723" y="6697"/>
                  </a:lnTo>
                  <a:lnTo>
                    <a:pt x="310772" y="5043"/>
                  </a:lnTo>
                  <a:lnTo>
                    <a:pt x="312455" y="0"/>
                  </a:lnTo>
                  <a:lnTo>
                    <a:pt x="313587" y="579"/>
                  </a:lnTo>
                  <a:lnTo>
                    <a:pt x="315334" y="1956"/>
                  </a:lnTo>
                  <a:lnTo>
                    <a:pt x="321809" y="768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23"/>
            <p:cNvSpPr/>
            <p:nvPr/>
          </p:nvSpPr>
          <p:spPr>
            <a:xfrm>
              <a:off x="1631023" y="3312914"/>
              <a:ext cx="275872" cy="312530"/>
            </a:xfrm>
            <a:custGeom>
              <a:avLst/>
              <a:gdLst/>
              <a:ahLst/>
              <a:cxnLst/>
              <a:rect l="0" t="0" r="0" b="0"/>
              <a:pathLst>
                <a:path w="275872" h="312530">
                  <a:moveTo>
                    <a:pt x="259235" y="0"/>
                  </a:moveTo>
                  <a:lnTo>
                    <a:pt x="259235" y="79046"/>
                  </a:lnTo>
                  <a:lnTo>
                    <a:pt x="260229" y="83455"/>
                  </a:lnTo>
                  <a:lnTo>
                    <a:pt x="263981" y="91000"/>
                  </a:lnTo>
                  <a:lnTo>
                    <a:pt x="266310" y="100306"/>
                  </a:lnTo>
                  <a:lnTo>
                    <a:pt x="267346" y="110065"/>
                  </a:lnTo>
                  <a:lnTo>
                    <a:pt x="267806" y="117709"/>
                  </a:lnTo>
                  <a:lnTo>
                    <a:pt x="268011" y="127060"/>
                  </a:lnTo>
                  <a:lnTo>
                    <a:pt x="268174" y="185907"/>
                  </a:lnTo>
                  <a:lnTo>
                    <a:pt x="269167" y="190415"/>
                  </a:lnTo>
                  <a:lnTo>
                    <a:pt x="272920" y="198069"/>
                  </a:lnTo>
                  <a:lnTo>
                    <a:pt x="275249" y="207424"/>
                  </a:lnTo>
                  <a:lnTo>
                    <a:pt x="275871" y="212697"/>
                  </a:lnTo>
                  <a:lnTo>
                    <a:pt x="275292" y="217204"/>
                  </a:lnTo>
                  <a:lnTo>
                    <a:pt x="273913" y="221201"/>
                  </a:lnTo>
                  <a:lnTo>
                    <a:pt x="270725" y="228288"/>
                  </a:lnTo>
                  <a:lnTo>
                    <a:pt x="268930" y="237856"/>
                  </a:lnTo>
                  <a:lnTo>
                    <a:pt x="268510" y="243958"/>
                  </a:lnTo>
                  <a:lnTo>
                    <a:pt x="268324" y="252624"/>
                  </a:lnTo>
                  <a:lnTo>
                    <a:pt x="268274" y="257713"/>
                  </a:lnTo>
                  <a:lnTo>
                    <a:pt x="267248" y="262098"/>
                  </a:lnTo>
                  <a:lnTo>
                    <a:pt x="262051" y="273009"/>
                  </a:lnTo>
                  <a:lnTo>
                    <a:pt x="259076" y="282526"/>
                  </a:lnTo>
                  <a:lnTo>
                    <a:pt x="254860" y="288616"/>
                  </a:lnTo>
                  <a:lnTo>
                    <a:pt x="252346" y="290638"/>
                  </a:lnTo>
                  <a:lnTo>
                    <a:pt x="249676" y="291985"/>
                  </a:lnTo>
                  <a:lnTo>
                    <a:pt x="246903" y="292883"/>
                  </a:lnTo>
                  <a:lnTo>
                    <a:pt x="241173" y="296527"/>
                  </a:lnTo>
                  <a:lnTo>
                    <a:pt x="238255" y="298888"/>
                  </a:lnTo>
                  <a:lnTo>
                    <a:pt x="235316" y="300462"/>
                  </a:lnTo>
                  <a:lnTo>
                    <a:pt x="229402" y="302211"/>
                  </a:lnTo>
                  <a:lnTo>
                    <a:pt x="223463" y="305633"/>
                  </a:lnTo>
                  <a:lnTo>
                    <a:pt x="220488" y="307935"/>
                  </a:lnTo>
                  <a:lnTo>
                    <a:pt x="214535" y="310493"/>
                  </a:lnTo>
                  <a:lnTo>
                    <a:pt x="208578" y="311630"/>
                  </a:lnTo>
                  <a:lnTo>
                    <a:pt x="202620" y="312135"/>
                  </a:lnTo>
                  <a:lnTo>
                    <a:pt x="196661" y="312360"/>
                  </a:lnTo>
                  <a:lnTo>
                    <a:pt x="184742" y="312504"/>
                  </a:lnTo>
                  <a:lnTo>
                    <a:pt x="171058" y="312529"/>
                  </a:lnTo>
                  <a:lnTo>
                    <a:pt x="166680" y="311540"/>
                  </a:lnTo>
                  <a:lnTo>
                    <a:pt x="155773" y="306400"/>
                  </a:lnTo>
                  <a:lnTo>
                    <a:pt x="149354" y="304850"/>
                  </a:lnTo>
                  <a:lnTo>
                    <a:pt x="145258" y="303444"/>
                  </a:lnTo>
                  <a:lnTo>
                    <a:pt x="140541" y="301515"/>
                  </a:lnTo>
                  <a:lnTo>
                    <a:pt x="135410" y="299237"/>
                  </a:lnTo>
                  <a:lnTo>
                    <a:pt x="127060" y="296705"/>
                  </a:lnTo>
                  <a:lnTo>
                    <a:pt x="123443" y="296030"/>
                  </a:lnTo>
                  <a:lnTo>
                    <a:pt x="116776" y="292634"/>
                  </a:lnTo>
                  <a:lnTo>
                    <a:pt x="110501" y="287817"/>
                  </a:lnTo>
                  <a:lnTo>
                    <a:pt x="104402" y="282370"/>
                  </a:lnTo>
                  <a:lnTo>
                    <a:pt x="101385" y="280520"/>
                  </a:lnTo>
                  <a:lnTo>
                    <a:pt x="95384" y="278464"/>
                  </a:lnTo>
                  <a:lnTo>
                    <a:pt x="89406" y="274905"/>
                  </a:lnTo>
                  <a:lnTo>
                    <a:pt x="83439" y="270016"/>
                  </a:lnTo>
                  <a:lnTo>
                    <a:pt x="77476" y="264536"/>
                  </a:lnTo>
                  <a:lnTo>
                    <a:pt x="68535" y="255872"/>
                  </a:lnTo>
                  <a:lnTo>
                    <a:pt x="65555" y="253925"/>
                  </a:lnTo>
                  <a:lnTo>
                    <a:pt x="59595" y="251762"/>
                  </a:lnTo>
                  <a:lnTo>
                    <a:pt x="53635" y="248155"/>
                  </a:lnTo>
                  <a:lnTo>
                    <a:pt x="47676" y="243244"/>
                  </a:lnTo>
                  <a:lnTo>
                    <a:pt x="41716" y="237754"/>
                  </a:lnTo>
                  <a:lnTo>
                    <a:pt x="28584" y="224973"/>
                  </a:lnTo>
                  <a:lnTo>
                    <a:pt x="22595" y="219014"/>
                  </a:lnTo>
                  <a:lnTo>
                    <a:pt x="20030" y="217447"/>
                  </a:lnTo>
                  <a:lnTo>
                    <a:pt x="14531" y="215706"/>
                  </a:lnTo>
                  <a:lnTo>
                    <a:pt x="12667" y="214249"/>
                  </a:lnTo>
                  <a:lnTo>
                    <a:pt x="11425" y="212286"/>
                  </a:lnTo>
                  <a:lnTo>
                    <a:pt x="9085" y="205787"/>
                  </a:lnTo>
                  <a:lnTo>
                    <a:pt x="558" y="197020"/>
                  </a:lnTo>
                  <a:lnTo>
                    <a:pt x="0" y="196453"/>
                  </a:lnTo>
                  <a:lnTo>
                    <a:pt x="0" y="201193"/>
                  </a:lnTo>
                  <a:lnTo>
                    <a:pt x="994" y="202590"/>
                  </a:lnTo>
                  <a:lnTo>
                    <a:pt x="2649" y="203521"/>
                  </a:lnTo>
                  <a:lnTo>
                    <a:pt x="4746" y="204141"/>
                  </a:lnTo>
                  <a:lnTo>
                    <a:pt x="6144" y="205547"/>
                  </a:lnTo>
                  <a:lnTo>
                    <a:pt x="7076" y="207476"/>
                  </a:lnTo>
                  <a:lnTo>
                    <a:pt x="8571" y="212962"/>
                  </a:lnTo>
                  <a:lnTo>
                    <a:pt x="11425" y="216358"/>
                  </a:lnTo>
                  <a:lnTo>
                    <a:pt x="17879" y="22324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24"/>
            <p:cNvSpPr/>
            <p:nvPr/>
          </p:nvSpPr>
          <p:spPr>
            <a:xfrm>
              <a:off x="5063653" y="3366492"/>
              <a:ext cx="294991" cy="294678"/>
            </a:xfrm>
            <a:custGeom>
              <a:avLst/>
              <a:gdLst/>
              <a:ahLst/>
              <a:cxnLst/>
              <a:rect l="0" t="0" r="0" b="0"/>
              <a:pathLst>
                <a:path w="294991" h="294678">
                  <a:moveTo>
                    <a:pt x="35756" y="0"/>
                  </a:moveTo>
                  <a:lnTo>
                    <a:pt x="35756" y="64247"/>
                  </a:lnTo>
                  <a:lnTo>
                    <a:pt x="34763" y="67635"/>
                  </a:lnTo>
                  <a:lnTo>
                    <a:pt x="31010" y="74047"/>
                  </a:lnTo>
                  <a:lnTo>
                    <a:pt x="28680" y="80204"/>
                  </a:lnTo>
                  <a:lnTo>
                    <a:pt x="27369" y="89249"/>
                  </a:lnTo>
                  <a:lnTo>
                    <a:pt x="26980" y="98212"/>
                  </a:lnTo>
                  <a:lnTo>
                    <a:pt x="26865" y="109797"/>
                  </a:lnTo>
                  <a:lnTo>
                    <a:pt x="26826" y="126749"/>
                  </a:lnTo>
                  <a:lnTo>
                    <a:pt x="25829" y="130141"/>
                  </a:lnTo>
                  <a:lnTo>
                    <a:pt x="22074" y="136554"/>
                  </a:lnTo>
                  <a:lnTo>
                    <a:pt x="19743" y="142711"/>
                  </a:lnTo>
                  <a:lnTo>
                    <a:pt x="18430" y="151756"/>
                  </a:lnTo>
                  <a:lnTo>
                    <a:pt x="18246" y="154748"/>
                  </a:lnTo>
                  <a:lnTo>
                    <a:pt x="17130" y="157736"/>
                  </a:lnTo>
                  <a:lnTo>
                    <a:pt x="13241" y="163701"/>
                  </a:lnTo>
                  <a:lnTo>
                    <a:pt x="10850" y="172305"/>
                  </a:lnTo>
                  <a:lnTo>
                    <a:pt x="10214" y="177378"/>
                  </a:lnTo>
                  <a:lnTo>
                    <a:pt x="9505" y="185660"/>
                  </a:lnTo>
                  <a:lnTo>
                    <a:pt x="9050" y="194321"/>
                  </a:lnTo>
                  <a:lnTo>
                    <a:pt x="6339" y="200797"/>
                  </a:lnTo>
                  <a:lnTo>
                    <a:pt x="2817" y="209297"/>
                  </a:lnTo>
                  <a:lnTo>
                    <a:pt x="1252" y="216383"/>
                  </a:lnTo>
                  <a:lnTo>
                    <a:pt x="164" y="224984"/>
                  </a:lnTo>
                  <a:lnTo>
                    <a:pt x="49" y="232688"/>
                  </a:lnTo>
                  <a:lnTo>
                    <a:pt x="0" y="257567"/>
                  </a:lnTo>
                  <a:lnTo>
                    <a:pt x="7696" y="266526"/>
                  </a:lnTo>
                  <a:lnTo>
                    <a:pt x="8387" y="269930"/>
                  </a:lnTo>
                  <a:lnTo>
                    <a:pt x="8906" y="276417"/>
                  </a:lnTo>
                  <a:lnTo>
                    <a:pt x="16632" y="276784"/>
                  </a:lnTo>
                  <a:lnTo>
                    <a:pt x="17047" y="277788"/>
                  </a:lnTo>
                  <a:lnTo>
                    <a:pt x="17877" y="285743"/>
                  </a:lnTo>
                  <a:lnTo>
                    <a:pt x="17877" y="285749"/>
                  </a:lnTo>
                  <a:lnTo>
                    <a:pt x="149390" y="285750"/>
                  </a:lnTo>
                  <a:lnTo>
                    <a:pt x="155215" y="286741"/>
                  </a:lnTo>
                  <a:lnTo>
                    <a:pt x="161084" y="288395"/>
                  </a:lnTo>
                  <a:lnTo>
                    <a:pt x="166983" y="290490"/>
                  </a:lnTo>
                  <a:lnTo>
                    <a:pt x="176187" y="292817"/>
                  </a:lnTo>
                  <a:lnTo>
                    <a:pt x="184581" y="293852"/>
                  </a:lnTo>
                  <a:lnTo>
                    <a:pt x="189601" y="294128"/>
                  </a:lnTo>
                  <a:lnTo>
                    <a:pt x="200475" y="294434"/>
                  </a:lnTo>
                  <a:lnTo>
                    <a:pt x="243786" y="294675"/>
                  </a:lnTo>
                  <a:lnTo>
                    <a:pt x="248936" y="294677"/>
                  </a:lnTo>
                  <a:lnTo>
                    <a:pt x="253361" y="293685"/>
                  </a:lnTo>
                  <a:lnTo>
                    <a:pt x="264336" y="288542"/>
                  </a:lnTo>
                  <a:lnTo>
                    <a:pt x="272885" y="286577"/>
                  </a:lnTo>
                  <a:lnTo>
                    <a:pt x="276853" y="285995"/>
                  </a:lnTo>
                  <a:lnTo>
                    <a:pt x="285928" y="285752"/>
                  </a:lnTo>
                  <a:lnTo>
                    <a:pt x="294990" y="28575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25"/>
            <p:cNvSpPr/>
            <p:nvPr/>
          </p:nvSpPr>
          <p:spPr>
            <a:xfrm>
              <a:off x="3186433" y="3446859"/>
              <a:ext cx="8940" cy="258962"/>
            </a:xfrm>
            <a:custGeom>
              <a:avLst/>
              <a:gdLst/>
              <a:ahLst/>
              <a:cxnLst/>
              <a:rect l="0" t="0" r="0" b="0"/>
              <a:pathLst>
                <a:path w="8940" h="258962">
                  <a:moveTo>
                    <a:pt x="0" y="0"/>
                  </a:moveTo>
                  <a:lnTo>
                    <a:pt x="0" y="21249"/>
                  </a:lnTo>
                  <a:lnTo>
                    <a:pt x="993" y="24088"/>
                  </a:lnTo>
                  <a:lnTo>
                    <a:pt x="2649" y="26973"/>
                  </a:lnTo>
                  <a:lnTo>
                    <a:pt x="4746" y="29888"/>
                  </a:lnTo>
                  <a:lnTo>
                    <a:pt x="6144" y="32823"/>
                  </a:lnTo>
                  <a:lnTo>
                    <a:pt x="7075" y="35773"/>
                  </a:lnTo>
                  <a:lnTo>
                    <a:pt x="7697" y="38732"/>
                  </a:lnTo>
                  <a:lnTo>
                    <a:pt x="8111" y="42688"/>
                  </a:lnTo>
                  <a:lnTo>
                    <a:pt x="8387" y="47310"/>
                  </a:lnTo>
                  <a:lnTo>
                    <a:pt x="8694" y="56746"/>
                  </a:lnTo>
                  <a:lnTo>
                    <a:pt x="8866" y="68627"/>
                  </a:lnTo>
                  <a:lnTo>
                    <a:pt x="8939" y="25896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26"/>
            <p:cNvSpPr/>
            <p:nvPr/>
          </p:nvSpPr>
          <p:spPr>
            <a:xfrm>
              <a:off x="3195383" y="3464719"/>
              <a:ext cx="241347" cy="232172"/>
            </a:xfrm>
            <a:custGeom>
              <a:avLst/>
              <a:gdLst/>
              <a:ahLst/>
              <a:cxnLst/>
              <a:rect l="0" t="0" r="0" b="0"/>
              <a:pathLst>
                <a:path w="241347" h="232172">
                  <a:moveTo>
                    <a:pt x="143015" y="0"/>
                  </a:moveTo>
                  <a:lnTo>
                    <a:pt x="138270" y="4740"/>
                  </a:lnTo>
                  <a:lnTo>
                    <a:pt x="136872" y="7129"/>
                  </a:lnTo>
                  <a:lnTo>
                    <a:pt x="135319" y="12428"/>
                  </a:lnTo>
                  <a:lnTo>
                    <a:pt x="132918" y="14239"/>
                  </a:lnTo>
                  <a:lnTo>
                    <a:pt x="129331" y="15446"/>
                  </a:lnTo>
                  <a:lnTo>
                    <a:pt x="124953" y="16250"/>
                  </a:lnTo>
                  <a:lnTo>
                    <a:pt x="117441" y="19790"/>
                  </a:lnTo>
                  <a:lnTo>
                    <a:pt x="110791" y="24670"/>
                  </a:lnTo>
                  <a:lnTo>
                    <a:pt x="104524" y="30147"/>
                  </a:lnTo>
                  <a:lnTo>
                    <a:pt x="98429" y="35888"/>
                  </a:lnTo>
                  <a:lnTo>
                    <a:pt x="95413" y="38808"/>
                  </a:lnTo>
                  <a:lnTo>
                    <a:pt x="91415" y="40755"/>
                  </a:lnTo>
                  <a:lnTo>
                    <a:pt x="86764" y="42053"/>
                  </a:lnTo>
                  <a:lnTo>
                    <a:pt x="81677" y="42918"/>
                  </a:lnTo>
                  <a:lnTo>
                    <a:pt x="77292" y="44487"/>
                  </a:lnTo>
                  <a:lnTo>
                    <a:pt x="69772" y="48876"/>
                  </a:lnTo>
                  <a:lnTo>
                    <a:pt x="65382" y="51435"/>
                  </a:lnTo>
                  <a:lnTo>
                    <a:pt x="60470" y="54134"/>
                  </a:lnTo>
                  <a:lnTo>
                    <a:pt x="55208" y="56925"/>
                  </a:lnTo>
                  <a:lnTo>
                    <a:pt x="50707" y="59778"/>
                  </a:lnTo>
                  <a:lnTo>
                    <a:pt x="46714" y="62672"/>
                  </a:lnTo>
                  <a:lnTo>
                    <a:pt x="43058" y="65594"/>
                  </a:lnTo>
                  <a:lnTo>
                    <a:pt x="36347" y="68840"/>
                  </a:lnTo>
                  <a:lnTo>
                    <a:pt x="33167" y="69706"/>
                  </a:lnTo>
                  <a:lnTo>
                    <a:pt x="26985" y="73313"/>
                  </a:lnTo>
                  <a:lnTo>
                    <a:pt x="23946" y="75665"/>
                  </a:lnTo>
                  <a:lnTo>
                    <a:pt x="17920" y="78277"/>
                  </a:lnTo>
                  <a:lnTo>
                    <a:pt x="14923" y="78973"/>
                  </a:lnTo>
                  <a:lnTo>
                    <a:pt x="12925" y="80430"/>
                  </a:lnTo>
                  <a:lnTo>
                    <a:pt x="11592" y="82393"/>
                  </a:lnTo>
                  <a:lnTo>
                    <a:pt x="10705" y="84694"/>
                  </a:lnTo>
                  <a:lnTo>
                    <a:pt x="9120" y="86228"/>
                  </a:lnTo>
                  <a:lnTo>
                    <a:pt x="7069" y="87251"/>
                  </a:lnTo>
                  <a:lnTo>
                    <a:pt x="4709" y="87933"/>
                  </a:lnTo>
                  <a:lnTo>
                    <a:pt x="3136" y="89379"/>
                  </a:lnTo>
                  <a:lnTo>
                    <a:pt x="2087" y="91336"/>
                  </a:lnTo>
                  <a:lnTo>
                    <a:pt x="404" y="96865"/>
                  </a:lnTo>
                  <a:lnTo>
                    <a:pt x="71" y="104094"/>
                  </a:lnTo>
                  <a:lnTo>
                    <a:pt x="0" y="106752"/>
                  </a:lnTo>
                  <a:lnTo>
                    <a:pt x="4738" y="111777"/>
                  </a:lnTo>
                  <a:lnTo>
                    <a:pt x="6135" y="114205"/>
                  </a:lnTo>
                  <a:lnTo>
                    <a:pt x="7687" y="119550"/>
                  </a:lnTo>
                  <a:lnTo>
                    <a:pt x="9094" y="121371"/>
                  </a:lnTo>
                  <a:lnTo>
                    <a:pt x="11025" y="122586"/>
                  </a:lnTo>
                  <a:lnTo>
                    <a:pt x="13306" y="123396"/>
                  </a:lnTo>
                  <a:lnTo>
                    <a:pt x="18489" y="126941"/>
                  </a:lnTo>
                  <a:lnTo>
                    <a:pt x="21261" y="129275"/>
                  </a:lnTo>
                  <a:lnTo>
                    <a:pt x="24103" y="130832"/>
                  </a:lnTo>
                  <a:lnTo>
                    <a:pt x="29909" y="132561"/>
                  </a:lnTo>
                  <a:lnTo>
                    <a:pt x="35800" y="135975"/>
                  </a:lnTo>
                  <a:lnTo>
                    <a:pt x="38762" y="138275"/>
                  </a:lnTo>
                  <a:lnTo>
                    <a:pt x="44701" y="140830"/>
                  </a:lnTo>
                  <a:lnTo>
                    <a:pt x="51645" y="142958"/>
                  </a:lnTo>
                  <a:lnTo>
                    <a:pt x="56278" y="144914"/>
                  </a:lnTo>
                  <a:lnTo>
                    <a:pt x="61352" y="147211"/>
                  </a:lnTo>
                  <a:lnTo>
                    <a:pt x="65729" y="149735"/>
                  </a:lnTo>
                  <a:lnTo>
                    <a:pt x="73241" y="155184"/>
                  </a:lnTo>
                  <a:lnTo>
                    <a:pt x="77627" y="157033"/>
                  </a:lnTo>
                  <a:lnTo>
                    <a:pt x="82538" y="158267"/>
                  </a:lnTo>
                  <a:lnTo>
                    <a:pt x="87799" y="159090"/>
                  </a:lnTo>
                  <a:lnTo>
                    <a:pt x="92299" y="160630"/>
                  </a:lnTo>
                  <a:lnTo>
                    <a:pt x="96292" y="162649"/>
                  </a:lnTo>
                  <a:lnTo>
                    <a:pt x="103378" y="167538"/>
                  </a:lnTo>
                  <a:lnTo>
                    <a:pt x="109838" y="173019"/>
                  </a:lnTo>
                  <a:lnTo>
                    <a:pt x="112951" y="174877"/>
                  </a:lnTo>
                  <a:lnTo>
                    <a:pt x="119059" y="176942"/>
                  </a:lnTo>
                  <a:lnTo>
                    <a:pt x="123071" y="178484"/>
                  </a:lnTo>
                  <a:lnTo>
                    <a:pt x="127733" y="180505"/>
                  </a:lnTo>
                  <a:lnTo>
                    <a:pt x="132827" y="182844"/>
                  </a:lnTo>
                  <a:lnTo>
                    <a:pt x="137217" y="185396"/>
                  </a:lnTo>
                  <a:lnTo>
                    <a:pt x="144742" y="190877"/>
                  </a:lnTo>
                  <a:lnTo>
                    <a:pt x="151397" y="196620"/>
                  </a:lnTo>
                  <a:lnTo>
                    <a:pt x="154563" y="199541"/>
                  </a:lnTo>
                  <a:lnTo>
                    <a:pt x="157666" y="201488"/>
                  </a:lnTo>
                  <a:lnTo>
                    <a:pt x="163763" y="203652"/>
                  </a:lnTo>
                  <a:lnTo>
                    <a:pt x="169784" y="204613"/>
                  </a:lnTo>
                  <a:lnTo>
                    <a:pt x="172780" y="204870"/>
                  </a:lnTo>
                  <a:lnTo>
                    <a:pt x="176764" y="206033"/>
                  </a:lnTo>
                  <a:lnTo>
                    <a:pt x="181406" y="207800"/>
                  </a:lnTo>
                  <a:lnTo>
                    <a:pt x="193639" y="213025"/>
                  </a:lnTo>
                  <a:lnTo>
                    <a:pt x="200503" y="218672"/>
                  </a:lnTo>
                  <a:lnTo>
                    <a:pt x="203192" y="220194"/>
                  </a:lnTo>
                  <a:lnTo>
                    <a:pt x="208828" y="221887"/>
                  </a:lnTo>
                  <a:lnTo>
                    <a:pt x="214643" y="222640"/>
                  </a:lnTo>
                  <a:lnTo>
                    <a:pt x="221725" y="223123"/>
                  </a:lnTo>
                  <a:lnTo>
                    <a:pt x="225341" y="225835"/>
                  </a:lnTo>
                  <a:lnTo>
                    <a:pt x="232407" y="232171"/>
                  </a:lnTo>
                  <a:lnTo>
                    <a:pt x="241346" y="23217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27"/>
            <p:cNvSpPr/>
            <p:nvPr/>
          </p:nvSpPr>
          <p:spPr>
            <a:xfrm>
              <a:off x="1917076" y="2669976"/>
              <a:ext cx="1197845" cy="375048"/>
            </a:xfrm>
            <a:custGeom>
              <a:avLst/>
              <a:gdLst/>
              <a:ahLst/>
              <a:cxnLst/>
              <a:rect l="0" t="0" r="0" b="0"/>
              <a:pathLst>
                <a:path w="1197845" h="375048">
                  <a:moveTo>
                    <a:pt x="0" y="375047"/>
                  </a:moveTo>
                  <a:lnTo>
                    <a:pt x="0" y="313902"/>
                  </a:lnTo>
                  <a:lnTo>
                    <a:pt x="7696" y="304970"/>
                  </a:lnTo>
                  <a:lnTo>
                    <a:pt x="8387" y="301568"/>
                  </a:lnTo>
                  <a:lnTo>
                    <a:pt x="8830" y="291300"/>
                  </a:lnTo>
                  <a:lnTo>
                    <a:pt x="9860" y="288458"/>
                  </a:lnTo>
                  <a:lnTo>
                    <a:pt x="17507" y="277332"/>
                  </a:lnTo>
                  <a:lnTo>
                    <a:pt x="22514" y="272232"/>
                  </a:lnTo>
                  <a:lnTo>
                    <a:pt x="23948" y="269793"/>
                  </a:lnTo>
                  <a:lnTo>
                    <a:pt x="26960" y="261619"/>
                  </a:lnTo>
                  <a:lnTo>
                    <a:pt x="34402" y="251753"/>
                  </a:lnTo>
                  <a:lnTo>
                    <a:pt x="44781" y="241038"/>
                  </a:lnTo>
                  <a:lnTo>
                    <a:pt x="70151" y="215673"/>
                  </a:lnTo>
                  <a:lnTo>
                    <a:pt x="71598" y="215220"/>
                  </a:lnTo>
                  <a:lnTo>
                    <a:pt x="75855" y="214716"/>
                  </a:lnTo>
                  <a:lnTo>
                    <a:pt x="77387" y="213589"/>
                  </a:lnTo>
                  <a:lnTo>
                    <a:pt x="78409" y="211846"/>
                  </a:lnTo>
                  <a:lnTo>
                    <a:pt x="79090" y="209692"/>
                  </a:lnTo>
                  <a:lnTo>
                    <a:pt x="80537" y="208256"/>
                  </a:lnTo>
                  <a:lnTo>
                    <a:pt x="82495" y="207298"/>
                  </a:lnTo>
                  <a:lnTo>
                    <a:pt x="84794" y="206659"/>
                  </a:lnTo>
                  <a:lnTo>
                    <a:pt x="86326" y="205242"/>
                  </a:lnTo>
                  <a:lnTo>
                    <a:pt x="87348" y="203305"/>
                  </a:lnTo>
                  <a:lnTo>
                    <a:pt x="88029" y="201021"/>
                  </a:lnTo>
                  <a:lnTo>
                    <a:pt x="89476" y="199498"/>
                  </a:lnTo>
                  <a:lnTo>
                    <a:pt x="91435" y="198483"/>
                  </a:lnTo>
                  <a:lnTo>
                    <a:pt x="96259" y="197355"/>
                  </a:lnTo>
                  <a:lnTo>
                    <a:pt x="105623" y="196572"/>
                  </a:lnTo>
                  <a:lnTo>
                    <a:pt x="114822" y="188775"/>
                  </a:lnTo>
                  <a:lnTo>
                    <a:pt x="118241" y="188080"/>
                  </a:lnTo>
                  <a:lnTo>
                    <a:pt x="132724" y="187533"/>
                  </a:lnTo>
                  <a:lnTo>
                    <a:pt x="141664" y="179836"/>
                  </a:lnTo>
                  <a:lnTo>
                    <a:pt x="145069" y="179146"/>
                  </a:lnTo>
                  <a:lnTo>
                    <a:pt x="150603" y="178703"/>
                  </a:lnTo>
                  <a:lnTo>
                    <a:pt x="154008" y="181288"/>
                  </a:lnTo>
                  <a:lnTo>
                    <a:pt x="159542" y="186292"/>
                  </a:lnTo>
                  <a:lnTo>
                    <a:pt x="162948" y="186976"/>
                  </a:lnTo>
                  <a:lnTo>
                    <a:pt x="177420" y="187514"/>
                  </a:lnTo>
                  <a:lnTo>
                    <a:pt x="186360" y="195211"/>
                  </a:lnTo>
                  <a:lnTo>
                    <a:pt x="189765" y="195901"/>
                  </a:lnTo>
                  <a:lnTo>
                    <a:pt x="201003" y="196421"/>
                  </a:lnTo>
                  <a:lnTo>
                    <a:pt x="202535" y="197424"/>
                  </a:lnTo>
                  <a:lnTo>
                    <a:pt x="203557" y="199085"/>
                  </a:lnTo>
                  <a:lnTo>
                    <a:pt x="204238" y="201184"/>
                  </a:lnTo>
                  <a:lnTo>
                    <a:pt x="205685" y="202584"/>
                  </a:lnTo>
                  <a:lnTo>
                    <a:pt x="207643" y="203517"/>
                  </a:lnTo>
                  <a:lnTo>
                    <a:pt x="212468" y="204553"/>
                  </a:lnTo>
                  <a:lnTo>
                    <a:pt x="217922" y="205014"/>
                  </a:lnTo>
                  <a:lnTo>
                    <a:pt x="219774" y="206129"/>
                  </a:lnTo>
                  <a:lnTo>
                    <a:pt x="221009" y="207865"/>
                  </a:lnTo>
                  <a:lnTo>
                    <a:pt x="221832" y="210014"/>
                  </a:lnTo>
                  <a:lnTo>
                    <a:pt x="223374" y="211447"/>
                  </a:lnTo>
                  <a:lnTo>
                    <a:pt x="225395" y="212402"/>
                  </a:lnTo>
                  <a:lnTo>
                    <a:pt x="231030" y="213935"/>
                  </a:lnTo>
                  <a:lnTo>
                    <a:pt x="244737" y="214280"/>
                  </a:lnTo>
                  <a:lnTo>
                    <a:pt x="246590" y="215283"/>
                  </a:lnTo>
                  <a:lnTo>
                    <a:pt x="247825" y="216944"/>
                  </a:lnTo>
                  <a:lnTo>
                    <a:pt x="248649" y="219043"/>
                  </a:lnTo>
                  <a:lnTo>
                    <a:pt x="250191" y="220443"/>
                  </a:lnTo>
                  <a:lnTo>
                    <a:pt x="252212" y="221376"/>
                  </a:lnTo>
                  <a:lnTo>
                    <a:pt x="257107" y="222413"/>
                  </a:lnTo>
                  <a:lnTo>
                    <a:pt x="275380" y="223210"/>
                  </a:lnTo>
                  <a:lnTo>
                    <a:pt x="278991" y="220582"/>
                  </a:lnTo>
                  <a:lnTo>
                    <a:pt x="281345" y="218492"/>
                  </a:lnTo>
                  <a:lnTo>
                    <a:pt x="283907" y="217099"/>
                  </a:lnTo>
                  <a:lnTo>
                    <a:pt x="289403" y="215551"/>
                  </a:lnTo>
                  <a:lnTo>
                    <a:pt x="315859" y="214345"/>
                  </a:lnTo>
                  <a:lnTo>
                    <a:pt x="318835" y="213342"/>
                  </a:lnTo>
                  <a:lnTo>
                    <a:pt x="335261" y="203290"/>
                  </a:lnTo>
                  <a:lnTo>
                    <a:pt x="345986" y="197804"/>
                  </a:lnTo>
                  <a:lnTo>
                    <a:pt x="358002" y="186918"/>
                  </a:lnTo>
                  <a:lnTo>
                    <a:pt x="360836" y="184143"/>
                  </a:lnTo>
                  <a:lnTo>
                    <a:pt x="363719" y="182293"/>
                  </a:lnTo>
                  <a:lnTo>
                    <a:pt x="372521" y="178698"/>
                  </a:lnTo>
                  <a:lnTo>
                    <a:pt x="381420" y="172782"/>
                  </a:lnTo>
                  <a:lnTo>
                    <a:pt x="387370" y="171050"/>
                  </a:lnTo>
                  <a:lnTo>
                    <a:pt x="389354" y="169596"/>
                  </a:lnTo>
                  <a:lnTo>
                    <a:pt x="390676" y="167634"/>
                  </a:lnTo>
                  <a:lnTo>
                    <a:pt x="391558" y="165334"/>
                  </a:lnTo>
                  <a:lnTo>
                    <a:pt x="397545" y="157357"/>
                  </a:lnTo>
                  <a:lnTo>
                    <a:pt x="408466" y="145772"/>
                  </a:lnTo>
                  <a:lnTo>
                    <a:pt x="424371" y="129725"/>
                  </a:lnTo>
                  <a:lnTo>
                    <a:pt x="425940" y="127163"/>
                  </a:lnTo>
                  <a:lnTo>
                    <a:pt x="429142" y="118817"/>
                  </a:lnTo>
                  <a:lnTo>
                    <a:pt x="434946" y="110060"/>
                  </a:lnTo>
                  <a:lnTo>
                    <a:pt x="438101" y="101182"/>
                  </a:lnTo>
                  <a:lnTo>
                    <a:pt x="443891" y="92267"/>
                  </a:lnTo>
                  <a:lnTo>
                    <a:pt x="445594" y="86318"/>
                  </a:lnTo>
                  <a:lnTo>
                    <a:pt x="446553" y="77390"/>
                  </a:lnTo>
                  <a:lnTo>
                    <a:pt x="447681" y="75406"/>
                  </a:lnTo>
                  <a:lnTo>
                    <a:pt x="449426" y="74083"/>
                  </a:lnTo>
                  <a:lnTo>
                    <a:pt x="451582" y="73201"/>
                  </a:lnTo>
                  <a:lnTo>
                    <a:pt x="453020" y="71621"/>
                  </a:lnTo>
                  <a:lnTo>
                    <a:pt x="453979" y="69576"/>
                  </a:lnTo>
                  <a:lnTo>
                    <a:pt x="455044" y="64657"/>
                  </a:lnTo>
                  <a:lnTo>
                    <a:pt x="455728" y="53415"/>
                  </a:lnTo>
                  <a:lnTo>
                    <a:pt x="455886" y="37473"/>
                  </a:lnTo>
                  <a:lnTo>
                    <a:pt x="455895" y="23444"/>
                  </a:lnTo>
                  <a:lnTo>
                    <a:pt x="456888" y="20590"/>
                  </a:lnTo>
                  <a:lnTo>
                    <a:pt x="464467" y="9443"/>
                  </a:lnTo>
                  <a:lnTo>
                    <a:pt x="462023" y="9157"/>
                  </a:lnTo>
                  <a:lnTo>
                    <a:pt x="459980" y="9082"/>
                  </a:lnTo>
                  <a:lnTo>
                    <a:pt x="458619" y="8039"/>
                  </a:lnTo>
                  <a:lnTo>
                    <a:pt x="457711" y="6352"/>
                  </a:lnTo>
                  <a:lnTo>
                    <a:pt x="455896" y="0"/>
                  </a:lnTo>
                  <a:lnTo>
                    <a:pt x="455896" y="57831"/>
                  </a:lnTo>
                  <a:lnTo>
                    <a:pt x="456889" y="59390"/>
                  </a:lnTo>
                  <a:lnTo>
                    <a:pt x="458544" y="60429"/>
                  </a:lnTo>
                  <a:lnTo>
                    <a:pt x="460641" y="61122"/>
                  </a:lnTo>
                  <a:lnTo>
                    <a:pt x="462039" y="62576"/>
                  </a:lnTo>
                  <a:lnTo>
                    <a:pt x="462971" y="64538"/>
                  </a:lnTo>
                  <a:lnTo>
                    <a:pt x="463592" y="66838"/>
                  </a:lnTo>
                  <a:lnTo>
                    <a:pt x="465000" y="68371"/>
                  </a:lnTo>
                  <a:lnTo>
                    <a:pt x="466931" y="69393"/>
                  </a:lnTo>
                  <a:lnTo>
                    <a:pt x="469212" y="70075"/>
                  </a:lnTo>
                  <a:lnTo>
                    <a:pt x="470733" y="71521"/>
                  </a:lnTo>
                  <a:lnTo>
                    <a:pt x="471746" y="73478"/>
                  </a:lnTo>
                  <a:lnTo>
                    <a:pt x="472422" y="75774"/>
                  </a:lnTo>
                  <a:lnTo>
                    <a:pt x="475822" y="80972"/>
                  </a:lnTo>
                  <a:lnTo>
                    <a:pt x="481352" y="87653"/>
                  </a:lnTo>
                  <a:lnTo>
                    <a:pt x="482799" y="88200"/>
                  </a:lnTo>
                  <a:lnTo>
                    <a:pt x="487055" y="88810"/>
                  </a:lnTo>
                  <a:lnTo>
                    <a:pt x="489581" y="89964"/>
                  </a:lnTo>
                  <a:lnTo>
                    <a:pt x="497881" y="95338"/>
                  </a:lnTo>
                  <a:lnTo>
                    <a:pt x="506631" y="98363"/>
                  </a:lnTo>
                  <a:lnTo>
                    <a:pt x="515513" y="104110"/>
                  </a:lnTo>
                  <a:lnTo>
                    <a:pt x="524436" y="107246"/>
                  </a:lnTo>
                  <a:lnTo>
                    <a:pt x="533370" y="113026"/>
                  </a:lnTo>
                  <a:lnTo>
                    <a:pt x="539329" y="114726"/>
                  </a:lnTo>
                  <a:lnTo>
                    <a:pt x="548267" y="115683"/>
                  </a:lnTo>
                  <a:lnTo>
                    <a:pt x="551247" y="116810"/>
                  </a:lnTo>
                  <a:lnTo>
                    <a:pt x="557206" y="120707"/>
                  </a:lnTo>
                  <a:lnTo>
                    <a:pt x="565814" y="123101"/>
                  </a:lnTo>
                  <a:lnTo>
                    <a:pt x="601407" y="124966"/>
                  </a:lnTo>
                  <a:lnTo>
                    <a:pt x="606538" y="124982"/>
                  </a:lnTo>
                  <a:lnTo>
                    <a:pt x="610952" y="125986"/>
                  </a:lnTo>
                  <a:lnTo>
                    <a:pt x="625173" y="132079"/>
                  </a:lnTo>
                  <a:lnTo>
                    <a:pt x="637159" y="133393"/>
                  </a:lnTo>
                  <a:lnTo>
                    <a:pt x="673347" y="133924"/>
                  </a:lnTo>
                  <a:lnTo>
                    <a:pt x="785310" y="133945"/>
                  </a:lnTo>
                  <a:lnTo>
                    <a:pt x="796314" y="131300"/>
                  </a:lnTo>
                  <a:lnTo>
                    <a:pt x="811029" y="126878"/>
                  </a:lnTo>
                  <a:lnTo>
                    <a:pt x="829645" y="125383"/>
                  </a:lnTo>
                  <a:lnTo>
                    <a:pt x="834183" y="126253"/>
                  </a:lnTo>
                  <a:lnTo>
                    <a:pt x="846308" y="131225"/>
                  </a:lnTo>
                  <a:lnTo>
                    <a:pt x="868711" y="133587"/>
                  </a:lnTo>
                  <a:lnTo>
                    <a:pt x="905429" y="133936"/>
                  </a:lnTo>
                  <a:lnTo>
                    <a:pt x="919397" y="133943"/>
                  </a:lnTo>
                  <a:lnTo>
                    <a:pt x="923815" y="134936"/>
                  </a:lnTo>
                  <a:lnTo>
                    <a:pt x="935770" y="140082"/>
                  </a:lnTo>
                  <a:lnTo>
                    <a:pt x="958112" y="142507"/>
                  </a:lnTo>
                  <a:lnTo>
                    <a:pt x="972750" y="142766"/>
                  </a:lnTo>
                  <a:lnTo>
                    <a:pt x="977262" y="143795"/>
                  </a:lnTo>
                  <a:lnTo>
                    <a:pt x="991639" y="149929"/>
                  </a:lnTo>
                  <a:lnTo>
                    <a:pt x="994820" y="150554"/>
                  </a:lnTo>
                  <a:lnTo>
                    <a:pt x="1001004" y="153895"/>
                  </a:lnTo>
                  <a:lnTo>
                    <a:pt x="1004043" y="156175"/>
                  </a:lnTo>
                  <a:lnTo>
                    <a:pt x="1008056" y="157695"/>
                  </a:lnTo>
                  <a:lnTo>
                    <a:pt x="1022201" y="160826"/>
                  </a:lnTo>
                  <a:lnTo>
                    <a:pt x="1033124" y="166604"/>
                  </a:lnTo>
                  <a:lnTo>
                    <a:pt x="1039547" y="168304"/>
                  </a:lnTo>
                  <a:lnTo>
                    <a:pt x="1057908" y="170388"/>
                  </a:lnTo>
                  <a:lnTo>
                    <a:pt x="1072129" y="176679"/>
                  </a:lnTo>
                  <a:lnTo>
                    <a:pt x="1075298" y="177318"/>
                  </a:lnTo>
                  <a:lnTo>
                    <a:pt x="1081467" y="180672"/>
                  </a:lnTo>
                  <a:lnTo>
                    <a:pt x="1093521" y="190911"/>
                  </a:lnTo>
                  <a:lnTo>
                    <a:pt x="1096511" y="192758"/>
                  </a:lnTo>
                  <a:lnTo>
                    <a:pt x="1105466" y="196351"/>
                  </a:lnTo>
                  <a:lnTo>
                    <a:pt x="1115625" y="203997"/>
                  </a:lnTo>
                  <a:lnTo>
                    <a:pt x="1121614" y="209713"/>
                  </a:lnTo>
                  <a:lnTo>
                    <a:pt x="1124179" y="211246"/>
                  </a:lnTo>
                  <a:lnTo>
                    <a:pt x="1129679" y="212950"/>
                  </a:lnTo>
                  <a:lnTo>
                    <a:pt x="1131542" y="214396"/>
                  </a:lnTo>
                  <a:lnTo>
                    <a:pt x="1132785" y="216353"/>
                  </a:lnTo>
                  <a:lnTo>
                    <a:pt x="1133613" y="218649"/>
                  </a:lnTo>
                  <a:lnTo>
                    <a:pt x="1137182" y="223847"/>
                  </a:lnTo>
                  <a:lnTo>
                    <a:pt x="1146241" y="234087"/>
                  </a:lnTo>
                  <a:lnTo>
                    <a:pt x="1151784" y="239716"/>
                  </a:lnTo>
                  <a:lnTo>
                    <a:pt x="1152239" y="241170"/>
                  </a:lnTo>
                  <a:lnTo>
                    <a:pt x="1152744" y="245432"/>
                  </a:lnTo>
                  <a:lnTo>
                    <a:pt x="1153872" y="246965"/>
                  </a:lnTo>
                  <a:lnTo>
                    <a:pt x="1155618" y="247987"/>
                  </a:lnTo>
                  <a:lnTo>
                    <a:pt x="1157774" y="248669"/>
                  </a:lnTo>
                  <a:lnTo>
                    <a:pt x="1159212" y="250115"/>
                  </a:lnTo>
                  <a:lnTo>
                    <a:pt x="1160170" y="252071"/>
                  </a:lnTo>
                  <a:lnTo>
                    <a:pt x="1161709" y="257600"/>
                  </a:lnTo>
                  <a:lnTo>
                    <a:pt x="1161975" y="263298"/>
                  </a:lnTo>
                  <a:lnTo>
                    <a:pt x="1163006" y="264829"/>
                  </a:lnTo>
                  <a:lnTo>
                    <a:pt x="1164686" y="265850"/>
                  </a:lnTo>
                  <a:lnTo>
                    <a:pt x="1166799" y="266530"/>
                  </a:lnTo>
                  <a:lnTo>
                    <a:pt x="1168208" y="267976"/>
                  </a:lnTo>
                  <a:lnTo>
                    <a:pt x="1169148" y="269932"/>
                  </a:lnTo>
                  <a:lnTo>
                    <a:pt x="1170994" y="276701"/>
                  </a:lnTo>
                  <a:lnTo>
                    <a:pt x="1178720" y="284498"/>
                  </a:lnTo>
                  <a:lnTo>
                    <a:pt x="1179412" y="287840"/>
                  </a:lnTo>
                  <a:lnTo>
                    <a:pt x="1179965" y="299417"/>
                  </a:lnTo>
                  <a:lnTo>
                    <a:pt x="1179965" y="321360"/>
                  </a:lnTo>
                  <a:lnTo>
                    <a:pt x="1188872" y="330366"/>
                  </a:lnTo>
                  <a:lnTo>
                    <a:pt x="1188904" y="339219"/>
                  </a:lnTo>
                  <a:lnTo>
                    <a:pt x="1197844" y="34825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28"/>
            <p:cNvSpPr/>
            <p:nvPr/>
          </p:nvSpPr>
          <p:spPr>
            <a:xfrm>
              <a:off x="2176311" y="2384226"/>
              <a:ext cx="196659" cy="196421"/>
            </a:xfrm>
            <a:custGeom>
              <a:avLst/>
              <a:gdLst/>
              <a:ahLst/>
              <a:cxnLst/>
              <a:rect l="0" t="0" r="0" b="0"/>
              <a:pathLst>
                <a:path w="196659" h="196421">
                  <a:moveTo>
                    <a:pt x="26817" y="0"/>
                  </a:moveTo>
                  <a:lnTo>
                    <a:pt x="19120" y="0"/>
                  </a:lnTo>
                  <a:lnTo>
                    <a:pt x="18706" y="992"/>
                  </a:lnTo>
                  <a:lnTo>
                    <a:pt x="18042" y="7068"/>
                  </a:lnTo>
                  <a:lnTo>
                    <a:pt x="17927" y="11024"/>
                  </a:lnTo>
                  <a:lnTo>
                    <a:pt x="17888" y="21250"/>
                  </a:lnTo>
                  <a:lnTo>
                    <a:pt x="16891" y="24088"/>
                  </a:lnTo>
                  <a:lnTo>
                    <a:pt x="13135" y="29888"/>
                  </a:lnTo>
                  <a:lnTo>
                    <a:pt x="10182" y="33991"/>
                  </a:lnTo>
                  <a:lnTo>
                    <a:pt x="9492" y="37597"/>
                  </a:lnTo>
                  <a:lnTo>
                    <a:pt x="9185" y="42507"/>
                  </a:lnTo>
                  <a:lnTo>
                    <a:pt x="9048" y="47996"/>
                  </a:lnTo>
                  <a:lnTo>
                    <a:pt x="8019" y="50849"/>
                  </a:lnTo>
                  <a:lnTo>
                    <a:pt x="4226" y="56665"/>
                  </a:lnTo>
                  <a:lnTo>
                    <a:pt x="1878" y="62557"/>
                  </a:lnTo>
                  <a:lnTo>
                    <a:pt x="834" y="68483"/>
                  </a:lnTo>
                  <a:lnTo>
                    <a:pt x="371" y="74424"/>
                  </a:lnTo>
                  <a:lnTo>
                    <a:pt x="165" y="80372"/>
                  </a:lnTo>
                  <a:lnTo>
                    <a:pt x="32" y="92274"/>
                  </a:lnTo>
                  <a:lnTo>
                    <a:pt x="0" y="145852"/>
                  </a:lnTo>
                  <a:lnTo>
                    <a:pt x="993" y="148828"/>
                  </a:lnTo>
                  <a:lnTo>
                    <a:pt x="4745" y="154782"/>
                  </a:lnTo>
                  <a:lnTo>
                    <a:pt x="7075" y="160734"/>
                  </a:lnTo>
                  <a:lnTo>
                    <a:pt x="7696" y="163711"/>
                  </a:lnTo>
                  <a:lnTo>
                    <a:pt x="11035" y="169664"/>
                  </a:lnTo>
                  <a:lnTo>
                    <a:pt x="16527" y="176830"/>
                  </a:lnTo>
                  <a:lnTo>
                    <a:pt x="22223" y="182811"/>
                  </a:lnTo>
                  <a:lnTo>
                    <a:pt x="24748" y="184382"/>
                  </a:lnTo>
                  <a:lnTo>
                    <a:pt x="30201" y="186127"/>
                  </a:lnTo>
                  <a:lnTo>
                    <a:pt x="35936" y="186903"/>
                  </a:lnTo>
                  <a:lnTo>
                    <a:pt x="38856" y="187110"/>
                  </a:lnTo>
                  <a:lnTo>
                    <a:pt x="40802" y="188240"/>
                  </a:lnTo>
                  <a:lnTo>
                    <a:pt x="42100" y="189986"/>
                  </a:lnTo>
                  <a:lnTo>
                    <a:pt x="42965" y="192141"/>
                  </a:lnTo>
                  <a:lnTo>
                    <a:pt x="44535" y="193579"/>
                  </a:lnTo>
                  <a:lnTo>
                    <a:pt x="46575" y="194537"/>
                  </a:lnTo>
                  <a:lnTo>
                    <a:pt x="51490" y="195601"/>
                  </a:lnTo>
                  <a:lnTo>
                    <a:pt x="56986" y="196075"/>
                  </a:lnTo>
                  <a:lnTo>
                    <a:pt x="62739" y="196285"/>
                  </a:lnTo>
                  <a:lnTo>
                    <a:pt x="74525" y="196420"/>
                  </a:lnTo>
                  <a:lnTo>
                    <a:pt x="77494" y="195439"/>
                  </a:lnTo>
                  <a:lnTo>
                    <a:pt x="83441" y="191703"/>
                  </a:lnTo>
                  <a:lnTo>
                    <a:pt x="89395" y="189381"/>
                  </a:lnTo>
                  <a:lnTo>
                    <a:pt x="95353" y="188349"/>
                  </a:lnTo>
                  <a:lnTo>
                    <a:pt x="101311" y="187890"/>
                  </a:lnTo>
                  <a:lnTo>
                    <a:pt x="104290" y="186776"/>
                  </a:lnTo>
                  <a:lnTo>
                    <a:pt x="110249" y="182892"/>
                  </a:lnTo>
                  <a:lnTo>
                    <a:pt x="116209" y="180504"/>
                  </a:lnTo>
                  <a:lnTo>
                    <a:pt x="119188" y="179867"/>
                  </a:lnTo>
                  <a:lnTo>
                    <a:pt x="125148" y="176514"/>
                  </a:lnTo>
                  <a:lnTo>
                    <a:pt x="131107" y="171717"/>
                  </a:lnTo>
                  <a:lnTo>
                    <a:pt x="137067" y="166277"/>
                  </a:lnTo>
                  <a:lnTo>
                    <a:pt x="140046" y="164429"/>
                  </a:lnTo>
                  <a:lnTo>
                    <a:pt x="146006" y="162377"/>
                  </a:lnTo>
                  <a:lnTo>
                    <a:pt x="147992" y="160837"/>
                  </a:lnTo>
                  <a:lnTo>
                    <a:pt x="149317" y="158818"/>
                  </a:lnTo>
                  <a:lnTo>
                    <a:pt x="150199" y="156481"/>
                  </a:lnTo>
                  <a:lnTo>
                    <a:pt x="153829" y="151237"/>
                  </a:lnTo>
                  <a:lnTo>
                    <a:pt x="156187" y="148450"/>
                  </a:lnTo>
                  <a:lnTo>
                    <a:pt x="158753" y="146592"/>
                  </a:lnTo>
                  <a:lnTo>
                    <a:pt x="164252" y="144527"/>
                  </a:lnTo>
                  <a:lnTo>
                    <a:pt x="170007" y="140964"/>
                  </a:lnTo>
                  <a:lnTo>
                    <a:pt x="172932" y="138624"/>
                  </a:lnTo>
                  <a:lnTo>
                    <a:pt x="174882" y="136072"/>
                  </a:lnTo>
                  <a:lnTo>
                    <a:pt x="176182" y="133379"/>
                  </a:lnTo>
                  <a:lnTo>
                    <a:pt x="177049" y="130591"/>
                  </a:lnTo>
                  <a:lnTo>
                    <a:pt x="180661" y="124848"/>
                  </a:lnTo>
                  <a:lnTo>
                    <a:pt x="186327" y="117817"/>
                  </a:lnTo>
                  <a:lnTo>
                    <a:pt x="192054" y="111859"/>
                  </a:lnTo>
                  <a:lnTo>
                    <a:pt x="193589" y="109299"/>
                  </a:lnTo>
                  <a:lnTo>
                    <a:pt x="195296" y="103809"/>
                  </a:lnTo>
                  <a:lnTo>
                    <a:pt x="196256" y="99881"/>
                  </a:lnTo>
                  <a:lnTo>
                    <a:pt x="196541" y="93976"/>
                  </a:lnTo>
                  <a:lnTo>
                    <a:pt x="196658" y="80857"/>
                  </a:lnTo>
                  <a:lnTo>
                    <a:pt x="191914" y="80512"/>
                  </a:lnTo>
                  <a:lnTo>
                    <a:pt x="190517" y="79472"/>
                  </a:lnTo>
                  <a:lnTo>
                    <a:pt x="189585" y="77786"/>
                  </a:lnTo>
                  <a:lnTo>
                    <a:pt x="187831" y="71809"/>
                  </a:lnTo>
                  <a:lnTo>
                    <a:pt x="183008" y="71548"/>
                  </a:lnTo>
                  <a:lnTo>
                    <a:pt x="181600" y="70519"/>
                  </a:lnTo>
                  <a:lnTo>
                    <a:pt x="180661" y="68840"/>
                  </a:lnTo>
                  <a:lnTo>
                    <a:pt x="180035" y="66730"/>
                  </a:lnTo>
                  <a:lnTo>
                    <a:pt x="178624" y="65322"/>
                  </a:lnTo>
                  <a:lnTo>
                    <a:pt x="176690" y="64384"/>
                  </a:lnTo>
                  <a:lnTo>
                    <a:pt x="174408" y="63759"/>
                  </a:lnTo>
                  <a:lnTo>
                    <a:pt x="172886" y="64334"/>
                  </a:lnTo>
                  <a:lnTo>
                    <a:pt x="171872" y="65710"/>
                  </a:lnTo>
                  <a:lnTo>
                    <a:pt x="171196" y="67619"/>
                  </a:lnTo>
                  <a:lnTo>
                    <a:pt x="169752" y="68892"/>
                  </a:lnTo>
                  <a:lnTo>
                    <a:pt x="167796" y="69740"/>
                  </a:lnTo>
                  <a:lnTo>
                    <a:pt x="162265" y="71102"/>
                  </a:lnTo>
                  <a:lnTo>
                    <a:pt x="156562" y="71339"/>
                  </a:lnTo>
                  <a:lnTo>
                    <a:pt x="155030" y="72364"/>
                  </a:lnTo>
                  <a:lnTo>
                    <a:pt x="154008" y="74039"/>
                  </a:lnTo>
                  <a:lnTo>
                    <a:pt x="153327" y="76149"/>
                  </a:lnTo>
                  <a:lnTo>
                    <a:pt x="151880" y="77555"/>
                  </a:lnTo>
                  <a:lnTo>
                    <a:pt x="149922" y="78492"/>
                  </a:lnTo>
                  <a:lnTo>
                    <a:pt x="144388" y="79997"/>
                  </a:lnTo>
                  <a:lnTo>
                    <a:pt x="138684" y="84998"/>
                  </a:lnTo>
                  <a:lnTo>
                    <a:pt x="137152" y="87423"/>
                  </a:lnTo>
                  <a:lnTo>
                    <a:pt x="135449" y="92764"/>
                  </a:lnTo>
                  <a:lnTo>
                    <a:pt x="134002" y="94585"/>
                  </a:lnTo>
                  <a:lnTo>
                    <a:pt x="132044" y="95799"/>
                  </a:lnTo>
                  <a:lnTo>
                    <a:pt x="129745" y="96608"/>
                  </a:lnTo>
                  <a:lnTo>
                    <a:pt x="128213" y="98140"/>
                  </a:lnTo>
                  <a:lnTo>
                    <a:pt x="127191" y="100153"/>
                  </a:lnTo>
                  <a:lnTo>
                    <a:pt x="125551" y="105773"/>
                  </a:lnTo>
                  <a:lnTo>
                    <a:pt x="120522" y="111487"/>
                  </a:lnTo>
                  <a:lnTo>
                    <a:pt x="119084" y="114012"/>
                  </a:lnTo>
                  <a:lnTo>
                    <a:pt x="117486" y="119464"/>
                  </a:lnTo>
                  <a:lnTo>
                    <a:pt x="116776" y="125194"/>
                  </a:lnTo>
                  <a:lnTo>
                    <a:pt x="116321" y="132216"/>
                  </a:lnTo>
                  <a:lnTo>
                    <a:pt x="116242" y="138174"/>
                  </a:lnTo>
                  <a:lnTo>
                    <a:pt x="116209" y="160247"/>
                  </a:lnTo>
                  <a:lnTo>
                    <a:pt x="120954" y="165330"/>
                  </a:lnTo>
                  <a:lnTo>
                    <a:pt x="123905" y="168380"/>
                  </a:lnTo>
                  <a:lnTo>
                    <a:pt x="124596" y="171739"/>
                  </a:lnTo>
                  <a:lnTo>
                    <a:pt x="124780" y="174024"/>
                  </a:lnTo>
                  <a:lnTo>
                    <a:pt x="125895" y="175547"/>
                  </a:lnTo>
                  <a:lnTo>
                    <a:pt x="127633" y="176563"/>
                  </a:lnTo>
                  <a:lnTo>
                    <a:pt x="132212" y="177691"/>
                  </a:lnTo>
                  <a:lnTo>
                    <a:pt x="134823" y="177992"/>
                  </a:lnTo>
                  <a:lnTo>
                    <a:pt x="143026" y="17859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29"/>
            <p:cNvSpPr/>
            <p:nvPr/>
          </p:nvSpPr>
          <p:spPr>
            <a:xfrm>
              <a:off x="2444485" y="2348508"/>
              <a:ext cx="98331" cy="169664"/>
            </a:xfrm>
            <a:custGeom>
              <a:avLst/>
              <a:gdLst/>
              <a:ahLst/>
              <a:cxnLst/>
              <a:rect l="0" t="0" r="0" b="0"/>
              <a:pathLst>
                <a:path w="98331" h="169664">
                  <a:moveTo>
                    <a:pt x="17878" y="80367"/>
                  </a:moveTo>
                  <a:lnTo>
                    <a:pt x="17878" y="93669"/>
                  </a:lnTo>
                  <a:lnTo>
                    <a:pt x="18871" y="95188"/>
                  </a:lnTo>
                  <a:lnTo>
                    <a:pt x="20527" y="96201"/>
                  </a:lnTo>
                  <a:lnTo>
                    <a:pt x="22624" y="96876"/>
                  </a:lnTo>
                  <a:lnTo>
                    <a:pt x="24022" y="98318"/>
                  </a:lnTo>
                  <a:lnTo>
                    <a:pt x="24953" y="100271"/>
                  </a:lnTo>
                  <a:lnTo>
                    <a:pt x="25989" y="105088"/>
                  </a:lnTo>
                  <a:lnTo>
                    <a:pt x="26265" y="107762"/>
                  </a:lnTo>
                  <a:lnTo>
                    <a:pt x="26449" y="110536"/>
                  </a:lnTo>
                  <a:lnTo>
                    <a:pt x="26572" y="113378"/>
                  </a:lnTo>
                  <a:lnTo>
                    <a:pt x="26708" y="119182"/>
                  </a:lnTo>
                  <a:lnTo>
                    <a:pt x="26817" y="169663"/>
                  </a:lnTo>
                  <a:lnTo>
                    <a:pt x="26817" y="153154"/>
                  </a:lnTo>
                  <a:lnTo>
                    <a:pt x="24169" y="149758"/>
                  </a:lnTo>
                  <a:lnTo>
                    <a:pt x="19121" y="144234"/>
                  </a:lnTo>
                  <a:lnTo>
                    <a:pt x="18430" y="140833"/>
                  </a:lnTo>
                  <a:lnTo>
                    <a:pt x="18124" y="136014"/>
                  </a:lnTo>
                  <a:lnTo>
                    <a:pt x="17911" y="126659"/>
                  </a:lnTo>
                  <a:lnTo>
                    <a:pt x="15244" y="123100"/>
                  </a:lnTo>
                  <a:lnTo>
                    <a:pt x="10184" y="117471"/>
                  </a:lnTo>
                  <a:lnTo>
                    <a:pt x="9492" y="114055"/>
                  </a:lnTo>
                  <a:lnTo>
                    <a:pt x="9185" y="109230"/>
                  </a:lnTo>
                  <a:lnTo>
                    <a:pt x="9048" y="103778"/>
                  </a:lnTo>
                  <a:lnTo>
                    <a:pt x="8019" y="100935"/>
                  </a:lnTo>
                  <a:lnTo>
                    <a:pt x="6339" y="98048"/>
                  </a:lnTo>
                  <a:lnTo>
                    <a:pt x="1252" y="91025"/>
                  </a:lnTo>
                  <a:lnTo>
                    <a:pt x="556" y="87419"/>
                  </a:lnTo>
                  <a:lnTo>
                    <a:pt x="247" y="82509"/>
                  </a:lnTo>
                  <a:lnTo>
                    <a:pt x="32" y="73091"/>
                  </a:lnTo>
                  <a:lnTo>
                    <a:pt x="0" y="49241"/>
                  </a:lnTo>
                  <a:lnTo>
                    <a:pt x="993" y="47710"/>
                  </a:lnTo>
                  <a:lnTo>
                    <a:pt x="2648" y="46689"/>
                  </a:lnTo>
                  <a:lnTo>
                    <a:pt x="4745" y="46009"/>
                  </a:lnTo>
                  <a:lnTo>
                    <a:pt x="6143" y="44563"/>
                  </a:lnTo>
                  <a:lnTo>
                    <a:pt x="7075" y="42607"/>
                  </a:lnTo>
                  <a:lnTo>
                    <a:pt x="7696" y="40310"/>
                  </a:lnTo>
                  <a:lnTo>
                    <a:pt x="9104" y="38780"/>
                  </a:lnTo>
                  <a:lnTo>
                    <a:pt x="11035" y="37759"/>
                  </a:lnTo>
                  <a:lnTo>
                    <a:pt x="13316" y="37079"/>
                  </a:lnTo>
                  <a:lnTo>
                    <a:pt x="14837" y="35633"/>
                  </a:lnTo>
                  <a:lnTo>
                    <a:pt x="15851" y="33677"/>
                  </a:lnTo>
                  <a:lnTo>
                    <a:pt x="16526" y="31381"/>
                  </a:lnTo>
                  <a:lnTo>
                    <a:pt x="17970" y="29850"/>
                  </a:lnTo>
                  <a:lnTo>
                    <a:pt x="19926" y="28830"/>
                  </a:lnTo>
                  <a:lnTo>
                    <a:pt x="22223" y="28149"/>
                  </a:lnTo>
                  <a:lnTo>
                    <a:pt x="24748" y="26703"/>
                  </a:lnTo>
                  <a:lnTo>
                    <a:pt x="27424" y="24747"/>
                  </a:lnTo>
                  <a:lnTo>
                    <a:pt x="30201" y="22451"/>
                  </a:lnTo>
                  <a:lnTo>
                    <a:pt x="33046" y="20920"/>
                  </a:lnTo>
                  <a:lnTo>
                    <a:pt x="35936" y="19900"/>
                  </a:lnTo>
                  <a:lnTo>
                    <a:pt x="42965" y="18262"/>
                  </a:lnTo>
                  <a:lnTo>
                    <a:pt x="44535" y="18127"/>
                  </a:lnTo>
                  <a:lnTo>
                    <a:pt x="46575" y="18038"/>
                  </a:lnTo>
                  <a:lnTo>
                    <a:pt x="48928" y="17978"/>
                  </a:lnTo>
                  <a:lnTo>
                    <a:pt x="51490" y="16946"/>
                  </a:lnTo>
                  <a:lnTo>
                    <a:pt x="54192" y="15266"/>
                  </a:lnTo>
                  <a:lnTo>
                    <a:pt x="56986" y="13154"/>
                  </a:lnTo>
                  <a:lnTo>
                    <a:pt x="59842" y="11745"/>
                  </a:lnTo>
                  <a:lnTo>
                    <a:pt x="62739" y="10806"/>
                  </a:lnTo>
                  <a:lnTo>
                    <a:pt x="69780" y="9300"/>
                  </a:lnTo>
                  <a:lnTo>
                    <a:pt x="71350" y="9176"/>
                  </a:lnTo>
                  <a:lnTo>
                    <a:pt x="73391" y="9094"/>
                  </a:lnTo>
                  <a:lnTo>
                    <a:pt x="78307" y="9002"/>
                  </a:lnTo>
                  <a:lnTo>
                    <a:pt x="83803" y="8962"/>
                  </a:lnTo>
                  <a:lnTo>
                    <a:pt x="85665" y="7959"/>
                  </a:lnTo>
                  <a:lnTo>
                    <a:pt x="86907" y="6297"/>
                  </a:lnTo>
                  <a:lnTo>
                    <a:pt x="89246" y="368"/>
                  </a:lnTo>
                  <a:lnTo>
                    <a:pt x="91975" y="163"/>
                  </a:lnTo>
                  <a:lnTo>
                    <a:pt x="98316" y="0"/>
                  </a:lnTo>
                  <a:lnTo>
                    <a:pt x="98321" y="0"/>
                  </a:lnTo>
                  <a:lnTo>
                    <a:pt x="98330" y="8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30"/>
            <p:cNvSpPr/>
            <p:nvPr/>
          </p:nvSpPr>
          <p:spPr>
            <a:xfrm>
              <a:off x="3141737" y="2509243"/>
              <a:ext cx="2082820" cy="500062"/>
            </a:xfrm>
            <a:custGeom>
              <a:avLst/>
              <a:gdLst/>
              <a:ahLst/>
              <a:cxnLst/>
              <a:rect l="0" t="0" r="0" b="0"/>
              <a:pathLst>
                <a:path w="2082820" h="500062">
                  <a:moveTo>
                    <a:pt x="0" y="491132"/>
                  </a:moveTo>
                  <a:lnTo>
                    <a:pt x="0" y="500029"/>
                  </a:lnTo>
                  <a:lnTo>
                    <a:pt x="8939" y="500061"/>
                  </a:lnTo>
                  <a:lnTo>
                    <a:pt x="8939" y="486401"/>
                  </a:lnTo>
                  <a:lnTo>
                    <a:pt x="7946" y="485001"/>
                  </a:lnTo>
                  <a:lnTo>
                    <a:pt x="6291" y="484068"/>
                  </a:lnTo>
                  <a:lnTo>
                    <a:pt x="4194" y="483446"/>
                  </a:lnTo>
                  <a:lnTo>
                    <a:pt x="3789" y="482039"/>
                  </a:lnTo>
                  <a:lnTo>
                    <a:pt x="4513" y="480109"/>
                  </a:lnTo>
                  <a:lnTo>
                    <a:pt x="8065" y="474623"/>
                  </a:lnTo>
                  <a:lnTo>
                    <a:pt x="8863" y="465702"/>
                  </a:lnTo>
                  <a:lnTo>
                    <a:pt x="8933" y="456774"/>
                  </a:lnTo>
                  <a:lnTo>
                    <a:pt x="15082" y="448553"/>
                  </a:lnTo>
                  <a:lnTo>
                    <a:pt x="17510" y="439198"/>
                  </a:lnTo>
                  <a:lnTo>
                    <a:pt x="17769" y="433300"/>
                  </a:lnTo>
                  <a:lnTo>
                    <a:pt x="18799" y="430749"/>
                  </a:lnTo>
                  <a:lnTo>
                    <a:pt x="24001" y="422418"/>
                  </a:lnTo>
                  <a:lnTo>
                    <a:pt x="26446" y="412495"/>
                  </a:lnTo>
                  <a:lnTo>
                    <a:pt x="32888" y="403977"/>
                  </a:lnTo>
                  <a:lnTo>
                    <a:pt x="35900" y="395634"/>
                  </a:lnTo>
                  <a:lnTo>
                    <a:pt x="41648" y="386879"/>
                  </a:lnTo>
                  <a:lnTo>
                    <a:pt x="44786" y="378001"/>
                  </a:lnTo>
                  <a:lnTo>
                    <a:pt x="51565" y="369086"/>
                  </a:lnTo>
                  <a:lnTo>
                    <a:pt x="57019" y="363137"/>
                  </a:lnTo>
                  <a:lnTo>
                    <a:pt x="58871" y="360161"/>
                  </a:lnTo>
                  <a:lnTo>
                    <a:pt x="62470" y="351233"/>
                  </a:lnTo>
                  <a:lnTo>
                    <a:pt x="72082" y="339327"/>
                  </a:lnTo>
                  <a:lnTo>
                    <a:pt x="86487" y="324444"/>
                  </a:lnTo>
                  <a:lnTo>
                    <a:pt x="128128" y="282772"/>
                  </a:lnTo>
                  <a:lnTo>
                    <a:pt x="131108" y="280788"/>
                  </a:lnTo>
                  <a:lnTo>
                    <a:pt x="140047" y="277003"/>
                  </a:lnTo>
                  <a:lnTo>
                    <a:pt x="151966" y="267338"/>
                  </a:lnTo>
                  <a:lnTo>
                    <a:pt x="163884" y="255874"/>
                  </a:lnTo>
                  <a:lnTo>
                    <a:pt x="166864" y="253926"/>
                  </a:lnTo>
                  <a:lnTo>
                    <a:pt x="175803" y="250192"/>
                  </a:lnTo>
                  <a:lnTo>
                    <a:pt x="195448" y="237753"/>
                  </a:lnTo>
                  <a:lnTo>
                    <a:pt x="203737" y="234652"/>
                  </a:lnTo>
                  <a:lnTo>
                    <a:pt x="207338" y="233825"/>
                  </a:lnTo>
                  <a:lnTo>
                    <a:pt x="213987" y="230260"/>
                  </a:lnTo>
                  <a:lnTo>
                    <a:pt x="217151" y="227920"/>
                  </a:lnTo>
                  <a:lnTo>
                    <a:pt x="223315" y="225321"/>
                  </a:lnTo>
                  <a:lnTo>
                    <a:pt x="226349" y="224627"/>
                  </a:lnTo>
                  <a:lnTo>
                    <a:pt x="232369" y="221211"/>
                  </a:lnTo>
                  <a:lnTo>
                    <a:pt x="235365" y="218911"/>
                  </a:lnTo>
                  <a:lnTo>
                    <a:pt x="241343" y="216356"/>
                  </a:lnTo>
                  <a:lnTo>
                    <a:pt x="248303" y="215220"/>
                  </a:lnTo>
                  <a:lnTo>
                    <a:pt x="269911" y="214431"/>
                  </a:lnTo>
                  <a:lnTo>
                    <a:pt x="273305" y="213399"/>
                  </a:lnTo>
                  <a:lnTo>
                    <a:pt x="283821" y="208198"/>
                  </a:lnTo>
                  <a:lnTo>
                    <a:pt x="305636" y="205752"/>
                  </a:lnTo>
                  <a:lnTo>
                    <a:pt x="342658" y="205385"/>
                  </a:lnTo>
                  <a:lnTo>
                    <a:pt x="371636" y="213484"/>
                  </a:lnTo>
                  <a:lnTo>
                    <a:pt x="396270" y="214279"/>
                  </a:lnTo>
                  <a:lnTo>
                    <a:pt x="425269" y="223404"/>
                  </a:lnTo>
                  <a:lnTo>
                    <a:pt x="434792" y="229132"/>
                  </a:lnTo>
                  <a:lnTo>
                    <a:pt x="440888" y="230820"/>
                  </a:lnTo>
                  <a:lnTo>
                    <a:pt x="459038" y="232896"/>
                  </a:lnTo>
                  <a:lnTo>
                    <a:pt x="473218" y="239186"/>
                  </a:lnTo>
                  <a:lnTo>
                    <a:pt x="476383" y="239824"/>
                  </a:lnTo>
                  <a:lnTo>
                    <a:pt x="482549" y="243179"/>
                  </a:lnTo>
                  <a:lnTo>
                    <a:pt x="485583" y="245463"/>
                  </a:lnTo>
                  <a:lnTo>
                    <a:pt x="489594" y="246985"/>
                  </a:lnTo>
                  <a:lnTo>
                    <a:pt x="507653" y="249429"/>
                  </a:lnTo>
                  <a:lnTo>
                    <a:pt x="525824" y="249911"/>
                  </a:lnTo>
                  <a:lnTo>
                    <a:pt x="530326" y="250943"/>
                  </a:lnTo>
                  <a:lnTo>
                    <a:pt x="542400" y="256144"/>
                  </a:lnTo>
                  <a:lnTo>
                    <a:pt x="564784" y="258589"/>
                  </a:lnTo>
                  <a:lnTo>
                    <a:pt x="579427" y="258850"/>
                  </a:lnTo>
                  <a:lnTo>
                    <a:pt x="583939" y="259879"/>
                  </a:lnTo>
                  <a:lnTo>
                    <a:pt x="596028" y="265075"/>
                  </a:lnTo>
                  <a:lnTo>
                    <a:pt x="617406" y="267334"/>
                  </a:lnTo>
                  <a:lnTo>
                    <a:pt x="653807" y="267857"/>
                  </a:lnTo>
                  <a:lnTo>
                    <a:pt x="663376" y="265229"/>
                  </a:lnTo>
                  <a:lnTo>
                    <a:pt x="674251" y="261746"/>
                  </a:lnTo>
                  <a:lnTo>
                    <a:pt x="703102" y="258212"/>
                  </a:lnTo>
                  <a:lnTo>
                    <a:pt x="718961" y="252895"/>
                  </a:lnTo>
                  <a:lnTo>
                    <a:pt x="735248" y="249887"/>
                  </a:lnTo>
                  <a:lnTo>
                    <a:pt x="766685" y="234634"/>
                  </a:lnTo>
                  <a:lnTo>
                    <a:pt x="774794" y="232273"/>
                  </a:lnTo>
                  <a:lnTo>
                    <a:pt x="806777" y="217036"/>
                  </a:lnTo>
                  <a:lnTo>
                    <a:pt x="824892" y="202372"/>
                  </a:lnTo>
                  <a:lnTo>
                    <a:pt x="829028" y="200398"/>
                  </a:lnTo>
                  <a:lnTo>
                    <a:pt x="838921" y="198206"/>
                  </a:lnTo>
                  <a:lnTo>
                    <a:pt x="843346" y="195637"/>
                  </a:lnTo>
                  <a:lnTo>
                    <a:pt x="854321" y="183532"/>
                  </a:lnTo>
                  <a:lnTo>
                    <a:pt x="866928" y="170051"/>
                  </a:lnTo>
                  <a:lnTo>
                    <a:pt x="896891" y="139904"/>
                  </a:lnTo>
                  <a:lnTo>
                    <a:pt x="898878" y="136925"/>
                  </a:lnTo>
                  <a:lnTo>
                    <a:pt x="902669" y="127992"/>
                  </a:lnTo>
                  <a:lnTo>
                    <a:pt x="912345" y="113439"/>
                  </a:lnTo>
                  <a:lnTo>
                    <a:pt x="917004" y="103995"/>
                  </a:lnTo>
                  <a:lnTo>
                    <a:pt x="920620" y="93100"/>
                  </a:lnTo>
                  <a:lnTo>
                    <a:pt x="927541" y="83588"/>
                  </a:lnTo>
                  <a:lnTo>
                    <a:pt x="933028" y="77498"/>
                  </a:lnTo>
                  <a:lnTo>
                    <a:pt x="934888" y="74485"/>
                  </a:lnTo>
                  <a:lnTo>
                    <a:pt x="936956" y="68492"/>
                  </a:lnTo>
                  <a:lnTo>
                    <a:pt x="938392" y="53581"/>
                  </a:lnTo>
                  <a:lnTo>
                    <a:pt x="938567" y="41671"/>
                  </a:lnTo>
                  <a:lnTo>
                    <a:pt x="939574" y="38695"/>
                  </a:lnTo>
                  <a:lnTo>
                    <a:pt x="946303" y="28552"/>
                  </a:lnTo>
                  <a:lnTo>
                    <a:pt x="946995" y="24926"/>
                  </a:lnTo>
                  <a:lnTo>
                    <a:pt x="947539" y="9419"/>
                  </a:lnTo>
                  <a:lnTo>
                    <a:pt x="947549" y="379"/>
                  </a:lnTo>
                  <a:lnTo>
                    <a:pt x="938643" y="0"/>
                  </a:lnTo>
                  <a:lnTo>
                    <a:pt x="938613" y="7687"/>
                  </a:lnTo>
                  <a:lnTo>
                    <a:pt x="930914" y="16508"/>
                  </a:lnTo>
                  <a:lnTo>
                    <a:pt x="930223" y="19904"/>
                  </a:lnTo>
                  <a:lnTo>
                    <a:pt x="929703" y="34074"/>
                  </a:lnTo>
                  <a:lnTo>
                    <a:pt x="929671" y="74423"/>
                  </a:lnTo>
                  <a:lnTo>
                    <a:pt x="930664" y="77396"/>
                  </a:lnTo>
                  <a:lnTo>
                    <a:pt x="937367" y="87533"/>
                  </a:lnTo>
                  <a:lnTo>
                    <a:pt x="938057" y="91158"/>
                  </a:lnTo>
                  <a:lnTo>
                    <a:pt x="938242" y="93514"/>
                  </a:lnTo>
                  <a:lnTo>
                    <a:pt x="939357" y="96077"/>
                  </a:lnTo>
                  <a:lnTo>
                    <a:pt x="944681" y="104424"/>
                  </a:lnTo>
                  <a:lnTo>
                    <a:pt x="946274" y="110241"/>
                  </a:lnTo>
                  <a:lnTo>
                    <a:pt x="947692" y="112189"/>
                  </a:lnTo>
                  <a:lnTo>
                    <a:pt x="949631" y="113487"/>
                  </a:lnTo>
                  <a:lnTo>
                    <a:pt x="951917" y="114353"/>
                  </a:lnTo>
                  <a:lnTo>
                    <a:pt x="962722" y="121879"/>
                  </a:lnTo>
                  <a:lnTo>
                    <a:pt x="971468" y="125077"/>
                  </a:lnTo>
                  <a:lnTo>
                    <a:pt x="983322" y="134545"/>
                  </a:lnTo>
                  <a:lnTo>
                    <a:pt x="986296" y="137321"/>
                  </a:lnTo>
                  <a:lnTo>
                    <a:pt x="989272" y="139172"/>
                  </a:lnTo>
                  <a:lnTo>
                    <a:pt x="995228" y="141229"/>
                  </a:lnTo>
                  <a:lnTo>
                    <a:pt x="1013287" y="143541"/>
                  </a:lnTo>
                  <a:lnTo>
                    <a:pt x="1027449" y="149878"/>
                  </a:lnTo>
                  <a:lnTo>
                    <a:pt x="1039425" y="151233"/>
                  </a:lnTo>
                  <a:lnTo>
                    <a:pt x="1056523" y="151691"/>
                  </a:lnTo>
                  <a:lnTo>
                    <a:pt x="1065839" y="154399"/>
                  </a:lnTo>
                  <a:lnTo>
                    <a:pt x="1076602" y="157918"/>
                  </a:lnTo>
                  <a:lnTo>
                    <a:pt x="1105371" y="160486"/>
                  </a:lnTo>
                  <a:lnTo>
                    <a:pt x="1115692" y="160623"/>
                  </a:lnTo>
                  <a:lnTo>
                    <a:pt x="1126900" y="158039"/>
                  </a:lnTo>
                  <a:lnTo>
                    <a:pt x="1138503" y="154575"/>
                  </a:lnTo>
                  <a:lnTo>
                    <a:pt x="1185936" y="151912"/>
                  </a:lnTo>
                  <a:lnTo>
                    <a:pt x="1221683" y="151813"/>
                  </a:lnTo>
                  <a:lnTo>
                    <a:pt x="1233602" y="149162"/>
                  </a:lnTo>
                  <a:lnTo>
                    <a:pt x="1245520" y="145668"/>
                  </a:lnTo>
                  <a:lnTo>
                    <a:pt x="1305298" y="136810"/>
                  </a:lnTo>
                  <a:lnTo>
                    <a:pt x="1370288" y="131348"/>
                  </a:lnTo>
                  <a:lnTo>
                    <a:pt x="1392628" y="126891"/>
                  </a:lnTo>
                  <a:lnTo>
                    <a:pt x="1405590" y="124856"/>
                  </a:lnTo>
                  <a:lnTo>
                    <a:pt x="1425048" y="119125"/>
                  </a:lnTo>
                  <a:lnTo>
                    <a:pt x="1487618" y="116164"/>
                  </a:lnTo>
                  <a:lnTo>
                    <a:pt x="1613643" y="116085"/>
                  </a:lnTo>
                  <a:lnTo>
                    <a:pt x="1673662" y="127109"/>
                  </a:lnTo>
                  <a:lnTo>
                    <a:pt x="1696393" y="131919"/>
                  </a:lnTo>
                  <a:lnTo>
                    <a:pt x="1718358" y="135990"/>
                  </a:lnTo>
                  <a:lnTo>
                    <a:pt x="1741089" y="140834"/>
                  </a:lnTo>
                  <a:lnTo>
                    <a:pt x="1754143" y="142959"/>
                  </a:lnTo>
                  <a:lnTo>
                    <a:pt x="1790728" y="158026"/>
                  </a:lnTo>
                  <a:lnTo>
                    <a:pt x="1820594" y="172675"/>
                  </a:lnTo>
                  <a:lnTo>
                    <a:pt x="1843226" y="186320"/>
                  </a:lnTo>
                  <a:lnTo>
                    <a:pt x="1870431" y="201579"/>
                  </a:lnTo>
                  <a:lnTo>
                    <a:pt x="1892285" y="214148"/>
                  </a:lnTo>
                  <a:lnTo>
                    <a:pt x="1905852" y="225839"/>
                  </a:lnTo>
                  <a:lnTo>
                    <a:pt x="1916762" y="235309"/>
                  </a:lnTo>
                  <a:lnTo>
                    <a:pt x="1937304" y="249474"/>
                  </a:lnTo>
                  <a:lnTo>
                    <a:pt x="1951220" y="261827"/>
                  </a:lnTo>
                  <a:lnTo>
                    <a:pt x="1960505" y="275574"/>
                  </a:lnTo>
                  <a:lnTo>
                    <a:pt x="1969195" y="283873"/>
                  </a:lnTo>
                  <a:lnTo>
                    <a:pt x="1974292" y="287474"/>
                  </a:lnTo>
                  <a:lnTo>
                    <a:pt x="1977691" y="290868"/>
                  </a:lnTo>
                  <a:lnTo>
                    <a:pt x="1979957" y="294123"/>
                  </a:lnTo>
                  <a:lnTo>
                    <a:pt x="1981468" y="297285"/>
                  </a:lnTo>
                  <a:lnTo>
                    <a:pt x="1984461" y="300385"/>
                  </a:lnTo>
                  <a:lnTo>
                    <a:pt x="1993085" y="306475"/>
                  </a:lnTo>
                  <a:lnTo>
                    <a:pt x="1996179" y="310480"/>
                  </a:lnTo>
                  <a:lnTo>
                    <a:pt x="1998241" y="315135"/>
                  </a:lnTo>
                  <a:lnTo>
                    <a:pt x="2001527" y="324606"/>
                  </a:lnTo>
                  <a:lnTo>
                    <a:pt x="2008961" y="335516"/>
                  </a:lnTo>
                  <a:lnTo>
                    <a:pt x="2023308" y="351124"/>
                  </a:lnTo>
                  <a:lnTo>
                    <a:pt x="2025267" y="355129"/>
                  </a:lnTo>
                  <a:lnTo>
                    <a:pt x="2029017" y="369254"/>
                  </a:lnTo>
                  <a:lnTo>
                    <a:pt x="2034984" y="380165"/>
                  </a:lnTo>
                  <a:lnTo>
                    <a:pt x="2038186" y="389681"/>
                  </a:lnTo>
                  <a:lnTo>
                    <a:pt x="2043992" y="398785"/>
                  </a:lnTo>
                  <a:lnTo>
                    <a:pt x="2047146" y="407766"/>
                  </a:lnTo>
                  <a:lnTo>
                    <a:pt x="2054640" y="417927"/>
                  </a:lnTo>
                  <a:lnTo>
                    <a:pt x="2055396" y="421555"/>
                  </a:lnTo>
                  <a:lnTo>
                    <a:pt x="2055598" y="423911"/>
                  </a:lnTo>
                  <a:lnTo>
                    <a:pt x="2056726" y="426474"/>
                  </a:lnTo>
                  <a:lnTo>
                    <a:pt x="2062065" y="434822"/>
                  </a:lnTo>
                  <a:lnTo>
                    <a:pt x="2063663" y="440639"/>
                  </a:lnTo>
                  <a:lnTo>
                    <a:pt x="2065083" y="442587"/>
                  </a:lnTo>
                  <a:lnTo>
                    <a:pt x="2067021" y="443886"/>
                  </a:lnTo>
                  <a:lnTo>
                    <a:pt x="2069308" y="444752"/>
                  </a:lnTo>
                  <a:lnTo>
                    <a:pt x="2070832" y="446321"/>
                  </a:lnTo>
                  <a:lnTo>
                    <a:pt x="2071848" y="448359"/>
                  </a:lnTo>
                  <a:lnTo>
                    <a:pt x="2072977" y="453270"/>
                  </a:lnTo>
                  <a:lnTo>
                    <a:pt x="2073845" y="463852"/>
                  </a:lnTo>
                  <a:lnTo>
                    <a:pt x="2082710" y="473160"/>
                  </a:lnTo>
                  <a:lnTo>
                    <a:pt x="2082819" y="482202"/>
                  </a:lnTo>
                  <a:lnTo>
                    <a:pt x="2078074" y="482202"/>
                  </a:lnTo>
                  <a:lnTo>
                    <a:pt x="2076676" y="483194"/>
                  </a:lnTo>
                  <a:lnTo>
                    <a:pt x="2075744" y="484848"/>
                  </a:lnTo>
                  <a:lnTo>
                    <a:pt x="2073880" y="49113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31"/>
            <p:cNvSpPr/>
            <p:nvPr/>
          </p:nvSpPr>
          <p:spPr>
            <a:xfrm>
              <a:off x="3704903" y="2196736"/>
              <a:ext cx="223476" cy="258929"/>
            </a:xfrm>
            <a:custGeom>
              <a:avLst/>
              <a:gdLst/>
              <a:ahLst/>
              <a:cxnLst/>
              <a:rect l="0" t="0" r="0" b="0"/>
              <a:pathLst>
                <a:path w="223476" h="258929">
                  <a:moveTo>
                    <a:pt x="0" y="80334"/>
                  </a:moveTo>
                  <a:lnTo>
                    <a:pt x="0" y="53915"/>
                  </a:lnTo>
                  <a:lnTo>
                    <a:pt x="6144" y="47481"/>
                  </a:lnTo>
                  <a:lnTo>
                    <a:pt x="13316" y="40252"/>
                  </a:lnTo>
                  <a:lnTo>
                    <a:pt x="15830" y="38730"/>
                  </a:lnTo>
                  <a:lnTo>
                    <a:pt x="21272" y="37039"/>
                  </a:lnTo>
                  <a:lnTo>
                    <a:pt x="23120" y="35595"/>
                  </a:lnTo>
                  <a:lnTo>
                    <a:pt x="24353" y="33641"/>
                  </a:lnTo>
                  <a:lnTo>
                    <a:pt x="25175" y="31346"/>
                  </a:lnTo>
                  <a:lnTo>
                    <a:pt x="26715" y="29816"/>
                  </a:lnTo>
                  <a:lnTo>
                    <a:pt x="28736" y="28796"/>
                  </a:lnTo>
                  <a:lnTo>
                    <a:pt x="33629" y="27662"/>
                  </a:lnTo>
                  <a:lnTo>
                    <a:pt x="39115" y="27159"/>
                  </a:lnTo>
                  <a:lnTo>
                    <a:pt x="42962" y="26032"/>
                  </a:lnTo>
                  <a:lnTo>
                    <a:pt x="47512" y="24289"/>
                  </a:lnTo>
                  <a:lnTo>
                    <a:pt x="52533" y="22135"/>
                  </a:lnTo>
                  <a:lnTo>
                    <a:pt x="56873" y="20698"/>
                  </a:lnTo>
                  <a:lnTo>
                    <a:pt x="60760" y="19741"/>
                  </a:lnTo>
                  <a:lnTo>
                    <a:pt x="64344" y="19102"/>
                  </a:lnTo>
                  <a:lnTo>
                    <a:pt x="70975" y="15748"/>
                  </a:lnTo>
                  <a:lnTo>
                    <a:pt x="74134" y="13464"/>
                  </a:lnTo>
                  <a:lnTo>
                    <a:pt x="80293" y="10926"/>
                  </a:lnTo>
                  <a:lnTo>
                    <a:pt x="86341" y="9798"/>
                  </a:lnTo>
                  <a:lnTo>
                    <a:pt x="92340" y="9297"/>
                  </a:lnTo>
                  <a:lnTo>
                    <a:pt x="96323" y="8172"/>
                  </a:lnTo>
                  <a:lnTo>
                    <a:pt x="100965" y="6429"/>
                  </a:lnTo>
                  <a:lnTo>
                    <a:pt x="106046" y="4275"/>
                  </a:lnTo>
                  <a:lnTo>
                    <a:pt x="110427" y="2839"/>
                  </a:lnTo>
                  <a:lnTo>
                    <a:pt x="114341" y="1881"/>
                  </a:lnTo>
                  <a:lnTo>
                    <a:pt x="117943" y="1243"/>
                  </a:lnTo>
                  <a:lnTo>
                    <a:pt x="124595" y="534"/>
                  </a:lnTo>
                  <a:lnTo>
                    <a:pt x="130862" y="219"/>
                  </a:lnTo>
                  <a:lnTo>
                    <a:pt x="136958" y="79"/>
                  </a:lnTo>
                  <a:lnTo>
                    <a:pt x="150719" y="0"/>
                  </a:lnTo>
                  <a:lnTo>
                    <a:pt x="154114" y="981"/>
                  </a:lnTo>
                  <a:lnTo>
                    <a:pt x="156377" y="2627"/>
                  </a:lnTo>
                  <a:lnTo>
                    <a:pt x="157887" y="4717"/>
                  </a:lnTo>
                  <a:lnTo>
                    <a:pt x="159886" y="6110"/>
                  </a:lnTo>
                  <a:lnTo>
                    <a:pt x="164756" y="7658"/>
                  </a:lnTo>
                  <a:lnTo>
                    <a:pt x="170231" y="8346"/>
                  </a:lnTo>
                  <a:lnTo>
                    <a:pt x="173082" y="8529"/>
                  </a:lnTo>
                  <a:lnTo>
                    <a:pt x="174982" y="9644"/>
                  </a:lnTo>
                  <a:lnTo>
                    <a:pt x="176249" y="11379"/>
                  </a:lnTo>
                  <a:lnTo>
                    <a:pt x="177093" y="13528"/>
                  </a:lnTo>
                  <a:lnTo>
                    <a:pt x="183028" y="21293"/>
                  </a:lnTo>
                  <a:lnTo>
                    <a:pt x="186331" y="25137"/>
                  </a:lnTo>
                  <a:lnTo>
                    <a:pt x="187104" y="28682"/>
                  </a:lnTo>
                  <a:lnTo>
                    <a:pt x="187539" y="36256"/>
                  </a:lnTo>
                  <a:lnTo>
                    <a:pt x="187668" y="44784"/>
                  </a:lnTo>
                  <a:lnTo>
                    <a:pt x="187711" y="56555"/>
                  </a:lnTo>
                  <a:lnTo>
                    <a:pt x="186722" y="59520"/>
                  </a:lnTo>
                  <a:lnTo>
                    <a:pt x="182974" y="65461"/>
                  </a:lnTo>
                  <a:lnTo>
                    <a:pt x="177997" y="71409"/>
                  </a:lnTo>
                  <a:lnTo>
                    <a:pt x="175279" y="74384"/>
                  </a:lnTo>
                  <a:lnTo>
                    <a:pt x="173467" y="77359"/>
                  </a:lnTo>
                  <a:lnTo>
                    <a:pt x="171454" y="83311"/>
                  </a:lnTo>
                  <a:lnTo>
                    <a:pt x="169924" y="85295"/>
                  </a:lnTo>
                  <a:lnTo>
                    <a:pt x="167911" y="86618"/>
                  </a:lnTo>
                  <a:lnTo>
                    <a:pt x="165575" y="87500"/>
                  </a:lnTo>
                  <a:lnTo>
                    <a:pt x="160332" y="91126"/>
                  </a:lnTo>
                  <a:lnTo>
                    <a:pt x="157543" y="93481"/>
                  </a:lnTo>
                  <a:lnTo>
                    <a:pt x="155683" y="96044"/>
                  </a:lnTo>
                  <a:lnTo>
                    <a:pt x="153618" y="101538"/>
                  </a:lnTo>
                  <a:lnTo>
                    <a:pt x="150051" y="107286"/>
                  </a:lnTo>
                  <a:lnTo>
                    <a:pt x="145155" y="113149"/>
                  </a:lnTo>
                  <a:lnTo>
                    <a:pt x="139668" y="119061"/>
                  </a:lnTo>
                  <a:lnTo>
                    <a:pt x="134196" y="124805"/>
                  </a:lnTo>
                  <a:lnTo>
                    <a:pt x="129832" y="129203"/>
                  </a:lnTo>
                  <a:lnTo>
                    <a:pt x="127277" y="130773"/>
                  </a:lnTo>
                  <a:lnTo>
                    <a:pt x="121790" y="132517"/>
                  </a:lnTo>
                  <a:lnTo>
                    <a:pt x="119930" y="133974"/>
                  </a:lnTo>
                  <a:lnTo>
                    <a:pt x="118689" y="135938"/>
                  </a:lnTo>
                  <a:lnTo>
                    <a:pt x="117862" y="138239"/>
                  </a:lnTo>
                  <a:lnTo>
                    <a:pt x="116318" y="139773"/>
                  </a:lnTo>
                  <a:lnTo>
                    <a:pt x="114295" y="140796"/>
                  </a:lnTo>
                  <a:lnTo>
                    <a:pt x="111953" y="141478"/>
                  </a:lnTo>
                  <a:lnTo>
                    <a:pt x="110392" y="142925"/>
                  </a:lnTo>
                  <a:lnTo>
                    <a:pt x="109351" y="144881"/>
                  </a:lnTo>
                  <a:lnTo>
                    <a:pt x="108657" y="147178"/>
                  </a:lnTo>
                  <a:lnTo>
                    <a:pt x="107201" y="148709"/>
                  </a:lnTo>
                  <a:lnTo>
                    <a:pt x="105238" y="149730"/>
                  </a:lnTo>
                  <a:lnTo>
                    <a:pt x="98331" y="151771"/>
                  </a:lnTo>
                  <a:lnTo>
                    <a:pt x="98331" y="147031"/>
                  </a:lnTo>
                  <a:lnTo>
                    <a:pt x="99324" y="145634"/>
                  </a:lnTo>
                  <a:lnTo>
                    <a:pt x="100979" y="144704"/>
                  </a:lnTo>
                  <a:lnTo>
                    <a:pt x="106901" y="142951"/>
                  </a:lnTo>
                  <a:lnTo>
                    <a:pt x="113340" y="136726"/>
                  </a:lnTo>
                  <a:lnTo>
                    <a:pt x="114934" y="135163"/>
                  </a:lnTo>
                  <a:lnTo>
                    <a:pt x="118291" y="134468"/>
                  </a:lnTo>
                  <a:lnTo>
                    <a:pt x="125238" y="133985"/>
                  </a:lnTo>
                  <a:lnTo>
                    <a:pt x="137471" y="133922"/>
                  </a:lnTo>
                  <a:lnTo>
                    <a:pt x="140316" y="132926"/>
                  </a:lnTo>
                  <a:lnTo>
                    <a:pt x="146126" y="129174"/>
                  </a:lnTo>
                  <a:lnTo>
                    <a:pt x="150235" y="126224"/>
                  </a:lnTo>
                  <a:lnTo>
                    <a:pt x="153845" y="125535"/>
                  </a:lnTo>
                  <a:lnTo>
                    <a:pt x="158760" y="125228"/>
                  </a:lnTo>
                  <a:lnTo>
                    <a:pt x="164256" y="125091"/>
                  </a:lnTo>
                  <a:lnTo>
                    <a:pt x="166118" y="126047"/>
                  </a:lnTo>
                  <a:lnTo>
                    <a:pt x="167360" y="127677"/>
                  </a:lnTo>
                  <a:lnTo>
                    <a:pt x="168188" y="129755"/>
                  </a:lnTo>
                  <a:lnTo>
                    <a:pt x="169733" y="131141"/>
                  </a:lnTo>
                  <a:lnTo>
                    <a:pt x="171756" y="132064"/>
                  </a:lnTo>
                  <a:lnTo>
                    <a:pt x="176653" y="133091"/>
                  </a:lnTo>
                  <a:lnTo>
                    <a:pt x="182140" y="133547"/>
                  </a:lnTo>
                  <a:lnTo>
                    <a:pt x="184994" y="134661"/>
                  </a:lnTo>
                  <a:lnTo>
                    <a:pt x="190813" y="138544"/>
                  </a:lnTo>
                  <a:lnTo>
                    <a:pt x="196711" y="140932"/>
                  </a:lnTo>
                  <a:lnTo>
                    <a:pt x="199674" y="141568"/>
                  </a:lnTo>
                  <a:lnTo>
                    <a:pt x="201649" y="142985"/>
                  </a:lnTo>
                  <a:lnTo>
                    <a:pt x="202966" y="144921"/>
                  </a:lnTo>
                  <a:lnTo>
                    <a:pt x="203844" y="147205"/>
                  </a:lnTo>
                  <a:lnTo>
                    <a:pt x="209825" y="155159"/>
                  </a:lnTo>
                  <a:lnTo>
                    <a:pt x="215093" y="160884"/>
                  </a:lnTo>
                  <a:lnTo>
                    <a:pt x="217888" y="163799"/>
                  </a:lnTo>
                  <a:lnTo>
                    <a:pt x="219751" y="166735"/>
                  </a:lnTo>
                  <a:lnTo>
                    <a:pt x="221822" y="172643"/>
                  </a:lnTo>
                  <a:lnTo>
                    <a:pt x="222742" y="178576"/>
                  </a:lnTo>
                  <a:lnTo>
                    <a:pt x="223151" y="184520"/>
                  </a:lnTo>
                  <a:lnTo>
                    <a:pt x="223333" y="190470"/>
                  </a:lnTo>
                  <a:lnTo>
                    <a:pt x="223470" y="205166"/>
                  </a:lnTo>
                  <a:lnTo>
                    <a:pt x="223475" y="209567"/>
                  </a:lnTo>
                  <a:lnTo>
                    <a:pt x="222483" y="212130"/>
                  </a:lnTo>
                  <a:lnTo>
                    <a:pt x="218732" y="217624"/>
                  </a:lnTo>
                  <a:lnTo>
                    <a:pt x="216402" y="223372"/>
                  </a:lnTo>
                  <a:lnTo>
                    <a:pt x="215781" y="226294"/>
                  </a:lnTo>
                  <a:lnTo>
                    <a:pt x="212443" y="232187"/>
                  </a:lnTo>
                  <a:lnTo>
                    <a:pt x="210162" y="235147"/>
                  </a:lnTo>
                  <a:lnTo>
                    <a:pt x="207648" y="237121"/>
                  </a:lnTo>
                  <a:lnTo>
                    <a:pt x="204979" y="238437"/>
                  </a:lnTo>
                  <a:lnTo>
                    <a:pt x="202206" y="239314"/>
                  </a:lnTo>
                  <a:lnTo>
                    <a:pt x="200358" y="240891"/>
                  </a:lnTo>
                  <a:lnTo>
                    <a:pt x="199126" y="242934"/>
                  </a:lnTo>
                  <a:lnTo>
                    <a:pt x="198304" y="245289"/>
                  </a:lnTo>
                  <a:lnTo>
                    <a:pt x="196763" y="246859"/>
                  </a:lnTo>
                  <a:lnTo>
                    <a:pt x="194743" y="247905"/>
                  </a:lnTo>
                  <a:lnTo>
                    <a:pt x="189849" y="249068"/>
                  </a:lnTo>
                  <a:lnTo>
                    <a:pt x="184363" y="249585"/>
                  </a:lnTo>
                  <a:lnTo>
                    <a:pt x="182503" y="250715"/>
                  </a:lnTo>
                  <a:lnTo>
                    <a:pt x="181263" y="252460"/>
                  </a:lnTo>
                  <a:lnTo>
                    <a:pt x="180436" y="254616"/>
                  </a:lnTo>
                  <a:lnTo>
                    <a:pt x="178892" y="256053"/>
                  </a:lnTo>
                  <a:lnTo>
                    <a:pt x="176869" y="257011"/>
                  </a:lnTo>
                  <a:lnTo>
                    <a:pt x="171973" y="258076"/>
                  </a:lnTo>
                  <a:lnTo>
                    <a:pt x="166486" y="258549"/>
                  </a:lnTo>
                  <a:lnTo>
                    <a:pt x="160737" y="258759"/>
                  </a:lnTo>
                  <a:lnTo>
                    <a:pt x="152127" y="258905"/>
                  </a:lnTo>
                  <a:lnTo>
                    <a:pt x="129487" y="258928"/>
                  </a:lnTo>
                  <a:lnTo>
                    <a:pt x="128041" y="257935"/>
                  </a:lnTo>
                  <a:lnTo>
                    <a:pt x="127077" y="256282"/>
                  </a:lnTo>
                  <a:lnTo>
                    <a:pt x="125148" y="24999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32"/>
            <p:cNvSpPr/>
            <p:nvPr/>
          </p:nvSpPr>
          <p:spPr>
            <a:xfrm>
              <a:off x="3990956" y="2160985"/>
              <a:ext cx="125149" cy="205383"/>
            </a:xfrm>
            <a:custGeom>
              <a:avLst/>
              <a:gdLst/>
              <a:ahLst/>
              <a:cxnLst/>
              <a:rect l="0" t="0" r="0" b="0"/>
              <a:pathLst>
                <a:path w="125149" h="205383">
                  <a:moveTo>
                    <a:pt x="0" y="142874"/>
                  </a:moveTo>
                  <a:lnTo>
                    <a:pt x="8830" y="134053"/>
                  </a:lnTo>
                  <a:lnTo>
                    <a:pt x="11539" y="133993"/>
                  </a:lnTo>
                  <a:lnTo>
                    <a:pt x="17507" y="133947"/>
                  </a:lnTo>
                  <a:lnTo>
                    <a:pt x="17804" y="140082"/>
                  </a:lnTo>
                  <a:lnTo>
                    <a:pt x="17863" y="144968"/>
                  </a:lnTo>
                  <a:lnTo>
                    <a:pt x="17875" y="150453"/>
                  </a:lnTo>
                  <a:lnTo>
                    <a:pt x="20525" y="153849"/>
                  </a:lnTo>
                  <a:lnTo>
                    <a:pt x="22622" y="156144"/>
                  </a:lnTo>
                  <a:lnTo>
                    <a:pt x="24021" y="158666"/>
                  </a:lnTo>
                  <a:lnTo>
                    <a:pt x="25574" y="164114"/>
                  </a:lnTo>
                  <a:lnTo>
                    <a:pt x="26572" y="169559"/>
                  </a:lnTo>
                  <a:lnTo>
                    <a:pt x="26708" y="173916"/>
                  </a:lnTo>
                  <a:lnTo>
                    <a:pt x="26816" y="195066"/>
                  </a:lnTo>
                  <a:lnTo>
                    <a:pt x="27809" y="195528"/>
                  </a:lnTo>
                  <a:lnTo>
                    <a:pt x="31562" y="196041"/>
                  </a:lnTo>
                  <a:lnTo>
                    <a:pt x="32960" y="197170"/>
                  </a:lnTo>
                  <a:lnTo>
                    <a:pt x="33892" y="198915"/>
                  </a:lnTo>
                  <a:lnTo>
                    <a:pt x="35753" y="205372"/>
                  </a:lnTo>
                  <a:lnTo>
                    <a:pt x="35756" y="205382"/>
                  </a:lnTo>
                  <a:lnTo>
                    <a:pt x="31010" y="200641"/>
                  </a:lnTo>
                  <a:lnTo>
                    <a:pt x="29613" y="198252"/>
                  </a:lnTo>
                  <a:lnTo>
                    <a:pt x="28059" y="192953"/>
                  </a:lnTo>
                  <a:lnTo>
                    <a:pt x="27062" y="187603"/>
                  </a:lnTo>
                  <a:lnTo>
                    <a:pt x="26926" y="183258"/>
                  </a:lnTo>
                  <a:lnTo>
                    <a:pt x="25896" y="180711"/>
                  </a:lnTo>
                  <a:lnTo>
                    <a:pt x="22104" y="175235"/>
                  </a:lnTo>
                  <a:lnTo>
                    <a:pt x="19756" y="169493"/>
                  </a:lnTo>
                  <a:lnTo>
                    <a:pt x="18712" y="163634"/>
                  </a:lnTo>
                  <a:lnTo>
                    <a:pt x="18249" y="157723"/>
                  </a:lnTo>
                  <a:lnTo>
                    <a:pt x="18043" y="151789"/>
                  </a:lnTo>
                  <a:lnTo>
                    <a:pt x="17988" y="148817"/>
                  </a:lnTo>
                  <a:lnTo>
                    <a:pt x="16958" y="146836"/>
                  </a:lnTo>
                  <a:lnTo>
                    <a:pt x="15278" y="145515"/>
                  </a:lnTo>
                  <a:lnTo>
                    <a:pt x="13165" y="144635"/>
                  </a:lnTo>
                  <a:lnTo>
                    <a:pt x="11756" y="143056"/>
                  </a:lnTo>
                  <a:lnTo>
                    <a:pt x="10817" y="141011"/>
                  </a:lnTo>
                  <a:lnTo>
                    <a:pt x="9773" y="136093"/>
                  </a:lnTo>
                  <a:lnTo>
                    <a:pt x="9310" y="130600"/>
                  </a:lnTo>
                  <a:lnTo>
                    <a:pt x="8193" y="127746"/>
                  </a:lnTo>
                  <a:lnTo>
                    <a:pt x="4303" y="121929"/>
                  </a:lnTo>
                  <a:lnTo>
                    <a:pt x="1913" y="116036"/>
                  </a:lnTo>
                  <a:lnTo>
                    <a:pt x="849" y="110110"/>
                  </a:lnTo>
                  <a:lnTo>
                    <a:pt x="377" y="104169"/>
                  </a:lnTo>
                  <a:lnTo>
                    <a:pt x="167" y="98221"/>
                  </a:lnTo>
                  <a:lnTo>
                    <a:pt x="112" y="95246"/>
                  </a:lnTo>
                  <a:lnTo>
                    <a:pt x="1067" y="92271"/>
                  </a:lnTo>
                  <a:lnTo>
                    <a:pt x="4778" y="86318"/>
                  </a:lnTo>
                  <a:lnTo>
                    <a:pt x="7090" y="80366"/>
                  </a:lnTo>
                  <a:lnTo>
                    <a:pt x="7706" y="77389"/>
                  </a:lnTo>
                  <a:lnTo>
                    <a:pt x="11039" y="71436"/>
                  </a:lnTo>
                  <a:lnTo>
                    <a:pt x="16527" y="64271"/>
                  </a:lnTo>
                  <a:lnTo>
                    <a:pt x="19926" y="60645"/>
                  </a:lnTo>
                  <a:lnTo>
                    <a:pt x="22223" y="58289"/>
                  </a:lnTo>
                  <a:lnTo>
                    <a:pt x="23754" y="55726"/>
                  </a:lnTo>
                  <a:lnTo>
                    <a:pt x="25456" y="50233"/>
                  </a:lnTo>
                  <a:lnTo>
                    <a:pt x="28861" y="44484"/>
                  </a:lnTo>
                  <a:lnTo>
                    <a:pt x="31159" y="41562"/>
                  </a:lnTo>
                  <a:lnTo>
                    <a:pt x="33685" y="39614"/>
                  </a:lnTo>
                  <a:lnTo>
                    <a:pt x="36362" y="38315"/>
                  </a:lnTo>
                  <a:lnTo>
                    <a:pt x="39139" y="37449"/>
                  </a:lnTo>
                  <a:lnTo>
                    <a:pt x="41985" y="35880"/>
                  </a:lnTo>
                  <a:lnTo>
                    <a:pt x="44875" y="33842"/>
                  </a:lnTo>
                  <a:lnTo>
                    <a:pt x="47795" y="31490"/>
                  </a:lnTo>
                  <a:lnTo>
                    <a:pt x="50734" y="29923"/>
                  </a:lnTo>
                  <a:lnTo>
                    <a:pt x="53687" y="28878"/>
                  </a:lnTo>
                  <a:lnTo>
                    <a:pt x="56650" y="28181"/>
                  </a:lnTo>
                  <a:lnTo>
                    <a:pt x="59618" y="26725"/>
                  </a:lnTo>
                  <a:lnTo>
                    <a:pt x="62589" y="24761"/>
                  </a:lnTo>
                  <a:lnTo>
                    <a:pt x="65564" y="22460"/>
                  </a:lnTo>
                  <a:lnTo>
                    <a:pt x="68540" y="20926"/>
                  </a:lnTo>
                  <a:lnTo>
                    <a:pt x="71517" y="19904"/>
                  </a:lnTo>
                  <a:lnTo>
                    <a:pt x="74495" y="19222"/>
                  </a:lnTo>
                  <a:lnTo>
                    <a:pt x="77474" y="17775"/>
                  </a:lnTo>
                  <a:lnTo>
                    <a:pt x="80453" y="15818"/>
                  </a:lnTo>
                  <a:lnTo>
                    <a:pt x="83432" y="13522"/>
                  </a:lnTo>
                  <a:lnTo>
                    <a:pt x="86412" y="11991"/>
                  </a:lnTo>
                  <a:lnTo>
                    <a:pt x="89392" y="10970"/>
                  </a:lnTo>
                  <a:lnTo>
                    <a:pt x="92371" y="10290"/>
                  </a:lnTo>
                  <a:lnTo>
                    <a:pt x="95350" y="9836"/>
                  </a:lnTo>
                  <a:lnTo>
                    <a:pt x="98330" y="9534"/>
                  </a:lnTo>
                  <a:lnTo>
                    <a:pt x="105504" y="9048"/>
                  </a:lnTo>
                  <a:lnTo>
                    <a:pt x="109133" y="6336"/>
                  </a:lnTo>
                  <a:lnTo>
                    <a:pt x="114811" y="1251"/>
                  </a:lnTo>
                  <a:lnTo>
                    <a:pt x="118235" y="555"/>
                  </a:lnTo>
                  <a:lnTo>
                    <a:pt x="125137" y="0"/>
                  </a:lnTo>
                  <a:lnTo>
                    <a:pt x="125148" y="8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33"/>
            <p:cNvSpPr/>
            <p:nvPr/>
          </p:nvSpPr>
          <p:spPr>
            <a:xfrm>
              <a:off x="1970711" y="3402210"/>
              <a:ext cx="3137638" cy="544703"/>
            </a:xfrm>
            <a:custGeom>
              <a:avLst/>
              <a:gdLst/>
              <a:ahLst/>
              <a:cxnLst/>
              <a:rect l="0" t="0" r="0" b="0"/>
              <a:pathLst>
                <a:path w="3137638" h="544703">
                  <a:moveTo>
                    <a:pt x="8939" y="0"/>
                  </a:moveTo>
                  <a:lnTo>
                    <a:pt x="8939" y="4741"/>
                  </a:lnTo>
                  <a:lnTo>
                    <a:pt x="7946" y="6137"/>
                  </a:lnTo>
                  <a:lnTo>
                    <a:pt x="6290" y="7068"/>
                  </a:lnTo>
                  <a:lnTo>
                    <a:pt x="109" y="8898"/>
                  </a:lnTo>
                  <a:lnTo>
                    <a:pt x="0" y="25516"/>
                  </a:lnTo>
                  <a:lnTo>
                    <a:pt x="0" y="101214"/>
                  </a:lnTo>
                  <a:lnTo>
                    <a:pt x="993" y="104187"/>
                  </a:lnTo>
                  <a:lnTo>
                    <a:pt x="6143" y="113112"/>
                  </a:lnTo>
                  <a:lnTo>
                    <a:pt x="7696" y="119064"/>
                  </a:lnTo>
                  <a:lnTo>
                    <a:pt x="8571" y="127993"/>
                  </a:lnTo>
                  <a:lnTo>
                    <a:pt x="9687" y="130969"/>
                  </a:lnTo>
                  <a:lnTo>
                    <a:pt x="15009" y="139899"/>
                  </a:lnTo>
                  <a:lnTo>
                    <a:pt x="18021" y="148829"/>
                  </a:lnTo>
                  <a:lnTo>
                    <a:pt x="23769" y="157758"/>
                  </a:lnTo>
                  <a:lnTo>
                    <a:pt x="28864" y="172310"/>
                  </a:lnTo>
                  <a:lnTo>
                    <a:pt x="33686" y="181754"/>
                  </a:lnTo>
                  <a:lnTo>
                    <a:pt x="44875" y="195902"/>
                  </a:lnTo>
                  <a:lnTo>
                    <a:pt x="59617" y="211264"/>
                  </a:lnTo>
                  <a:lnTo>
                    <a:pt x="68540" y="221237"/>
                  </a:lnTo>
                  <a:lnTo>
                    <a:pt x="74496" y="230950"/>
                  </a:lnTo>
                  <a:lnTo>
                    <a:pt x="83102" y="239236"/>
                  </a:lnTo>
                  <a:lnTo>
                    <a:pt x="103461" y="255739"/>
                  </a:lnTo>
                  <a:lnTo>
                    <a:pt x="113977" y="264842"/>
                  </a:lnTo>
                  <a:lnTo>
                    <a:pt x="140537" y="279788"/>
                  </a:lnTo>
                  <a:lnTo>
                    <a:pt x="175846" y="297656"/>
                  </a:lnTo>
                  <a:lnTo>
                    <a:pt x="187741" y="300964"/>
                  </a:lnTo>
                  <a:lnTo>
                    <a:pt x="199649" y="303426"/>
                  </a:lnTo>
                  <a:lnTo>
                    <a:pt x="241541" y="317746"/>
                  </a:lnTo>
                  <a:lnTo>
                    <a:pt x="304344" y="333753"/>
                  </a:lnTo>
                  <a:lnTo>
                    <a:pt x="333625" y="344364"/>
                  </a:lnTo>
                  <a:lnTo>
                    <a:pt x="427264" y="356569"/>
                  </a:lnTo>
                  <a:lnTo>
                    <a:pt x="446150" y="357905"/>
                  </a:lnTo>
                  <a:lnTo>
                    <a:pt x="501514" y="365266"/>
                  </a:lnTo>
                  <a:lnTo>
                    <a:pt x="595879" y="367088"/>
                  </a:lnTo>
                  <a:lnTo>
                    <a:pt x="671042" y="374494"/>
                  </a:lnTo>
                  <a:lnTo>
                    <a:pt x="757699" y="375026"/>
                  </a:lnTo>
                  <a:lnTo>
                    <a:pt x="1041272" y="375047"/>
                  </a:lnTo>
                  <a:lnTo>
                    <a:pt x="1117212" y="386071"/>
                  </a:lnTo>
                  <a:lnTo>
                    <a:pt x="1141507" y="390882"/>
                  </a:lnTo>
                  <a:lnTo>
                    <a:pt x="1163935" y="394953"/>
                  </a:lnTo>
                  <a:lnTo>
                    <a:pt x="1186804" y="399797"/>
                  </a:lnTo>
                  <a:lnTo>
                    <a:pt x="1199890" y="401922"/>
                  </a:lnTo>
                  <a:lnTo>
                    <a:pt x="1236498" y="416988"/>
                  </a:lnTo>
                  <a:lnTo>
                    <a:pt x="1271337" y="433610"/>
                  </a:lnTo>
                  <a:lnTo>
                    <a:pt x="1283076" y="437378"/>
                  </a:lnTo>
                  <a:lnTo>
                    <a:pt x="1292845" y="444338"/>
                  </a:lnTo>
                  <a:lnTo>
                    <a:pt x="1308047" y="458500"/>
                  </a:lnTo>
                  <a:lnTo>
                    <a:pt x="1317019" y="467353"/>
                  </a:lnTo>
                  <a:lnTo>
                    <a:pt x="1319010" y="470319"/>
                  </a:lnTo>
                  <a:lnTo>
                    <a:pt x="1322805" y="479234"/>
                  </a:lnTo>
                  <a:lnTo>
                    <a:pt x="1328786" y="488159"/>
                  </a:lnTo>
                  <a:lnTo>
                    <a:pt x="1330533" y="494111"/>
                  </a:lnTo>
                  <a:lnTo>
                    <a:pt x="1331877" y="510855"/>
                  </a:lnTo>
                  <a:lnTo>
                    <a:pt x="1331931" y="535660"/>
                  </a:lnTo>
                  <a:lnTo>
                    <a:pt x="1336677" y="535746"/>
                  </a:lnTo>
                  <a:lnTo>
                    <a:pt x="1338075" y="536750"/>
                  </a:lnTo>
                  <a:lnTo>
                    <a:pt x="1339006" y="538412"/>
                  </a:lnTo>
                  <a:lnTo>
                    <a:pt x="1340867" y="544702"/>
                  </a:lnTo>
                  <a:lnTo>
                    <a:pt x="1340870" y="536149"/>
                  </a:lnTo>
                  <a:lnTo>
                    <a:pt x="1345616" y="535891"/>
                  </a:lnTo>
                  <a:lnTo>
                    <a:pt x="1347014" y="534862"/>
                  </a:lnTo>
                  <a:lnTo>
                    <a:pt x="1347946" y="533185"/>
                  </a:lnTo>
                  <a:lnTo>
                    <a:pt x="1349441" y="528103"/>
                  </a:lnTo>
                  <a:lnTo>
                    <a:pt x="1354446" y="522482"/>
                  </a:lnTo>
                  <a:lnTo>
                    <a:pt x="1356873" y="520962"/>
                  </a:lnTo>
                  <a:lnTo>
                    <a:pt x="1362219" y="519274"/>
                  </a:lnTo>
                  <a:lnTo>
                    <a:pt x="1364042" y="517831"/>
                  </a:lnTo>
                  <a:lnTo>
                    <a:pt x="1365257" y="515877"/>
                  </a:lnTo>
                  <a:lnTo>
                    <a:pt x="1366067" y="513582"/>
                  </a:lnTo>
                  <a:lnTo>
                    <a:pt x="1367601" y="512053"/>
                  </a:lnTo>
                  <a:lnTo>
                    <a:pt x="1369616" y="511032"/>
                  </a:lnTo>
                  <a:lnTo>
                    <a:pt x="1371953" y="510353"/>
                  </a:lnTo>
                  <a:lnTo>
                    <a:pt x="1377198" y="506951"/>
                  </a:lnTo>
                  <a:lnTo>
                    <a:pt x="1391601" y="494833"/>
                  </a:lnTo>
                  <a:lnTo>
                    <a:pt x="1400487" y="491238"/>
                  </a:lnTo>
                  <a:lnTo>
                    <a:pt x="1412387" y="481637"/>
                  </a:lnTo>
                  <a:lnTo>
                    <a:pt x="1415366" y="478849"/>
                  </a:lnTo>
                  <a:lnTo>
                    <a:pt x="1419338" y="476990"/>
                  </a:lnTo>
                  <a:lnTo>
                    <a:pt x="1433426" y="473383"/>
                  </a:lnTo>
                  <a:lnTo>
                    <a:pt x="1459997" y="459132"/>
                  </a:lnTo>
                  <a:lnTo>
                    <a:pt x="1493442" y="448564"/>
                  </a:lnTo>
                  <a:lnTo>
                    <a:pt x="1499200" y="447871"/>
                  </a:lnTo>
                  <a:lnTo>
                    <a:pt x="1508245" y="444455"/>
                  </a:lnTo>
                  <a:lnTo>
                    <a:pt x="1512047" y="442156"/>
                  </a:lnTo>
                  <a:lnTo>
                    <a:pt x="1521570" y="439600"/>
                  </a:lnTo>
                  <a:lnTo>
                    <a:pt x="1532424" y="437471"/>
                  </a:lnTo>
                  <a:lnTo>
                    <a:pt x="1549703" y="431688"/>
                  </a:lnTo>
                  <a:lnTo>
                    <a:pt x="1579280" y="429029"/>
                  </a:lnTo>
                  <a:lnTo>
                    <a:pt x="1597135" y="428746"/>
                  </a:lnTo>
                  <a:lnTo>
                    <a:pt x="1609049" y="426033"/>
                  </a:lnTo>
                  <a:lnTo>
                    <a:pt x="1620965" y="422512"/>
                  </a:lnTo>
                  <a:lnTo>
                    <a:pt x="1668638" y="419806"/>
                  </a:lnTo>
                  <a:lnTo>
                    <a:pt x="1712092" y="419706"/>
                  </a:lnTo>
                  <a:lnTo>
                    <a:pt x="1724701" y="422346"/>
                  </a:lnTo>
                  <a:lnTo>
                    <a:pt x="1737920" y="425835"/>
                  </a:lnTo>
                  <a:lnTo>
                    <a:pt x="1830609" y="435679"/>
                  </a:lnTo>
                  <a:lnTo>
                    <a:pt x="1852482" y="439645"/>
                  </a:lnTo>
                  <a:lnTo>
                    <a:pt x="1875187" y="444459"/>
                  </a:lnTo>
                  <a:lnTo>
                    <a:pt x="1897143" y="448531"/>
                  </a:lnTo>
                  <a:lnTo>
                    <a:pt x="1919872" y="453375"/>
                  </a:lnTo>
                  <a:lnTo>
                    <a:pt x="1941836" y="457456"/>
                  </a:lnTo>
                  <a:lnTo>
                    <a:pt x="1958579" y="461283"/>
                  </a:lnTo>
                  <a:lnTo>
                    <a:pt x="2002486" y="468682"/>
                  </a:lnTo>
                  <a:lnTo>
                    <a:pt x="2032003" y="478504"/>
                  </a:lnTo>
                  <a:lnTo>
                    <a:pt x="2127547" y="495463"/>
                  </a:lnTo>
                  <a:lnTo>
                    <a:pt x="2172214" y="506525"/>
                  </a:lnTo>
                  <a:lnTo>
                    <a:pt x="2234784" y="513589"/>
                  </a:lnTo>
                  <a:lnTo>
                    <a:pt x="2286555" y="524420"/>
                  </a:lnTo>
                  <a:lnTo>
                    <a:pt x="2375898" y="533857"/>
                  </a:lnTo>
                  <a:lnTo>
                    <a:pt x="2465288" y="535732"/>
                  </a:lnTo>
                  <a:lnTo>
                    <a:pt x="2547744" y="536772"/>
                  </a:lnTo>
                  <a:lnTo>
                    <a:pt x="2599927" y="543470"/>
                  </a:lnTo>
                  <a:lnTo>
                    <a:pt x="2689402" y="536117"/>
                  </a:lnTo>
                  <a:lnTo>
                    <a:pt x="2786192" y="519974"/>
                  </a:lnTo>
                  <a:lnTo>
                    <a:pt x="2821561" y="511456"/>
                  </a:lnTo>
                  <a:lnTo>
                    <a:pt x="2844344" y="507077"/>
                  </a:lnTo>
                  <a:lnTo>
                    <a:pt x="2896430" y="490965"/>
                  </a:lnTo>
                  <a:lnTo>
                    <a:pt x="2933859" y="476228"/>
                  </a:lnTo>
                  <a:lnTo>
                    <a:pt x="2964661" y="461365"/>
                  </a:lnTo>
                  <a:lnTo>
                    <a:pt x="2987392" y="452437"/>
                  </a:lnTo>
                  <a:lnTo>
                    <a:pt x="2993771" y="448469"/>
                  </a:lnTo>
                  <a:lnTo>
                    <a:pt x="3008488" y="434395"/>
                  </a:lnTo>
                  <a:lnTo>
                    <a:pt x="3028105" y="420247"/>
                  </a:lnTo>
                  <a:lnTo>
                    <a:pt x="3036315" y="413988"/>
                  </a:lnTo>
                  <a:lnTo>
                    <a:pt x="3058789" y="398892"/>
                  </a:lnTo>
                  <a:lnTo>
                    <a:pt x="3074882" y="383981"/>
                  </a:lnTo>
                  <a:lnTo>
                    <a:pt x="3080942" y="377034"/>
                  </a:lnTo>
                  <a:lnTo>
                    <a:pt x="3089937" y="362958"/>
                  </a:lnTo>
                  <a:lnTo>
                    <a:pt x="3095910" y="355453"/>
                  </a:lnTo>
                  <a:lnTo>
                    <a:pt x="3098893" y="353055"/>
                  </a:lnTo>
                  <a:lnTo>
                    <a:pt x="3101875" y="351456"/>
                  </a:lnTo>
                  <a:lnTo>
                    <a:pt x="3104857" y="350390"/>
                  </a:lnTo>
                  <a:lnTo>
                    <a:pt x="3106844" y="348688"/>
                  </a:lnTo>
                  <a:lnTo>
                    <a:pt x="3108170" y="346560"/>
                  </a:lnTo>
                  <a:lnTo>
                    <a:pt x="3109053" y="344150"/>
                  </a:lnTo>
                  <a:lnTo>
                    <a:pt x="3112682" y="338826"/>
                  </a:lnTo>
                  <a:lnTo>
                    <a:pt x="3115041" y="336017"/>
                  </a:lnTo>
                  <a:lnTo>
                    <a:pt x="3116614" y="333152"/>
                  </a:lnTo>
                  <a:lnTo>
                    <a:pt x="3118361" y="327323"/>
                  </a:lnTo>
                  <a:lnTo>
                    <a:pt x="3119820" y="325372"/>
                  </a:lnTo>
                  <a:lnTo>
                    <a:pt x="3121786" y="324071"/>
                  </a:lnTo>
                  <a:lnTo>
                    <a:pt x="3124090" y="323204"/>
                  </a:lnTo>
                  <a:lnTo>
                    <a:pt x="3125626" y="321634"/>
                  </a:lnTo>
                  <a:lnTo>
                    <a:pt x="3126649" y="319594"/>
                  </a:lnTo>
                  <a:lnTo>
                    <a:pt x="3128293" y="313933"/>
                  </a:lnTo>
                  <a:lnTo>
                    <a:pt x="3128578" y="308212"/>
                  </a:lnTo>
                  <a:lnTo>
                    <a:pt x="3129611" y="306678"/>
                  </a:lnTo>
                  <a:lnTo>
                    <a:pt x="3131293" y="305655"/>
                  </a:lnTo>
                  <a:lnTo>
                    <a:pt x="3133408" y="304973"/>
                  </a:lnTo>
                  <a:lnTo>
                    <a:pt x="3134817" y="303527"/>
                  </a:lnTo>
                  <a:lnTo>
                    <a:pt x="3135757" y="301570"/>
                  </a:lnTo>
                  <a:lnTo>
                    <a:pt x="3137636" y="294683"/>
                  </a:lnTo>
                  <a:lnTo>
                    <a:pt x="3137637" y="285752"/>
                  </a:lnTo>
                  <a:lnTo>
                    <a:pt x="3137637" y="2946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34"/>
            <p:cNvSpPr/>
            <p:nvPr/>
          </p:nvSpPr>
          <p:spPr>
            <a:xfrm>
              <a:off x="3213250" y="3991941"/>
              <a:ext cx="259237" cy="294310"/>
            </a:xfrm>
            <a:custGeom>
              <a:avLst/>
              <a:gdLst/>
              <a:ahLst/>
              <a:cxnLst/>
              <a:rect l="0" t="0" r="0" b="0"/>
              <a:pathLst>
                <a:path w="259237" h="294310">
                  <a:moveTo>
                    <a:pt x="0" y="35348"/>
                  </a:moveTo>
                  <a:lnTo>
                    <a:pt x="13683" y="35348"/>
                  </a:lnTo>
                  <a:lnTo>
                    <a:pt x="15081" y="34355"/>
                  </a:lnTo>
                  <a:lnTo>
                    <a:pt x="16014" y="32702"/>
                  </a:lnTo>
                  <a:lnTo>
                    <a:pt x="16635" y="30607"/>
                  </a:lnTo>
                  <a:lnTo>
                    <a:pt x="18043" y="29211"/>
                  </a:lnTo>
                  <a:lnTo>
                    <a:pt x="19975" y="28280"/>
                  </a:lnTo>
                  <a:lnTo>
                    <a:pt x="25466" y="26786"/>
                  </a:lnTo>
                  <a:lnTo>
                    <a:pt x="31163" y="26527"/>
                  </a:lnTo>
                  <a:lnTo>
                    <a:pt x="32694" y="25499"/>
                  </a:lnTo>
                  <a:lnTo>
                    <a:pt x="33715" y="23821"/>
                  </a:lnTo>
                  <a:lnTo>
                    <a:pt x="34396" y="21710"/>
                  </a:lnTo>
                  <a:lnTo>
                    <a:pt x="35843" y="20303"/>
                  </a:lnTo>
                  <a:lnTo>
                    <a:pt x="37801" y="19364"/>
                  </a:lnTo>
                  <a:lnTo>
                    <a:pt x="42625" y="18323"/>
                  </a:lnTo>
                  <a:lnTo>
                    <a:pt x="48080" y="17859"/>
                  </a:lnTo>
                  <a:lnTo>
                    <a:pt x="53815" y="17653"/>
                  </a:lnTo>
                  <a:lnTo>
                    <a:pt x="56735" y="17598"/>
                  </a:lnTo>
                  <a:lnTo>
                    <a:pt x="59675" y="16569"/>
                  </a:lnTo>
                  <a:lnTo>
                    <a:pt x="67564" y="11373"/>
                  </a:lnTo>
                  <a:lnTo>
                    <a:pt x="69758" y="9810"/>
                  </a:lnTo>
                  <a:lnTo>
                    <a:pt x="76031" y="9115"/>
                  </a:lnTo>
                  <a:lnTo>
                    <a:pt x="84447" y="8806"/>
                  </a:lnTo>
                  <a:lnTo>
                    <a:pt x="91499" y="8669"/>
                  </a:lnTo>
                  <a:lnTo>
                    <a:pt x="94769" y="7640"/>
                  </a:lnTo>
                  <a:lnTo>
                    <a:pt x="101052" y="3851"/>
                  </a:lnTo>
                  <a:lnTo>
                    <a:pt x="107155" y="1505"/>
                  </a:lnTo>
                  <a:lnTo>
                    <a:pt x="114421" y="0"/>
                  </a:lnTo>
                  <a:lnTo>
                    <a:pt x="120712" y="2440"/>
                  </a:lnTo>
                  <a:lnTo>
                    <a:pt x="131445" y="7350"/>
                  </a:lnTo>
                  <a:lnTo>
                    <a:pt x="138211" y="8021"/>
                  </a:lnTo>
                  <a:lnTo>
                    <a:pt x="149249" y="8453"/>
                  </a:lnTo>
                  <a:lnTo>
                    <a:pt x="155906" y="8527"/>
                  </a:lnTo>
                  <a:lnTo>
                    <a:pt x="158566" y="9530"/>
                  </a:lnTo>
                  <a:lnTo>
                    <a:pt x="166061" y="14690"/>
                  </a:lnTo>
                  <a:lnTo>
                    <a:pt x="168162" y="16245"/>
                  </a:lnTo>
                  <a:lnTo>
                    <a:pt x="171746" y="16936"/>
                  </a:lnTo>
                  <a:lnTo>
                    <a:pt x="174091" y="17120"/>
                  </a:lnTo>
                  <a:lnTo>
                    <a:pt x="176649" y="18235"/>
                  </a:lnTo>
                  <a:lnTo>
                    <a:pt x="184000" y="23553"/>
                  </a:lnTo>
                  <a:lnTo>
                    <a:pt x="186068" y="25145"/>
                  </a:lnTo>
                  <a:lnTo>
                    <a:pt x="186619" y="26561"/>
                  </a:lnTo>
                  <a:lnTo>
                    <a:pt x="187395" y="33296"/>
                  </a:lnTo>
                  <a:lnTo>
                    <a:pt x="187658" y="41814"/>
                  </a:lnTo>
                  <a:lnTo>
                    <a:pt x="187710" y="48532"/>
                  </a:lnTo>
                  <a:lnTo>
                    <a:pt x="187721" y="65226"/>
                  </a:lnTo>
                  <a:lnTo>
                    <a:pt x="186728" y="68165"/>
                  </a:lnTo>
                  <a:lnTo>
                    <a:pt x="181579" y="76050"/>
                  </a:lnTo>
                  <a:lnTo>
                    <a:pt x="176687" y="81863"/>
                  </a:lnTo>
                  <a:lnTo>
                    <a:pt x="163609" y="95125"/>
                  </a:lnTo>
                  <a:lnTo>
                    <a:pt x="77473" y="181200"/>
                  </a:lnTo>
                  <a:lnTo>
                    <a:pt x="71514" y="189798"/>
                  </a:lnTo>
                  <a:lnTo>
                    <a:pt x="68534" y="194870"/>
                  </a:lnTo>
                  <a:lnTo>
                    <a:pt x="62574" y="203150"/>
                  </a:lnTo>
                  <a:lnTo>
                    <a:pt x="56615" y="210138"/>
                  </a:lnTo>
                  <a:lnTo>
                    <a:pt x="50656" y="216550"/>
                  </a:lnTo>
                  <a:lnTo>
                    <a:pt x="48669" y="219649"/>
                  </a:lnTo>
                  <a:lnTo>
                    <a:pt x="44880" y="228752"/>
                  </a:lnTo>
                  <a:lnTo>
                    <a:pt x="40474" y="234745"/>
                  </a:lnTo>
                  <a:lnTo>
                    <a:pt x="37908" y="236740"/>
                  </a:lnTo>
                  <a:lnTo>
                    <a:pt x="35205" y="238070"/>
                  </a:lnTo>
                  <a:lnTo>
                    <a:pt x="32409" y="238957"/>
                  </a:lnTo>
                  <a:lnTo>
                    <a:pt x="30545" y="240541"/>
                  </a:lnTo>
                  <a:lnTo>
                    <a:pt x="29303" y="242588"/>
                  </a:lnTo>
                  <a:lnTo>
                    <a:pt x="28474" y="244946"/>
                  </a:lnTo>
                  <a:lnTo>
                    <a:pt x="24906" y="250211"/>
                  </a:lnTo>
                  <a:lnTo>
                    <a:pt x="22563" y="253004"/>
                  </a:lnTo>
                  <a:lnTo>
                    <a:pt x="21002" y="255858"/>
                  </a:lnTo>
                  <a:lnTo>
                    <a:pt x="19267" y="261675"/>
                  </a:lnTo>
                  <a:lnTo>
                    <a:pt x="17811" y="263624"/>
                  </a:lnTo>
                  <a:lnTo>
                    <a:pt x="15847" y="264923"/>
                  </a:lnTo>
                  <a:lnTo>
                    <a:pt x="13544" y="265788"/>
                  </a:lnTo>
                  <a:lnTo>
                    <a:pt x="12010" y="267357"/>
                  </a:lnTo>
                  <a:lnTo>
                    <a:pt x="10986" y="269396"/>
                  </a:lnTo>
                  <a:lnTo>
                    <a:pt x="9344" y="275056"/>
                  </a:lnTo>
                  <a:lnTo>
                    <a:pt x="8975" y="284015"/>
                  </a:lnTo>
                  <a:lnTo>
                    <a:pt x="8940" y="293057"/>
                  </a:lnTo>
                  <a:lnTo>
                    <a:pt x="9933" y="293474"/>
                  </a:lnTo>
                  <a:lnTo>
                    <a:pt x="17511" y="294276"/>
                  </a:lnTo>
                  <a:lnTo>
                    <a:pt x="39148" y="294309"/>
                  </a:lnTo>
                  <a:lnTo>
                    <a:pt x="41990" y="293317"/>
                  </a:lnTo>
                  <a:lnTo>
                    <a:pt x="47798" y="289568"/>
                  </a:lnTo>
                  <a:lnTo>
                    <a:pt x="53689" y="287241"/>
                  </a:lnTo>
                  <a:lnTo>
                    <a:pt x="59619" y="286207"/>
                  </a:lnTo>
                  <a:lnTo>
                    <a:pt x="65565" y="285747"/>
                  </a:lnTo>
                  <a:lnTo>
                    <a:pt x="71519" y="285542"/>
                  </a:lnTo>
                  <a:lnTo>
                    <a:pt x="83433" y="285412"/>
                  </a:lnTo>
                  <a:lnTo>
                    <a:pt x="86413" y="284409"/>
                  </a:lnTo>
                  <a:lnTo>
                    <a:pt x="92372" y="280648"/>
                  </a:lnTo>
                  <a:lnTo>
                    <a:pt x="96345" y="279249"/>
                  </a:lnTo>
                  <a:lnTo>
                    <a:pt x="100979" y="278316"/>
                  </a:lnTo>
                  <a:lnTo>
                    <a:pt x="106056" y="277693"/>
                  </a:lnTo>
                  <a:lnTo>
                    <a:pt x="111427" y="277279"/>
                  </a:lnTo>
                  <a:lnTo>
                    <a:pt x="116994" y="277002"/>
                  </a:lnTo>
                  <a:lnTo>
                    <a:pt x="131671" y="276613"/>
                  </a:lnTo>
                  <a:lnTo>
                    <a:pt x="171539" y="276453"/>
                  </a:lnTo>
                  <a:lnTo>
                    <a:pt x="174948" y="275459"/>
                  </a:lnTo>
                  <a:lnTo>
                    <a:pt x="181383" y="271710"/>
                  </a:lnTo>
                  <a:lnTo>
                    <a:pt x="185482" y="270313"/>
                  </a:lnTo>
                  <a:lnTo>
                    <a:pt x="190202" y="269383"/>
                  </a:lnTo>
                  <a:lnTo>
                    <a:pt x="195335" y="268762"/>
                  </a:lnTo>
                  <a:lnTo>
                    <a:pt x="199750" y="268347"/>
                  </a:lnTo>
                  <a:lnTo>
                    <a:pt x="207304" y="267888"/>
                  </a:lnTo>
                  <a:lnTo>
                    <a:pt x="213973" y="267683"/>
                  </a:lnTo>
                  <a:lnTo>
                    <a:pt x="229364" y="267541"/>
                  </a:lnTo>
                  <a:lnTo>
                    <a:pt x="259236" y="2675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35"/>
            <p:cNvSpPr/>
            <p:nvPr/>
          </p:nvSpPr>
          <p:spPr>
            <a:xfrm>
              <a:off x="3508243" y="3973710"/>
              <a:ext cx="205600" cy="339330"/>
            </a:xfrm>
            <a:custGeom>
              <a:avLst/>
              <a:gdLst/>
              <a:ahLst/>
              <a:cxnLst/>
              <a:rect l="0" t="0" r="0" b="0"/>
              <a:pathLst>
                <a:path w="205600" h="339330">
                  <a:moveTo>
                    <a:pt x="8938" y="26790"/>
                  </a:moveTo>
                  <a:lnTo>
                    <a:pt x="367" y="26790"/>
                  </a:lnTo>
                  <a:lnTo>
                    <a:pt x="0" y="17892"/>
                  </a:lnTo>
                  <a:lnTo>
                    <a:pt x="22245" y="17860"/>
                  </a:lnTo>
                  <a:lnTo>
                    <a:pt x="24762" y="16868"/>
                  </a:lnTo>
                  <a:lnTo>
                    <a:pt x="30208" y="13119"/>
                  </a:lnTo>
                  <a:lnTo>
                    <a:pt x="35938" y="10792"/>
                  </a:lnTo>
                  <a:lnTo>
                    <a:pt x="41796" y="9757"/>
                  </a:lnTo>
                  <a:lnTo>
                    <a:pt x="47710" y="9298"/>
                  </a:lnTo>
                  <a:lnTo>
                    <a:pt x="53650" y="9094"/>
                  </a:lnTo>
                  <a:lnTo>
                    <a:pt x="65556" y="8963"/>
                  </a:lnTo>
                  <a:lnTo>
                    <a:pt x="100941" y="8931"/>
                  </a:lnTo>
                  <a:lnTo>
                    <a:pt x="104044" y="7938"/>
                  </a:lnTo>
                  <a:lnTo>
                    <a:pt x="110140" y="4190"/>
                  </a:lnTo>
                  <a:lnTo>
                    <a:pt x="116159" y="1862"/>
                  </a:lnTo>
                  <a:lnTo>
                    <a:pt x="119156" y="1241"/>
                  </a:lnTo>
                  <a:lnTo>
                    <a:pt x="123139" y="828"/>
                  </a:lnTo>
                  <a:lnTo>
                    <a:pt x="127781" y="552"/>
                  </a:lnTo>
                  <a:lnTo>
                    <a:pt x="137243" y="245"/>
                  </a:lnTo>
                  <a:lnTo>
                    <a:pt x="151411" y="49"/>
                  </a:lnTo>
                  <a:lnTo>
                    <a:pt x="205221" y="0"/>
                  </a:lnTo>
                  <a:lnTo>
                    <a:pt x="205598" y="9849"/>
                  </a:lnTo>
                  <a:lnTo>
                    <a:pt x="205599" y="25438"/>
                  </a:lnTo>
                  <a:lnTo>
                    <a:pt x="199456" y="33652"/>
                  </a:lnTo>
                  <a:lnTo>
                    <a:pt x="197903" y="39100"/>
                  </a:lnTo>
                  <a:lnTo>
                    <a:pt x="196906" y="49690"/>
                  </a:lnTo>
                  <a:lnTo>
                    <a:pt x="196709" y="58102"/>
                  </a:lnTo>
                  <a:lnTo>
                    <a:pt x="196693" y="62547"/>
                  </a:lnTo>
                  <a:lnTo>
                    <a:pt x="195689" y="66503"/>
                  </a:lnTo>
                  <a:lnTo>
                    <a:pt x="190523" y="76811"/>
                  </a:lnTo>
                  <a:lnTo>
                    <a:pt x="188966" y="83086"/>
                  </a:lnTo>
                  <a:lnTo>
                    <a:pt x="188090" y="92198"/>
                  </a:lnTo>
                  <a:lnTo>
                    <a:pt x="187831" y="101181"/>
                  </a:lnTo>
                  <a:lnTo>
                    <a:pt x="187731" y="123802"/>
                  </a:lnTo>
                  <a:lnTo>
                    <a:pt x="186734" y="128175"/>
                  </a:lnTo>
                  <a:lnTo>
                    <a:pt x="181580" y="139071"/>
                  </a:lnTo>
                  <a:lnTo>
                    <a:pt x="180025" y="145484"/>
                  </a:lnTo>
                  <a:lnTo>
                    <a:pt x="179335" y="154288"/>
                  </a:lnTo>
                  <a:lnTo>
                    <a:pt x="179027" y="163822"/>
                  </a:lnTo>
                  <a:lnTo>
                    <a:pt x="178855" y="175761"/>
                  </a:lnTo>
                  <a:lnTo>
                    <a:pt x="178782" y="3393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36"/>
            <p:cNvSpPr/>
            <p:nvPr/>
          </p:nvSpPr>
          <p:spPr>
            <a:xfrm>
              <a:off x="710303" y="4339838"/>
              <a:ext cx="277103" cy="464335"/>
            </a:xfrm>
            <a:custGeom>
              <a:avLst/>
              <a:gdLst/>
              <a:ahLst/>
              <a:cxnLst/>
              <a:rect l="0" t="0" r="0" b="0"/>
              <a:pathLst>
                <a:path w="277103" h="464335">
                  <a:moveTo>
                    <a:pt x="250285" y="169654"/>
                  </a:moveTo>
                  <a:lnTo>
                    <a:pt x="250285" y="174394"/>
                  </a:lnTo>
                  <a:lnTo>
                    <a:pt x="251278" y="175791"/>
                  </a:lnTo>
                  <a:lnTo>
                    <a:pt x="252934" y="176722"/>
                  </a:lnTo>
                  <a:lnTo>
                    <a:pt x="259115" y="178551"/>
                  </a:lnTo>
                  <a:lnTo>
                    <a:pt x="259223" y="165022"/>
                  </a:lnTo>
                  <a:lnTo>
                    <a:pt x="259224" y="147455"/>
                  </a:lnTo>
                  <a:lnTo>
                    <a:pt x="260218" y="144933"/>
                  </a:lnTo>
                  <a:lnTo>
                    <a:pt x="265368" y="136643"/>
                  </a:lnTo>
                  <a:lnTo>
                    <a:pt x="266921" y="130839"/>
                  </a:lnTo>
                  <a:lnTo>
                    <a:pt x="266342" y="127902"/>
                  </a:lnTo>
                  <a:lnTo>
                    <a:pt x="261774" y="119028"/>
                  </a:lnTo>
                  <a:lnTo>
                    <a:pt x="260358" y="113089"/>
                  </a:lnTo>
                  <a:lnTo>
                    <a:pt x="259448" y="101191"/>
                  </a:lnTo>
                  <a:lnTo>
                    <a:pt x="259268" y="89286"/>
                  </a:lnTo>
                  <a:lnTo>
                    <a:pt x="259254" y="86310"/>
                  </a:lnTo>
                  <a:lnTo>
                    <a:pt x="258250" y="83333"/>
                  </a:lnTo>
                  <a:lnTo>
                    <a:pt x="253087" y="74404"/>
                  </a:lnTo>
                  <a:lnTo>
                    <a:pt x="251530" y="68451"/>
                  </a:lnTo>
                  <a:lnTo>
                    <a:pt x="250654" y="59521"/>
                  </a:lnTo>
                  <a:lnTo>
                    <a:pt x="249538" y="56544"/>
                  </a:lnTo>
                  <a:lnTo>
                    <a:pt x="242621" y="46402"/>
                  </a:lnTo>
                  <a:lnTo>
                    <a:pt x="234461" y="37857"/>
                  </a:lnTo>
                  <a:lnTo>
                    <a:pt x="229016" y="32364"/>
                  </a:lnTo>
                  <a:lnTo>
                    <a:pt x="226173" y="30502"/>
                  </a:lnTo>
                  <a:lnTo>
                    <a:pt x="220366" y="28434"/>
                  </a:lnTo>
                  <a:lnTo>
                    <a:pt x="218420" y="26890"/>
                  </a:lnTo>
                  <a:lnTo>
                    <a:pt x="217123" y="24869"/>
                  </a:lnTo>
                  <a:lnTo>
                    <a:pt x="216258" y="22529"/>
                  </a:lnTo>
                  <a:lnTo>
                    <a:pt x="212649" y="17284"/>
                  </a:lnTo>
                  <a:lnTo>
                    <a:pt x="210295" y="14495"/>
                  </a:lnTo>
                  <a:lnTo>
                    <a:pt x="207733" y="12637"/>
                  </a:lnTo>
                  <a:lnTo>
                    <a:pt x="199382" y="9029"/>
                  </a:lnTo>
                  <a:lnTo>
                    <a:pt x="193561" y="4668"/>
                  </a:lnTo>
                  <a:lnTo>
                    <a:pt x="190617" y="3109"/>
                  </a:lnTo>
                  <a:lnTo>
                    <a:pt x="184699" y="1376"/>
                  </a:lnTo>
                  <a:lnTo>
                    <a:pt x="178757" y="606"/>
                  </a:lnTo>
                  <a:lnTo>
                    <a:pt x="171813" y="264"/>
                  </a:lnTo>
                  <a:lnTo>
                    <a:pt x="153817" y="44"/>
                  </a:lnTo>
                  <a:lnTo>
                    <a:pt x="140404" y="0"/>
                  </a:lnTo>
                  <a:lnTo>
                    <a:pt x="137301" y="989"/>
                  </a:lnTo>
                  <a:lnTo>
                    <a:pt x="131206" y="4734"/>
                  </a:lnTo>
                  <a:lnTo>
                    <a:pt x="125186" y="7059"/>
                  </a:lnTo>
                  <a:lnTo>
                    <a:pt x="118206" y="9085"/>
                  </a:lnTo>
                  <a:lnTo>
                    <a:pt x="113564" y="11015"/>
                  </a:lnTo>
                  <a:lnTo>
                    <a:pt x="108482" y="13292"/>
                  </a:lnTo>
                  <a:lnTo>
                    <a:pt x="100188" y="15824"/>
                  </a:lnTo>
                  <a:lnTo>
                    <a:pt x="96585" y="16499"/>
                  </a:lnTo>
                  <a:lnTo>
                    <a:pt x="89934" y="19895"/>
                  </a:lnTo>
                  <a:lnTo>
                    <a:pt x="83667" y="24712"/>
                  </a:lnTo>
                  <a:lnTo>
                    <a:pt x="77571" y="30159"/>
                  </a:lnTo>
                  <a:lnTo>
                    <a:pt x="71551" y="35889"/>
                  </a:lnTo>
                  <a:lnTo>
                    <a:pt x="41706" y="65477"/>
                  </a:lnTo>
                  <a:lnTo>
                    <a:pt x="35746" y="74074"/>
                  </a:lnTo>
                  <a:lnTo>
                    <a:pt x="29787" y="83518"/>
                  </a:lnTo>
                  <a:lnTo>
                    <a:pt x="23827" y="91022"/>
                  </a:lnTo>
                  <a:lnTo>
                    <a:pt x="17868" y="97665"/>
                  </a:lnTo>
                  <a:lnTo>
                    <a:pt x="14888" y="100825"/>
                  </a:lnTo>
                  <a:lnTo>
                    <a:pt x="12901" y="104917"/>
                  </a:lnTo>
                  <a:lnTo>
                    <a:pt x="9112" y="119163"/>
                  </a:lnTo>
                  <a:lnTo>
                    <a:pt x="3134" y="131102"/>
                  </a:lnTo>
                  <a:lnTo>
                    <a:pt x="1387" y="141275"/>
                  </a:lnTo>
                  <a:lnTo>
                    <a:pt x="610" y="152411"/>
                  </a:lnTo>
                  <a:lnTo>
                    <a:pt x="173" y="167191"/>
                  </a:lnTo>
                  <a:lnTo>
                    <a:pt x="5" y="194365"/>
                  </a:lnTo>
                  <a:lnTo>
                    <a:pt x="0" y="198034"/>
                  </a:lnTo>
                  <a:lnTo>
                    <a:pt x="990" y="201472"/>
                  </a:lnTo>
                  <a:lnTo>
                    <a:pt x="6135" y="212045"/>
                  </a:lnTo>
                  <a:lnTo>
                    <a:pt x="9094" y="226311"/>
                  </a:lnTo>
                  <a:lnTo>
                    <a:pt x="13306" y="233861"/>
                  </a:lnTo>
                  <a:lnTo>
                    <a:pt x="21261" y="243689"/>
                  </a:lnTo>
                  <a:lnTo>
                    <a:pt x="23110" y="246793"/>
                  </a:lnTo>
                  <a:lnTo>
                    <a:pt x="26705" y="255900"/>
                  </a:lnTo>
                  <a:lnTo>
                    <a:pt x="31065" y="261894"/>
                  </a:lnTo>
                  <a:lnTo>
                    <a:pt x="33619" y="263890"/>
                  </a:lnTo>
                  <a:lnTo>
                    <a:pt x="36314" y="265220"/>
                  </a:lnTo>
                  <a:lnTo>
                    <a:pt x="39104" y="266107"/>
                  </a:lnTo>
                  <a:lnTo>
                    <a:pt x="44853" y="269738"/>
                  </a:lnTo>
                  <a:lnTo>
                    <a:pt x="47777" y="272095"/>
                  </a:lnTo>
                  <a:lnTo>
                    <a:pt x="50719" y="273667"/>
                  </a:lnTo>
                  <a:lnTo>
                    <a:pt x="56637" y="275414"/>
                  </a:lnTo>
                  <a:lnTo>
                    <a:pt x="65227" y="276189"/>
                  </a:lnTo>
                  <a:lnTo>
                    <a:pt x="74673" y="276534"/>
                  </a:lnTo>
                  <a:lnTo>
                    <a:pt x="85574" y="276729"/>
                  </a:lnTo>
                  <a:lnTo>
                    <a:pt x="110206" y="276807"/>
                  </a:lnTo>
                  <a:lnTo>
                    <a:pt x="118832" y="274163"/>
                  </a:lnTo>
                  <a:lnTo>
                    <a:pt x="123914" y="272069"/>
                  </a:lnTo>
                  <a:lnTo>
                    <a:pt x="132208" y="269742"/>
                  </a:lnTo>
                  <a:lnTo>
                    <a:pt x="135811" y="269122"/>
                  </a:lnTo>
                  <a:lnTo>
                    <a:pt x="142462" y="265786"/>
                  </a:lnTo>
                  <a:lnTo>
                    <a:pt x="148729" y="260997"/>
                  </a:lnTo>
                  <a:lnTo>
                    <a:pt x="154825" y="255560"/>
                  </a:lnTo>
                  <a:lnTo>
                    <a:pt x="160845" y="249837"/>
                  </a:lnTo>
                  <a:lnTo>
                    <a:pt x="163841" y="246922"/>
                  </a:lnTo>
                  <a:lnTo>
                    <a:pt x="166831" y="244979"/>
                  </a:lnTo>
                  <a:lnTo>
                    <a:pt x="172803" y="242819"/>
                  </a:lnTo>
                  <a:lnTo>
                    <a:pt x="181416" y="239214"/>
                  </a:lnTo>
                  <a:lnTo>
                    <a:pt x="186494" y="236863"/>
                  </a:lnTo>
                  <a:lnTo>
                    <a:pt x="194785" y="231606"/>
                  </a:lnTo>
                  <a:lnTo>
                    <a:pt x="201781" y="225961"/>
                  </a:lnTo>
                  <a:lnTo>
                    <a:pt x="208201" y="220146"/>
                  </a:lnTo>
                  <a:lnTo>
                    <a:pt x="210310" y="217206"/>
                  </a:lnTo>
                  <a:lnTo>
                    <a:pt x="218718" y="197646"/>
                  </a:lnTo>
                  <a:lnTo>
                    <a:pt x="226806" y="185775"/>
                  </a:lnTo>
                  <a:lnTo>
                    <a:pt x="232566" y="179134"/>
                  </a:lnTo>
                  <a:lnTo>
                    <a:pt x="238437" y="172875"/>
                  </a:lnTo>
                  <a:lnTo>
                    <a:pt x="244357" y="166786"/>
                  </a:lnTo>
                  <a:lnTo>
                    <a:pt x="246333" y="163773"/>
                  </a:lnTo>
                  <a:lnTo>
                    <a:pt x="250107" y="154793"/>
                  </a:lnTo>
                  <a:lnTo>
                    <a:pt x="256081" y="145848"/>
                  </a:lnTo>
                  <a:lnTo>
                    <a:pt x="257827" y="139891"/>
                  </a:lnTo>
                  <a:lnTo>
                    <a:pt x="258948" y="127983"/>
                  </a:lnTo>
                  <a:lnTo>
                    <a:pt x="259188" y="117840"/>
                  </a:lnTo>
                  <a:lnTo>
                    <a:pt x="261857" y="114214"/>
                  </a:lnTo>
                  <a:lnTo>
                    <a:pt x="267794" y="107560"/>
                  </a:lnTo>
                  <a:lnTo>
                    <a:pt x="268163" y="98250"/>
                  </a:lnTo>
                  <a:lnTo>
                    <a:pt x="268163" y="102967"/>
                  </a:lnTo>
                  <a:lnTo>
                    <a:pt x="267170" y="104360"/>
                  </a:lnTo>
                  <a:lnTo>
                    <a:pt x="265515" y="105289"/>
                  </a:lnTo>
                  <a:lnTo>
                    <a:pt x="260467" y="106779"/>
                  </a:lnTo>
                  <a:lnTo>
                    <a:pt x="260053" y="107894"/>
                  </a:lnTo>
                  <a:lnTo>
                    <a:pt x="259297" y="122356"/>
                  </a:lnTo>
                  <a:lnTo>
                    <a:pt x="259225" y="154775"/>
                  </a:lnTo>
                  <a:lnTo>
                    <a:pt x="254479" y="168442"/>
                  </a:lnTo>
                  <a:lnTo>
                    <a:pt x="254074" y="172815"/>
                  </a:lnTo>
                  <a:lnTo>
                    <a:pt x="254798" y="176722"/>
                  </a:lnTo>
                  <a:lnTo>
                    <a:pt x="256273" y="180319"/>
                  </a:lnTo>
                  <a:lnTo>
                    <a:pt x="256264" y="184702"/>
                  </a:lnTo>
                  <a:lnTo>
                    <a:pt x="253604" y="194863"/>
                  </a:lnTo>
                  <a:lnTo>
                    <a:pt x="251269" y="206999"/>
                  </a:lnTo>
                  <a:lnTo>
                    <a:pt x="250722" y="216348"/>
                  </a:lnTo>
                  <a:lnTo>
                    <a:pt x="250577" y="221620"/>
                  </a:lnTo>
                  <a:lnTo>
                    <a:pt x="251473" y="226125"/>
                  </a:lnTo>
                  <a:lnTo>
                    <a:pt x="256486" y="238201"/>
                  </a:lnTo>
                  <a:lnTo>
                    <a:pt x="258007" y="248406"/>
                  </a:lnTo>
                  <a:lnTo>
                    <a:pt x="258683" y="259556"/>
                  </a:lnTo>
                  <a:lnTo>
                    <a:pt x="258984" y="271127"/>
                  </a:lnTo>
                  <a:lnTo>
                    <a:pt x="259224" y="394510"/>
                  </a:lnTo>
                  <a:lnTo>
                    <a:pt x="260218" y="397941"/>
                  </a:lnTo>
                  <a:lnTo>
                    <a:pt x="265368" y="407510"/>
                  </a:lnTo>
                  <a:lnTo>
                    <a:pt x="266921" y="413613"/>
                  </a:lnTo>
                  <a:lnTo>
                    <a:pt x="267918" y="425615"/>
                  </a:lnTo>
                  <a:lnTo>
                    <a:pt x="268149" y="439405"/>
                  </a:lnTo>
                  <a:lnTo>
                    <a:pt x="268163" y="455284"/>
                  </a:lnTo>
                  <a:lnTo>
                    <a:pt x="270812" y="457996"/>
                  </a:lnTo>
                  <a:lnTo>
                    <a:pt x="277102" y="46433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37"/>
            <p:cNvSpPr/>
            <p:nvPr/>
          </p:nvSpPr>
          <p:spPr>
            <a:xfrm>
              <a:off x="1067858" y="4545221"/>
              <a:ext cx="178784" cy="250021"/>
            </a:xfrm>
            <a:custGeom>
              <a:avLst/>
              <a:gdLst/>
              <a:ahLst/>
              <a:cxnLst/>
              <a:rect l="0" t="0" r="0" b="0"/>
              <a:pathLst>
                <a:path w="178784" h="250021">
                  <a:moveTo>
                    <a:pt x="0" y="98216"/>
                  </a:moveTo>
                  <a:lnTo>
                    <a:pt x="0" y="137031"/>
                  </a:lnTo>
                  <a:lnTo>
                    <a:pt x="993" y="139968"/>
                  </a:lnTo>
                  <a:lnTo>
                    <a:pt x="4745" y="145877"/>
                  </a:lnTo>
                  <a:lnTo>
                    <a:pt x="7075" y="151810"/>
                  </a:lnTo>
                  <a:lnTo>
                    <a:pt x="8110" y="157755"/>
                  </a:lnTo>
                  <a:lnTo>
                    <a:pt x="8571" y="163704"/>
                  </a:lnTo>
                  <a:lnTo>
                    <a:pt x="8775" y="172301"/>
                  </a:lnTo>
                  <a:lnTo>
                    <a:pt x="8938" y="221458"/>
                  </a:lnTo>
                  <a:lnTo>
                    <a:pt x="11587" y="225089"/>
                  </a:lnTo>
                  <a:lnTo>
                    <a:pt x="13684" y="227447"/>
                  </a:lnTo>
                  <a:lnTo>
                    <a:pt x="15082" y="230010"/>
                  </a:lnTo>
                  <a:lnTo>
                    <a:pt x="17050" y="237367"/>
                  </a:lnTo>
                  <a:lnTo>
                    <a:pt x="17633" y="240980"/>
                  </a:lnTo>
                  <a:lnTo>
                    <a:pt x="17846" y="248635"/>
                  </a:lnTo>
                  <a:lnTo>
                    <a:pt x="17878" y="250020"/>
                  </a:lnTo>
                  <a:lnTo>
                    <a:pt x="17878" y="211213"/>
                  </a:lnTo>
                  <a:lnTo>
                    <a:pt x="16885" y="208274"/>
                  </a:lnTo>
                  <a:lnTo>
                    <a:pt x="13132" y="202362"/>
                  </a:lnTo>
                  <a:lnTo>
                    <a:pt x="10803" y="196428"/>
                  </a:lnTo>
                  <a:lnTo>
                    <a:pt x="9767" y="189491"/>
                  </a:lnTo>
                  <a:lnTo>
                    <a:pt x="9491" y="184863"/>
                  </a:lnTo>
                  <a:lnTo>
                    <a:pt x="9184" y="175421"/>
                  </a:lnTo>
                  <a:lnTo>
                    <a:pt x="8987" y="161275"/>
                  </a:lnTo>
                  <a:lnTo>
                    <a:pt x="8939" y="77390"/>
                  </a:lnTo>
                  <a:lnTo>
                    <a:pt x="9932" y="74410"/>
                  </a:lnTo>
                  <a:lnTo>
                    <a:pt x="13684" y="68453"/>
                  </a:lnTo>
                  <a:lnTo>
                    <a:pt x="16014" y="62499"/>
                  </a:lnTo>
                  <a:lnTo>
                    <a:pt x="16635" y="59522"/>
                  </a:lnTo>
                  <a:lnTo>
                    <a:pt x="19974" y="53568"/>
                  </a:lnTo>
                  <a:lnTo>
                    <a:pt x="22255" y="50591"/>
                  </a:lnTo>
                  <a:lnTo>
                    <a:pt x="24790" y="44638"/>
                  </a:lnTo>
                  <a:lnTo>
                    <a:pt x="25465" y="41662"/>
                  </a:lnTo>
                  <a:lnTo>
                    <a:pt x="26909" y="39677"/>
                  </a:lnTo>
                  <a:lnTo>
                    <a:pt x="28865" y="38354"/>
                  </a:lnTo>
                  <a:lnTo>
                    <a:pt x="31162" y="37472"/>
                  </a:lnTo>
                  <a:lnTo>
                    <a:pt x="36363" y="33846"/>
                  </a:lnTo>
                  <a:lnTo>
                    <a:pt x="39141" y="31490"/>
                  </a:lnTo>
                  <a:lnTo>
                    <a:pt x="41985" y="29920"/>
                  </a:lnTo>
                  <a:lnTo>
                    <a:pt x="44875" y="28873"/>
                  </a:lnTo>
                  <a:lnTo>
                    <a:pt x="47795" y="28175"/>
                  </a:lnTo>
                  <a:lnTo>
                    <a:pt x="49742" y="26717"/>
                  </a:lnTo>
                  <a:lnTo>
                    <a:pt x="51039" y="24753"/>
                  </a:lnTo>
                  <a:lnTo>
                    <a:pt x="51904" y="22452"/>
                  </a:lnTo>
                  <a:lnTo>
                    <a:pt x="54467" y="20918"/>
                  </a:lnTo>
                  <a:lnTo>
                    <a:pt x="58163" y="19895"/>
                  </a:lnTo>
                  <a:lnTo>
                    <a:pt x="62613" y="19213"/>
                  </a:lnTo>
                  <a:lnTo>
                    <a:pt x="66573" y="17766"/>
                  </a:lnTo>
                  <a:lnTo>
                    <a:pt x="70206" y="15809"/>
                  </a:lnTo>
                  <a:lnTo>
                    <a:pt x="73621" y="13513"/>
                  </a:lnTo>
                  <a:lnTo>
                    <a:pt x="76891" y="11982"/>
                  </a:lnTo>
                  <a:lnTo>
                    <a:pt x="80065" y="10961"/>
                  </a:lnTo>
                  <a:lnTo>
                    <a:pt x="83174" y="10280"/>
                  </a:lnTo>
                  <a:lnTo>
                    <a:pt x="86239" y="9827"/>
                  </a:lnTo>
                  <a:lnTo>
                    <a:pt x="89276" y="9524"/>
                  </a:lnTo>
                  <a:lnTo>
                    <a:pt x="92294" y="9323"/>
                  </a:lnTo>
                  <a:lnTo>
                    <a:pt x="95299" y="9188"/>
                  </a:lnTo>
                  <a:lnTo>
                    <a:pt x="101287" y="9039"/>
                  </a:lnTo>
                  <a:lnTo>
                    <a:pt x="119186" y="8930"/>
                  </a:lnTo>
                  <a:lnTo>
                    <a:pt x="122167" y="7934"/>
                  </a:lnTo>
                  <a:lnTo>
                    <a:pt x="125147" y="6278"/>
                  </a:lnTo>
                  <a:lnTo>
                    <a:pt x="128127" y="4182"/>
                  </a:lnTo>
                  <a:lnTo>
                    <a:pt x="131107" y="2784"/>
                  </a:lnTo>
                  <a:lnTo>
                    <a:pt x="134087" y="1853"/>
                  </a:lnTo>
                  <a:lnTo>
                    <a:pt x="137066" y="1232"/>
                  </a:lnTo>
                  <a:lnTo>
                    <a:pt x="140046" y="818"/>
                  </a:lnTo>
                  <a:lnTo>
                    <a:pt x="143026" y="542"/>
                  </a:lnTo>
                  <a:lnTo>
                    <a:pt x="150199" y="99"/>
                  </a:lnTo>
                  <a:lnTo>
                    <a:pt x="153829" y="38"/>
                  </a:lnTo>
                  <a:lnTo>
                    <a:pt x="164252" y="0"/>
                  </a:lnTo>
                  <a:lnTo>
                    <a:pt x="166116" y="988"/>
                  </a:lnTo>
                  <a:lnTo>
                    <a:pt x="167358" y="2640"/>
                  </a:lnTo>
                  <a:lnTo>
                    <a:pt x="169353" y="7679"/>
                  </a:lnTo>
                  <a:lnTo>
                    <a:pt x="170510" y="8092"/>
                  </a:lnTo>
                  <a:lnTo>
                    <a:pt x="172274" y="8368"/>
                  </a:lnTo>
                  <a:lnTo>
                    <a:pt x="178783" y="891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38"/>
            <p:cNvSpPr/>
            <p:nvPr/>
          </p:nvSpPr>
          <p:spPr>
            <a:xfrm>
              <a:off x="1336032" y="4589859"/>
              <a:ext cx="143027" cy="17861"/>
            </a:xfrm>
            <a:custGeom>
              <a:avLst/>
              <a:gdLst/>
              <a:ahLst/>
              <a:cxnLst/>
              <a:rect l="0" t="0" r="0" b="0"/>
              <a:pathLst>
                <a:path w="143027" h="17861">
                  <a:moveTo>
                    <a:pt x="0" y="17860"/>
                  </a:moveTo>
                  <a:lnTo>
                    <a:pt x="0" y="8940"/>
                  </a:lnTo>
                  <a:lnTo>
                    <a:pt x="16267" y="8931"/>
                  </a:lnTo>
                  <a:lnTo>
                    <a:pt x="17797" y="7938"/>
                  </a:lnTo>
                  <a:lnTo>
                    <a:pt x="19811" y="6284"/>
                  </a:lnTo>
                  <a:lnTo>
                    <a:pt x="22146" y="4190"/>
                  </a:lnTo>
                  <a:lnTo>
                    <a:pt x="24696" y="2793"/>
                  </a:lnTo>
                  <a:lnTo>
                    <a:pt x="27390" y="1862"/>
                  </a:lnTo>
                  <a:lnTo>
                    <a:pt x="30179" y="1241"/>
                  </a:lnTo>
                  <a:lnTo>
                    <a:pt x="33031" y="828"/>
                  </a:lnTo>
                  <a:lnTo>
                    <a:pt x="35926" y="552"/>
                  </a:lnTo>
                  <a:lnTo>
                    <a:pt x="38849" y="368"/>
                  </a:lnTo>
                  <a:lnTo>
                    <a:pt x="44746" y="164"/>
                  </a:lnTo>
                  <a:lnTo>
                    <a:pt x="56624" y="32"/>
                  </a:lnTo>
                  <a:lnTo>
                    <a:pt x="143026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39"/>
            <p:cNvSpPr/>
            <p:nvPr/>
          </p:nvSpPr>
          <p:spPr>
            <a:xfrm>
              <a:off x="1398606" y="4652367"/>
              <a:ext cx="116210" cy="8930"/>
            </a:xfrm>
            <a:custGeom>
              <a:avLst/>
              <a:gdLst/>
              <a:ahLst/>
              <a:cxnLst/>
              <a:rect l="0" t="0" r="0" b="0"/>
              <a:pathLst>
                <a:path w="116210" h="8930">
                  <a:moveTo>
                    <a:pt x="0" y="8929"/>
                  </a:moveTo>
                  <a:lnTo>
                    <a:pt x="56250" y="8929"/>
                  </a:lnTo>
                  <a:lnTo>
                    <a:pt x="59352" y="7938"/>
                  </a:lnTo>
                  <a:lnTo>
                    <a:pt x="62412" y="6284"/>
                  </a:lnTo>
                  <a:lnTo>
                    <a:pt x="65446" y="4190"/>
                  </a:lnTo>
                  <a:lnTo>
                    <a:pt x="69454" y="2793"/>
                  </a:lnTo>
                  <a:lnTo>
                    <a:pt x="74114" y="1862"/>
                  </a:lnTo>
                  <a:lnTo>
                    <a:pt x="79206" y="1241"/>
                  </a:lnTo>
                  <a:lnTo>
                    <a:pt x="83595" y="828"/>
                  </a:lnTo>
                  <a:lnTo>
                    <a:pt x="87513" y="552"/>
                  </a:lnTo>
                  <a:lnTo>
                    <a:pt x="91119" y="367"/>
                  </a:lnTo>
                  <a:lnTo>
                    <a:pt x="100423" y="164"/>
                  </a:lnTo>
                  <a:lnTo>
                    <a:pt x="116209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40"/>
            <p:cNvSpPr/>
            <p:nvPr/>
          </p:nvSpPr>
          <p:spPr>
            <a:xfrm>
              <a:off x="1631023" y="4375549"/>
              <a:ext cx="232419" cy="437553"/>
            </a:xfrm>
            <a:custGeom>
              <a:avLst/>
              <a:gdLst/>
              <a:ahLst/>
              <a:cxnLst/>
              <a:rect l="0" t="0" r="0" b="0"/>
              <a:pathLst>
                <a:path w="232419" h="437553">
                  <a:moveTo>
                    <a:pt x="0" y="44646"/>
                  </a:moveTo>
                  <a:lnTo>
                    <a:pt x="0" y="39906"/>
                  </a:lnTo>
                  <a:lnTo>
                    <a:pt x="994" y="38509"/>
                  </a:lnTo>
                  <a:lnTo>
                    <a:pt x="2649" y="37578"/>
                  </a:lnTo>
                  <a:lnTo>
                    <a:pt x="4746" y="36958"/>
                  </a:lnTo>
                  <a:lnTo>
                    <a:pt x="6144" y="35552"/>
                  </a:lnTo>
                  <a:lnTo>
                    <a:pt x="7076" y="33622"/>
                  </a:lnTo>
                  <a:lnTo>
                    <a:pt x="8571" y="28136"/>
                  </a:lnTo>
                  <a:lnTo>
                    <a:pt x="15010" y="20916"/>
                  </a:lnTo>
                  <a:lnTo>
                    <a:pt x="16604" y="19217"/>
                  </a:lnTo>
                  <a:lnTo>
                    <a:pt x="18022" y="18763"/>
                  </a:lnTo>
                  <a:lnTo>
                    <a:pt x="22246" y="18259"/>
                  </a:lnTo>
                  <a:lnTo>
                    <a:pt x="24763" y="17133"/>
                  </a:lnTo>
                  <a:lnTo>
                    <a:pt x="30209" y="13236"/>
                  </a:lnTo>
                  <a:lnTo>
                    <a:pt x="33051" y="11799"/>
                  </a:lnTo>
                  <a:lnTo>
                    <a:pt x="38858" y="10204"/>
                  </a:lnTo>
                  <a:lnTo>
                    <a:pt x="42966" y="9305"/>
                  </a:lnTo>
                  <a:lnTo>
                    <a:pt x="48929" y="4299"/>
                  </a:lnTo>
                  <a:lnTo>
                    <a:pt x="51491" y="2865"/>
                  </a:lnTo>
                  <a:lnTo>
                    <a:pt x="56986" y="1272"/>
                  </a:lnTo>
                  <a:lnTo>
                    <a:pt x="62739" y="564"/>
                  </a:lnTo>
                  <a:lnTo>
                    <a:pt x="68607" y="249"/>
                  </a:lnTo>
                  <a:lnTo>
                    <a:pt x="74526" y="109"/>
                  </a:lnTo>
                  <a:lnTo>
                    <a:pt x="101311" y="0"/>
                  </a:lnTo>
                  <a:lnTo>
                    <a:pt x="104291" y="992"/>
                  </a:lnTo>
                  <a:lnTo>
                    <a:pt x="110250" y="4739"/>
                  </a:lnTo>
                  <a:lnTo>
                    <a:pt x="114443" y="7686"/>
                  </a:lnTo>
                  <a:lnTo>
                    <a:pt x="118073" y="8376"/>
                  </a:lnTo>
                  <a:lnTo>
                    <a:pt x="120431" y="8560"/>
                  </a:lnTo>
                  <a:lnTo>
                    <a:pt x="122997" y="9674"/>
                  </a:lnTo>
                  <a:lnTo>
                    <a:pt x="128496" y="13559"/>
                  </a:lnTo>
                  <a:lnTo>
                    <a:pt x="134251" y="15947"/>
                  </a:lnTo>
                  <a:lnTo>
                    <a:pt x="137176" y="16584"/>
                  </a:lnTo>
                  <a:lnTo>
                    <a:pt x="139126" y="18000"/>
                  </a:lnTo>
                  <a:lnTo>
                    <a:pt x="140427" y="19936"/>
                  </a:lnTo>
                  <a:lnTo>
                    <a:pt x="141293" y="22220"/>
                  </a:lnTo>
                  <a:lnTo>
                    <a:pt x="142864" y="23742"/>
                  </a:lnTo>
                  <a:lnTo>
                    <a:pt x="144905" y="24757"/>
                  </a:lnTo>
                  <a:lnTo>
                    <a:pt x="147258" y="25433"/>
                  </a:lnTo>
                  <a:lnTo>
                    <a:pt x="148828" y="26877"/>
                  </a:lnTo>
                  <a:lnTo>
                    <a:pt x="149874" y="28831"/>
                  </a:lnTo>
                  <a:lnTo>
                    <a:pt x="150571" y="31126"/>
                  </a:lnTo>
                  <a:lnTo>
                    <a:pt x="153994" y="36322"/>
                  </a:lnTo>
                  <a:lnTo>
                    <a:pt x="159540" y="43002"/>
                  </a:lnTo>
                  <a:lnTo>
                    <a:pt x="160298" y="46561"/>
                  </a:lnTo>
                  <a:lnTo>
                    <a:pt x="160825" y="59781"/>
                  </a:lnTo>
                  <a:lnTo>
                    <a:pt x="160905" y="101202"/>
                  </a:lnTo>
                  <a:lnTo>
                    <a:pt x="159912" y="104178"/>
                  </a:lnTo>
                  <a:lnTo>
                    <a:pt x="154761" y="113107"/>
                  </a:lnTo>
                  <a:lnTo>
                    <a:pt x="153208" y="119060"/>
                  </a:lnTo>
                  <a:lnTo>
                    <a:pt x="152334" y="127990"/>
                  </a:lnTo>
                  <a:lnTo>
                    <a:pt x="151218" y="130966"/>
                  </a:lnTo>
                  <a:lnTo>
                    <a:pt x="145895" y="139896"/>
                  </a:lnTo>
                  <a:lnTo>
                    <a:pt x="142883" y="148826"/>
                  </a:lnTo>
                  <a:lnTo>
                    <a:pt x="138659" y="154779"/>
                  </a:lnTo>
                  <a:lnTo>
                    <a:pt x="137135" y="158747"/>
                  </a:lnTo>
                  <a:lnTo>
                    <a:pt x="135442" y="168449"/>
                  </a:lnTo>
                  <a:lnTo>
                    <a:pt x="132041" y="176729"/>
                  </a:lnTo>
                  <a:lnTo>
                    <a:pt x="128212" y="183717"/>
                  </a:lnTo>
                  <a:lnTo>
                    <a:pt x="125063" y="193229"/>
                  </a:lnTo>
                  <a:lnTo>
                    <a:pt x="120806" y="199319"/>
                  </a:lnTo>
                  <a:lnTo>
                    <a:pt x="119274" y="203323"/>
                  </a:lnTo>
                  <a:lnTo>
                    <a:pt x="117571" y="213065"/>
                  </a:lnTo>
                  <a:lnTo>
                    <a:pt x="114166" y="221363"/>
                  </a:lnTo>
                  <a:lnTo>
                    <a:pt x="109342" y="228359"/>
                  </a:lnTo>
                  <a:lnTo>
                    <a:pt x="103887" y="234775"/>
                  </a:lnTo>
                  <a:lnTo>
                    <a:pt x="102035" y="238868"/>
                  </a:lnTo>
                  <a:lnTo>
                    <a:pt x="99977" y="248706"/>
                  </a:lnTo>
                  <a:lnTo>
                    <a:pt x="96414" y="257048"/>
                  </a:lnTo>
                  <a:lnTo>
                    <a:pt x="92513" y="264063"/>
                  </a:lnTo>
                  <a:lnTo>
                    <a:pt x="89323" y="274582"/>
                  </a:lnTo>
                  <a:lnTo>
                    <a:pt x="85057" y="284423"/>
                  </a:lnTo>
                  <a:lnTo>
                    <a:pt x="79851" y="292765"/>
                  </a:lnTo>
                  <a:lnTo>
                    <a:pt x="77072" y="296379"/>
                  </a:lnTo>
                  <a:lnTo>
                    <a:pt x="73984" y="303041"/>
                  </a:lnTo>
                  <a:lnTo>
                    <a:pt x="73160" y="306206"/>
                  </a:lnTo>
                  <a:lnTo>
                    <a:pt x="69597" y="312369"/>
                  </a:lnTo>
                  <a:lnTo>
                    <a:pt x="64702" y="319407"/>
                  </a:lnTo>
                  <a:lnTo>
                    <a:pt x="59216" y="329150"/>
                  </a:lnTo>
                  <a:lnTo>
                    <a:pt x="56115" y="337449"/>
                  </a:lnTo>
                  <a:lnTo>
                    <a:pt x="55289" y="341051"/>
                  </a:lnTo>
                  <a:lnTo>
                    <a:pt x="51721" y="347699"/>
                  </a:lnTo>
                  <a:lnTo>
                    <a:pt x="49380" y="350861"/>
                  </a:lnTo>
                  <a:lnTo>
                    <a:pt x="46778" y="357021"/>
                  </a:lnTo>
                  <a:lnTo>
                    <a:pt x="46084" y="360052"/>
                  </a:lnTo>
                  <a:lnTo>
                    <a:pt x="42664" y="366066"/>
                  </a:lnTo>
                  <a:lnTo>
                    <a:pt x="40362" y="369059"/>
                  </a:lnTo>
                  <a:lnTo>
                    <a:pt x="37804" y="375030"/>
                  </a:lnTo>
                  <a:lnTo>
                    <a:pt x="37121" y="378012"/>
                  </a:lnTo>
                  <a:lnTo>
                    <a:pt x="33715" y="383970"/>
                  </a:lnTo>
                  <a:lnTo>
                    <a:pt x="31416" y="386948"/>
                  </a:lnTo>
                  <a:lnTo>
                    <a:pt x="28861" y="392902"/>
                  </a:lnTo>
                  <a:lnTo>
                    <a:pt x="27423" y="401833"/>
                  </a:lnTo>
                  <a:lnTo>
                    <a:pt x="27221" y="404810"/>
                  </a:lnTo>
                  <a:lnTo>
                    <a:pt x="26094" y="406794"/>
                  </a:lnTo>
                  <a:lnTo>
                    <a:pt x="24349" y="408117"/>
                  </a:lnTo>
                  <a:lnTo>
                    <a:pt x="22192" y="408999"/>
                  </a:lnTo>
                  <a:lnTo>
                    <a:pt x="20754" y="410580"/>
                  </a:lnTo>
                  <a:lnTo>
                    <a:pt x="19796" y="412625"/>
                  </a:lnTo>
                  <a:lnTo>
                    <a:pt x="18730" y="417544"/>
                  </a:lnTo>
                  <a:lnTo>
                    <a:pt x="17893" y="431051"/>
                  </a:lnTo>
                  <a:lnTo>
                    <a:pt x="17879" y="437440"/>
                  </a:lnTo>
                  <a:lnTo>
                    <a:pt x="24954" y="437537"/>
                  </a:lnTo>
                  <a:lnTo>
                    <a:pt x="34511" y="437552"/>
                  </a:lnTo>
                  <a:lnTo>
                    <a:pt x="34927" y="436560"/>
                  </a:lnTo>
                  <a:lnTo>
                    <a:pt x="35388" y="432812"/>
                  </a:lnTo>
                  <a:lnTo>
                    <a:pt x="36504" y="431415"/>
                  </a:lnTo>
                  <a:lnTo>
                    <a:pt x="38242" y="430484"/>
                  </a:lnTo>
                  <a:lnTo>
                    <a:pt x="43421" y="428991"/>
                  </a:lnTo>
                  <a:lnTo>
                    <a:pt x="50587" y="422558"/>
                  </a:lnTo>
                  <a:lnTo>
                    <a:pt x="52281" y="420967"/>
                  </a:lnTo>
                  <a:lnTo>
                    <a:pt x="55682" y="420259"/>
                  </a:lnTo>
                  <a:lnTo>
                    <a:pt x="60504" y="419944"/>
                  </a:lnTo>
                  <a:lnTo>
                    <a:pt x="65958" y="419805"/>
                  </a:lnTo>
                  <a:lnTo>
                    <a:pt x="67810" y="418775"/>
                  </a:lnTo>
                  <a:lnTo>
                    <a:pt x="69044" y="417096"/>
                  </a:lnTo>
                  <a:lnTo>
                    <a:pt x="69867" y="414986"/>
                  </a:lnTo>
                  <a:lnTo>
                    <a:pt x="71409" y="413578"/>
                  </a:lnTo>
                  <a:lnTo>
                    <a:pt x="73431" y="412640"/>
                  </a:lnTo>
                  <a:lnTo>
                    <a:pt x="78325" y="411597"/>
                  </a:lnTo>
                  <a:lnTo>
                    <a:pt x="83811" y="411134"/>
                  </a:lnTo>
                  <a:lnTo>
                    <a:pt x="89560" y="410928"/>
                  </a:lnTo>
                  <a:lnTo>
                    <a:pt x="101344" y="410796"/>
                  </a:lnTo>
                  <a:lnTo>
                    <a:pt x="137067" y="410764"/>
                  </a:lnTo>
                  <a:lnTo>
                    <a:pt x="140047" y="411756"/>
                  </a:lnTo>
                  <a:lnTo>
                    <a:pt x="146006" y="415504"/>
                  </a:lnTo>
                  <a:lnTo>
                    <a:pt x="151966" y="417831"/>
                  </a:lnTo>
                  <a:lnTo>
                    <a:pt x="158918" y="418866"/>
                  </a:lnTo>
                  <a:lnTo>
                    <a:pt x="163554" y="419142"/>
                  </a:lnTo>
                  <a:lnTo>
                    <a:pt x="173008" y="419448"/>
                  </a:lnTo>
                  <a:lnTo>
                    <a:pt x="187170" y="419645"/>
                  </a:lnTo>
                  <a:lnTo>
                    <a:pt x="232418" y="41969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41"/>
            <p:cNvSpPr/>
            <p:nvPr/>
          </p:nvSpPr>
          <p:spPr>
            <a:xfrm>
              <a:off x="1899197" y="4348767"/>
              <a:ext cx="268175" cy="401828"/>
            </a:xfrm>
            <a:custGeom>
              <a:avLst/>
              <a:gdLst/>
              <a:ahLst/>
              <a:cxnLst/>
              <a:rect l="0" t="0" r="0" b="0"/>
              <a:pathLst>
                <a:path w="268175" h="401828">
                  <a:moveTo>
                    <a:pt x="0" y="62499"/>
                  </a:moveTo>
                  <a:lnTo>
                    <a:pt x="0" y="31002"/>
                  </a:lnTo>
                  <a:lnTo>
                    <a:pt x="994" y="29594"/>
                  </a:lnTo>
                  <a:lnTo>
                    <a:pt x="2649" y="28656"/>
                  </a:lnTo>
                  <a:lnTo>
                    <a:pt x="7697" y="27151"/>
                  </a:lnTo>
                  <a:lnTo>
                    <a:pt x="13317" y="26889"/>
                  </a:lnTo>
                  <a:lnTo>
                    <a:pt x="15831" y="25861"/>
                  </a:lnTo>
                  <a:lnTo>
                    <a:pt x="24114" y="20664"/>
                  </a:lnTo>
                  <a:lnTo>
                    <a:pt x="29920" y="19101"/>
                  </a:lnTo>
                  <a:lnTo>
                    <a:pt x="33852" y="18684"/>
                  </a:lnTo>
                  <a:lnTo>
                    <a:pt x="38460" y="18407"/>
                  </a:lnTo>
                  <a:lnTo>
                    <a:pt x="47884" y="18097"/>
                  </a:lnTo>
                  <a:lnTo>
                    <a:pt x="59767" y="17923"/>
                  </a:lnTo>
                  <a:lnTo>
                    <a:pt x="96717" y="17853"/>
                  </a:lnTo>
                  <a:lnTo>
                    <a:pt x="101228" y="16859"/>
                  </a:lnTo>
                  <a:lnTo>
                    <a:pt x="108889" y="13110"/>
                  </a:lnTo>
                  <a:lnTo>
                    <a:pt x="113315" y="11714"/>
                  </a:lnTo>
                  <a:lnTo>
                    <a:pt x="118253" y="10783"/>
                  </a:lnTo>
                  <a:lnTo>
                    <a:pt x="123531" y="10162"/>
                  </a:lnTo>
                  <a:lnTo>
                    <a:pt x="129036" y="9748"/>
                  </a:lnTo>
                  <a:lnTo>
                    <a:pt x="134693" y="9472"/>
                  </a:lnTo>
                  <a:lnTo>
                    <a:pt x="149496" y="9084"/>
                  </a:lnTo>
                  <a:lnTo>
                    <a:pt x="193818" y="8922"/>
                  </a:lnTo>
                  <a:lnTo>
                    <a:pt x="226057" y="8920"/>
                  </a:lnTo>
                  <a:lnTo>
                    <a:pt x="229171" y="7928"/>
                  </a:lnTo>
                  <a:lnTo>
                    <a:pt x="237305" y="2784"/>
                  </a:lnTo>
                  <a:lnTo>
                    <a:pt x="239556" y="1232"/>
                  </a:lnTo>
                  <a:lnTo>
                    <a:pt x="243205" y="543"/>
                  </a:lnTo>
                  <a:lnTo>
                    <a:pt x="250844" y="154"/>
                  </a:lnTo>
                  <a:lnTo>
                    <a:pt x="258744" y="0"/>
                  </a:lnTo>
                  <a:lnTo>
                    <a:pt x="259192" y="7680"/>
                  </a:lnTo>
                  <a:lnTo>
                    <a:pt x="260200" y="8093"/>
                  </a:lnTo>
                  <a:lnTo>
                    <a:pt x="266928" y="8811"/>
                  </a:lnTo>
                  <a:lnTo>
                    <a:pt x="267344" y="9840"/>
                  </a:lnTo>
                  <a:lnTo>
                    <a:pt x="268102" y="18008"/>
                  </a:lnTo>
                  <a:lnTo>
                    <a:pt x="268174" y="42911"/>
                  </a:lnTo>
                  <a:lnTo>
                    <a:pt x="263429" y="53608"/>
                  </a:lnTo>
                  <a:lnTo>
                    <a:pt x="261100" y="61193"/>
                  </a:lnTo>
                  <a:lnTo>
                    <a:pt x="259788" y="73687"/>
                  </a:lnTo>
                  <a:lnTo>
                    <a:pt x="259481" y="83346"/>
                  </a:lnTo>
                  <a:lnTo>
                    <a:pt x="259308" y="95355"/>
                  </a:lnTo>
                  <a:lnTo>
                    <a:pt x="259238" y="140009"/>
                  </a:lnTo>
                  <a:lnTo>
                    <a:pt x="256588" y="151849"/>
                  </a:lnTo>
                  <a:lnTo>
                    <a:pt x="253093" y="163726"/>
                  </a:lnTo>
                  <a:lnTo>
                    <a:pt x="251539" y="175618"/>
                  </a:lnTo>
                  <a:lnTo>
                    <a:pt x="250849" y="187519"/>
                  </a:lnTo>
                  <a:lnTo>
                    <a:pt x="250542" y="199423"/>
                  </a:lnTo>
                  <a:lnTo>
                    <a:pt x="250296" y="328654"/>
                  </a:lnTo>
                  <a:lnTo>
                    <a:pt x="251290" y="333201"/>
                  </a:lnTo>
                  <a:lnTo>
                    <a:pt x="256440" y="345333"/>
                  </a:lnTo>
                  <a:lnTo>
                    <a:pt x="257993" y="355552"/>
                  </a:lnTo>
                  <a:lnTo>
                    <a:pt x="258867" y="367721"/>
                  </a:lnTo>
                  <a:lnTo>
                    <a:pt x="259126" y="377610"/>
                  </a:lnTo>
                  <a:lnTo>
                    <a:pt x="259235" y="40182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42"/>
            <p:cNvSpPr/>
            <p:nvPr/>
          </p:nvSpPr>
          <p:spPr>
            <a:xfrm>
              <a:off x="853318" y="4875609"/>
              <a:ext cx="366506" cy="17861"/>
            </a:xfrm>
            <a:custGeom>
              <a:avLst/>
              <a:gdLst/>
              <a:ahLst/>
              <a:cxnLst/>
              <a:rect l="0" t="0" r="0" b="0"/>
              <a:pathLst>
                <a:path w="366506" h="17861">
                  <a:moveTo>
                    <a:pt x="0" y="17860"/>
                  </a:moveTo>
                  <a:lnTo>
                    <a:pt x="12442" y="17860"/>
                  </a:lnTo>
                  <a:lnTo>
                    <a:pt x="15248" y="16867"/>
                  </a:lnTo>
                  <a:lnTo>
                    <a:pt x="18111" y="15214"/>
                  </a:lnTo>
                  <a:lnTo>
                    <a:pt x="21013" y="13119"/>
                  </a:lnTo>
                  <a:lnTo>
                    <a:pt x="23942" y="11722"/>
                  </a:lnTo>
                  <a:lnTo>
                    <a:pt x="26887" y="10791"/>
                  </a:lnTo>
                  <a:lnTo>
                    <a:pt x="29844" y="10171"/>
                  </a:lnTo>
                  <a:lnTo>
                    <a:pt x="33801" y="9757"/>
                  </a:lnTo>
                  <a:lnTo>
                    <a:pt x="43496" y="9298"/>
                  </a:lnTo>
                  <a:lnTo>
                    <a:pt x="60122" y="9039"/>
                  </a:lnTo>
                  <a:lnTo>
                    <a:pt x="95397" y="8940"/>
                  </a:lnTo>
                  <a:lnTo>
                    <a:pt x="101342" y="7944"/>
                  </a:lnTo>
                  <a:lnTo>
                    <a:pt x="107291" y="6289"/>
                  </a:lnTo>
                  <a:lnTo>
                    <a:pt x="113243" y="4193"/>
                  </a:lnTo>
                  <a:lnTo>
                    <a:pt x="119198" y="2795"/>
                  </a:lnTo>
                  <a:lnTo>
                    <a:pt x="125154" y="1863"/>
                  </a:lnTo>
                  <a:lnTo>
                    <a:pt x="131112" y="1242"/>
                  </a:lnTo>
                  <a:lnTo>
                    <a:pt x="138063" y="828"/>
                  </a:lnTo>
                  <a:lnTo>
                    <a:pt x="153733" y="368"/>
                  </a:lnTo>
                  <a:lnTo>
                    <a:pt x="189819" y="49"/>
                  </a:lnTo>
                  <a:lnTo>
                    <a:pt x="366505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43"/>
            <p:cNvSpPr/>
            <p:nvPr/>
          </p:nvSpPr>
          <p:spPr>
            <a:xfrm>
              <a:off x="880172" y="4965018"/>
              <a:ext cx="223443" cy="330288"/>
            </a:xfrm>
            <a:custGeom>
              <a:avLst/>
              <a:gdLst/>
              <a:ahLst/>
              <a:cxnLst/>
              <a:rect l="0" t="0" r="0" b="0"/>
              <a:pathLst>
                <a:path w="223443" h="330288">
                  <a:moveTo>
                    <a:pt x="205564" y="44536"/>
                  </a:moveTo>
                  <a:lnTo>
                    <a:pt x="205564" y="78870"/>
                  </a:lnTo>
                  <a:lnTo>
                    <a:pt x="211707" y="86119"/>
                  </a:lnTo>
                  <a:lnTo>
                    <a:pt x="214394" y="89066"/>
                  </a:lnTo>
                  <a:lnTo>
                    <a:pt x="214500" y="97744"/>
                  </a:lnTo>
                  <a:lnTo>
                    <a:pt x="214503" y="89543"/>
                  </a:lnTo>
                  <a:lnTo>
                    <a:pt x="208360" y="83119"/>
                  </a:lnTo>
                  <a:lnTo>
                    <a:pt x="206807" y="81528"/>
                  </a:lnTo>
                  <a:lnTo>
                    <a:pt x="206116" y="78175"/>
                  </a:lnTo>
                  <a:lnTo>
                    <a:pt x="205932" y="75892"/>
                  </a:lnTo>
                  <a:lnTo>
                    <a:pt x="204816" y="74369"/>
                  </a:lnTo>
                  <a:lnTo>
                    <a:pt x="203079" y="73355"/>
                  </a:lnTo>
                  <a:lnTo>
                    <a:pt x="200928" y="72678"/>
                  </a:lnTo>
                  <a:lnTo>
                    <a:pt x="199493" y="71235"/>
                  </a:lnTo>
                  <a:lnTo>
                    <a:pt x="198537" y="69281"/>
                  </a:lnTo>
                  <a:lnTo>
                    <a:pt x="197900" y="66986"/>
                  </a:lnTo>
                  <a:lnTo>
                    <a:pt x="194543" y="61790"/>
                  </a:lnTo>
                  <a:lnTo>
                    <a:pt x="192257" y="59016"/>
                  </a:lnTo>
                  <a:lnTo>
                    <a:pt x="190733" y="56174"/>
                  </a:lnTo>
                  <a:lnTo>
                    <a:pt x="189040" y="50370"/>
                  </a:lnTo>
                  <a:lnTo>
                    <a:pt x="187596" y="48425"/>
                  </a:lnTo>
                  <a:lnTo>
                    <a:pt x="185639" y="47129"/>
                  </a:lnTo>
                  <a:lnTo>
                    <a:pt x="183342" y="46265"/>
                  </a:lnTo>
                  <a:lnTo>
                    <a:pt x="178140" y="42659"/>
                  </a:lnTo>
                  <a:lnTo>
                    <a:pt x="175363" y="40308"/>
                  </a:lnTo>
                  <a:lnTo>
                    <a:pt x="173511" y="37748"/>
                  </a:lnTo>
                  <a:lnTo>
                    <a:pt x="171453" y="32259"/>
                  </a:lnTo>
                  <a:lnTo>
                    <a:pt x="169912" y="30398"/>
                  </a:lnTo>
                  <a:lnTo>
                    <a:pt x="167890" y="29158"/>
                  </a:lnTo>
                  <a:lnTo>
                    <a:pt x="165550" y="28331"/>
                  </a:lnTo>
                  <a:lnTo>
                    <a:pt x="160300" y="24766"/>
                  </a:lnTo>
                  <a:lnTo>
                    <a:pt x="153583" y="19134"/>
                  </a:lnTo>
                  <a:lnTo>
                    <a:pt x="147674" y="13418"/>
                  </a:lnTo>
                  <a:lnTo>
                    <a:pt x="145119" y="11885"/>
                  </a:lnTo>
                  <a:lnTo>
                    <a:pt x="139632" y="10181"/>
                  </a:lnTo>
                  <a:lnTo>
                    <a:pt x="133883" y="9423"/>
                  </a:lnTo>
                  <a:lnTo>
                    <a:pt x="130959" y="9221"/>
                  </a:lnTo>
                  <a:lnTo>
                    <a:pt x="128017" y="8094"/>
                  </a:lnTo>
                  <a:lnTo>
                    <a:pt x="122099" y="4197"/>
                  </a:lnTo>
                  <a:lnTo>
                    <a:pt x="116158" y="1803"/>
                  </a:lnTo>
                  <a:lnTo>
                    <a:pt x="110207" y="739"/>
                  </a:lnTo>
                  <a:lnTo>
                    <a:pt x="104251" y="266"/>
                  </a:lnTo>
                  <a:lnTo>
                    <a:pt x="100059" y="0"/>
                  </a:lnTo>
                  <a:lnTo>
                    <a:pt x="96430" y="2584"/>
                  </a:lnTo>
                  <a:lnTo>
                    <a:pt x="94072" y="4661"/>
                  </a:lnTo>
                  <a:lnTo>
                    <a:pt x="91506" y="6047"/>
                  </a:lnTo>
                  <a:lnTo>
                    <a:pt x="86007" y="7586"/>
                  </a:lnTo>
                  <a:lnTo>
                    <a:pt x="80252" y="8271"/>
                  </a:lnTo>
                  <a:lnTo>
                    <a:pt x="77327" y="8452"/>
                  </a:lnTo>
                  <a:lnTo>
                    <a:pt x="74384" y="9566"/>
                  </a:lnTo>
                  <a:lnTo>
                    <a:pt x="68465" y="13450"/>
                  </a:lnTo>
                  <a:lnTo>
                    <a:pt x="62523" y="15838"/>
                  </a:lnTo>
                  <a:lnTo>
                    <a:pt x="55579" y="17891"/>
                  </a:lnTo>
                  <a:lnTo>
                    <a:pt x="50946" y="19827"/>
                  </a:lnTo>
                  <a:lnTo>
                    <a:pt x="45871" y="22110"/>
                  </a:lnTo>
                  <a:lnTo>
                    <a:pt x="42487" y="24625"/>
                  </a:lnTo>
                  <a:lnTo>
                    <a:pt x="40232" y="27293"/>
                  </a:lnTo>
                  <a:lnTo>
                    <a:pt x="36732" y="32904"/>
                  </a:lnTo>
                  <a:lnTo>
                    <a:pt x="31866" y="38705"/>
                  </a:lnTo>
                  <a:lnTo>
                    <a:pt x="26393" y="44591"/>
                  </a:lnTo>
                  <a:lnTo>
                    <a:pt x="14785" y="56453"/>
                  </a:lnTo>
                  <a:lnTo>
                    <a:pt x="12825" y="59426"/>
                  </a:lnTo>
                  <a:lnTo>
                    <a:pt x="9072" y="68351"/>
                  </a:lnTo>
                  <a:lnTo>
                    <a:pt x="3104" y="77279"/>
                  </a:lnTo>
                  <a:lnTo>
                    <a:pt x="1360" y="83232"/>
                  </a:lnTo>
                  <a:lnTo>
                    <a:pt x="377" y="92161"/>
                  </a:lnTo>
                  <a:lnTo>
                    <a:pt x="0" y="102333"/>
                  </a:lnTo>
                  <a:lnTo>
                    <a:pt x="981" y="103902"/>
                  </a:lnTo>
                  <a:lnTo>
                    <a:pt x="2629" y="104950"/>
                  </a:lnTo>
                  <a:lnTo>
                    <a:pt x="4720" y="105648"/>
                  </a:lnTo>
                  <a:lnTo>
                    <a:pt x="6114" y="107106"/>
                  </a:lnTo>
                  <a:lnTo>
                    <a:pt x="7044" y="109069"/>
                  </a:lnTo>
                  <a:lnTo>
                    <a:pt x="8536" y="114610"/>
                  </a:lnTo>
                  <a:lnTo>
                    <a:pt x="13540" y="120310"/>
                  </a:lnTo>
                  <a:lnTo>
                    <a:pt x="15967" y="121841"/>
                  </a:lnTo>
                  <a:lnTo>
                    <a:pt x="21313" y="123543"/>
                  </a:lnTo>
                  <a:lnTo>
                    <a:pt x="25161" y="124500"/>
                  </a:lnTo>
                  <a:lnTo>
                    <a:pt x="31047" y="129524"/>
                  </a:lnTo>
                  <a:lnTo>
                    <a:pt x="33598" y="130960"/>
                  </a:lnTo>
                  <a:lnTo>
                    <a:pt x="39081" y="132556"/>
                  </a:lnTo>
                  <a:lnTo>
                    <a:pt x="44829" y="133266"/>
                  </a:lnTo>
                  <a:lnTo>
                    <a:pt x="47752" y="133455"/>
                  </a:lnTo>
                  <a:lnTo>
                    <a:pt x="50694" y="132589"/>
                  </a:lnTo>
                  <a:lnTo>
                    <a:pt x="56612" y="128981"/>
                  </a:lnTo>
                  <a:lnTo>
                    <a:pt x="62553" y="126715"/>
                  </a:lnTo>
                  <a:lnTo>
                    <a:pt x="68504" y="125709"/>
                  </a:lnTo>
                  <a:lnTo>
                    <a:pt x="74460" y="125261"/>
                  </a:lnTo>
                  <a:lnTo>
                    <a:pt x="83066" y="125063"/>
                  </a:lnTo>
                  <a:lnTo>
                    <a:pt x="88142" y="125009"/>
                  </a:lnTo>
                  <a:lnTo>
                    <a:pt x="91526" y="123982"/>
                  </a:lnTo>
                  <a:lnTo>
                    <a:pt x="93782" y="122305"/>
                  </a:lnTo>
                  <a:lnTo>
                    <a:pt x="99606" y="115204"/>
                  </a:lnTo>
                  <a:lnTo>
                    <a:pt x="102148" y="112484"/>
                  </a:lnTo>
                  <a:lnTo>
                    <a:pt x="104837" y="110671"/>
                  </a:lnTo>
                  <a:lnTo>
                    <a:pt x="110472" y="108656"/>
                  </a:lnTo>
                  <a:lnTo>
                    <a:pt x="116288" y="105115"/>
                  </a:lnTo>
                  <a:lnTo>
                    <a:pt x="119229" y="102781"/>
                  </a:lnTo>
                  <a:lnTo>
                    <a:pt x="122183" y="101225"/>
                  </a:lnTo>
                  <a:lnTo>
                    <a:pt x="128114" y="99497"/>
                  </a:lnTo>
                  <a:lnTo>
                    <a:pt x="134061" y="96083"/>
                  </a:lnTo>
                  <a:lnTo>
                    <a:pt x="140015" y="91259"/>
                  </a:lnTo>
                  <a:lnTo>
                    <a:pt x="145972" y="85807"/>
                  </a:lnTo>
                  <a:lnTo>
                    <a:pt x="154909" y="77160"/>
                  </a:lnTo>
                  <a:lnTo>
                    <a:pt x="157889" y="75215"/>
                  </a:lnTo>
                  <a:lnTo>
                    <a:pt x="163848" y="73054"/>
                  </a:lnTo>
                  <a:lnTo>
                    <a:pt x="165834" y="71486"/>
                  </a:lnTo>
                  <a:lnTo>
                    <a:pt x="167159" y="69448"/>
                  </a:lnTo>
                  <a:lnTo>
                    <a:pt x="168042" y="67097"/>
                  </a:lnTo>
                  <a:lnTo>
                    <a:pt x="171671" y="61840"/>
                  </a:lnTo>
                  <a:lnTo>
                    <a:pt x="177349" y="55120"/>
                  </a:lnTo>
                  <a:lnTo>
                    <a:pt x="183078" y="49215"/>
                  </a:lnTo>
                  <a:lnTo>
                    <a:pt x="187566" y="44658"/>
                  </a:lnTo>
                  <a:lnTo>
                    <a:pt x="187675" y="36859"/>
                  </a:lnTo>
                  <a:lnTo>
                    <a:pt x="188672" y="36441"/>
                  </a:lnTo>
                  <a:lnTo>
                    <a:pt x="195381" y="35716"/>
                  </a:lnTo>
                  <a:lnTo>
                    <a:pt x="196516" y="35617"/>
                  </a:lnTo>
                  <a:lnTo>
                    <a:pt x="196623" y="45284"/>
                  </a:lnTo>
                  <a:lnTo>
                    <a:pt x="196625" y="185712"/>
                  </a:lnTo>
                  <a:lnTo>
                    <a:pt x="197618" y="190247"/>
                  </a:lnTo>
                  <a:lnTo>
                    <a:pt x="201370" y="197932"/>
                  </a:lnTo>
                  <a:lnTo>
                    <a:pt x="203700" y="207300"/>
                  </a:lnTo>
                  <a:lnTo>
                    <a:pt x="204736" y="217087"/>
                  </a:lnTo>
                  <a:lnTo>
                    <a:pt x="205196" y="224744"/>
                  </a:lnTo>
                  <a:lnTo>
                    <a:pt x="205455" y="234633"/>
                  </a:lnTo>
                  <a:lnTo>
                    <a:pt x="205564" y="306471"/>
                  </a:lnTo>
                  <a:lnTo>
                    <a:pt x="206557" y="308457"/>
                  </a:lnTo>
                  <a:lnTo>
                    <a:pt x="208213" y="309780"/>
                  </a:lnTo>
                  <a:lnTo>
                    <a:pt x="210310" y="310663"/>
                  </a:lnTo>
                  <a:lnTo>
                    <a:pt x="211707" y="312243"/>
                  </a:lnTo>
                  <a:lnTo>
                    <a:pt x="212639" y="314288"/>
                  </a:lnTo>
                  <a:lnTo>
                    <a:pt x="214394" y="320943"/>
                  </a:lnTo>
                  <a:lnTo>
                    <a:pt x="219216" y="321234"/>
                  </a:lnTo>
                  <a:lnTo>
                    <a:pt x="220625" y="322267"/>
                  </a:lnTo>
                  <a:lnTo>
                    <a:pt x="221564" y="323949"/>
                  </a:lnTo>
                  <a:lnTo>
                    <a:pt x="223442" y="33028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44"/>
            <p:cNvSpPr/>
            <p:nvPr/>
          </p:nvSpPr>
          <p:spPr>
            <a:xfrm>
              <a:off x="1604206" y="4830961"/>
              <a:ext cx="536349" cy="17861"/>
            </a:xfrm>
            <a:custGeom>
              <a:avLst/>
              <a:gdLst/>
              <a:ahLst/>
              <a:cxnLst/>
              <a:rect l="0" t="0" r="0" b="0"/>
              <a:pathLst>
                <a:path w="536349" h="17861">
                  <a:moveTo>
                    <a:pt x="0" y="17860"/>
                  </a:moveTo>
                  <a:lnTo>
                    <a:pt x="51215" y="17860"/>
                  </a:lnTo>
                  <a:lnTo>
                    <a:pt x="56987" y="16867"/>
                  </a:lnTo>
                  <a:lnTo>
                    <a:pt x="62822" y="15214"/>
                  </a:lnTo>
                  <a:lnTo>
                    <a:pt x="68699" y="13119"/>
                  </a:lnTo>
                  <a:lnTo>
                    <a:pt x="74603" y="11722"/>
                  </a:lnTo>
                  <a:lnTo>
                    <a:pt x="80526" y="10791"/>
                  </a:lnTo>
                  <a:lnTo>
                    <a:pt x="86461" y="10171"/>
                  </a:lnTo>
                  <a:lnTo>
                    <a:pt x="93397" y="9757"/>
                  </a:lnTo>
                  <a:lnTo>
                    <a:pt x="109050" y="9298"/>
                  </a:lnTo>
                  <a:lnTo>
                    <a:pt x="145124" y="8978"/>
                  </a:lnTo>
                  <a:lnTo>
                    <a:pt x="434915" y="8930"/>
                  </a:lnTo>
                  <a:lnTo>
                    <a:pt x="440916" y="7938"/>
                  </a:lnTo>
                  <a:lnTo>
                    <a:pt x="446902" y="6284"/>
                  </a:lnTo>
                  <a:lnTo>
                    <a:pt x="452880" y="4189"/>
                  </a:lnTo>
                  <a:lnTo>
                    <a:pt x="458851" y="2793"/>
                  </a:lnTo>
                  <a:lnTo>
                    <a:pt x="464819" y="1862"/>
                  </a:lnTo>
                  <a:lnTo>
                    <a:pt x="470784" y="1241"/>
                  </a:lnTo>
                  <a:lnTo>
                    <a:pt x="475753" y="827"/>
                  </a:lnTo>
                  <a:lnTo>
                    <a:pt x="483924" y="368"/>
                  </a:lnTo>
                  <a:lnTo>
                    <a:pt x="498256" y="72"/>
                  </a:lnTo>
                  <a:lnTo>
                    <a:pt x="536348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45"/>
            <p:cNvSpPr/>
            <p:nvPr/>
          </p:nvSpPr>
          <p:spPr>
            <a:xfrm>
              <a:off x="1747245" y="4911707"/>
              <a:ext cx="223467" cy="392528"/>
            </a:xfrm>
            <a:custGeom>
              <a:avLst/>
              <a:gdLst/>
              <a:ahLst/>
              <a:cxnLst/>
              <a:rect l="0" t="0" r="0" b="0"/>
              <a:pathLst>
                <a:path w="223467" h="392528">
                  <a:moveTo>
                    <a:pt x="178770" y="79988"/>
                  </a:moveTo>
                  <a:lnTo>
                    <a:pt x="183516" y="79988"/>
                  </a:lnTo>
                  <a:lnTo>
                    <a:pt x="184914" y="80980"/>
                  </a:lnTo>
                  <a:lnTo>
                    <a:pt x="185845" y="82634"/>
                  </a:lnTo>
                  <a:lnTo>
                    <a:pt x="187600" y="88550"/>
                  </a:lnTo>
                  <a:lnTo>
                    <a:pt x="193831" y="88845"/>
                  </a:lnTo>
                  <a:lnTo>
                    <a:pt x="199282" y="88918"/>
                  </a:lnTo>
                  <a:lnTo>
                    <a:pt x="204342" y="88918"/>
                  </a:lnTo>
                  <a:lnTo>
                    <a:pt x="204757" y="87926"/>
                  </a:lnTo>
                  <a:lnTo>
                    <a:pt x="205478" y="76489"/>
                  </a:lnTo>
                  <a:lnTo>
                    <a:pt x="205581" y="64247"/>
                  </a:lnTo>
                  <a:lnTo>
                    <a:pt x="205587" y="50109"/>
                  </a:lnTo>
                  <a:lnTo>
                    <a:pt x="204594" y="47170"/>
                  </a:lnTo>
                  <a:lnTo>
                    <a:pt x="197891" y="37094"/>
                  </a:lnTo>
                  <a:lnTo>
                    <a:pt x="197201" y="33474"/>
                  </a:lnTo>
                  <a:lnTo>
                    <a:pt x="197016" y="31119"/>
                  </a:lnTo>
                  <a:lnTo>
                    <a:pt x="195901" y="28558"/>
                  </a:lnTo>
                  <a:lnTo>
                    <a:pt x="192012" y="23065"/>
                  </a:lnTo>
                  <a:lnTo>
                    <a:pt x="189584" y="21203"/>
                  </a:lnTo>
                  <a:lnTo>
                    <a:pt x="186973" y="19962"/>
                  </a:lnTo>
                  <a:lnTo>
                    <a:pt x="184239" y="19135"/>
                  </a:lnTo>
                  <a:lnTo>
                    <a:pt x="182416" y="17591"/>
                  </a:lnTo>
                  <a:lnTo>
                    <a:pt x="181201" y="15570"/>
                  </a:lnTo>
                  <a:lnTo>
                    <a:pt x="180390" y="13230"/>
                  </a:lnTo>
                  <a:lnTo>
                    <a:pt x="178857" y="11671"/>
                  </a:lnTo>
                  <a:lnTo>
                    <a:pt x="176842" y="10631"/>
                  </a:lnTo>
                  <a:lnTo>
                    <a:pt x="171953" y="9475"/>
                  </a:lnTo>
                  <a:lnTo>
                    <a:pt x="166470" y="8962"/>
                  </a:lnTo>
                  <a:lnTo>
                    <a:pt x="163617" y="7833"/>
                  </a:lnTo>
                  <a:lnTo>
                    <a:pt x="157799" y="3932"/>
                  </a:lnTo>
                  <a:lnTo>
                    <a:pt x="151902" y="1538"/>
                  </a:lnTo>
                  <a:lnTo>
                    <a:pt x="145971" y="473"/>
                  </a:lnTo>
                  <a:lnTo>
                    <a:pt x="140024" y="0"/>
                  </a:lnTo>
                  <a:lnTo>
                    <a:pt x="136054" y="865"/>
                  </a:lnTo>
                  <a:lnTo>
                    <a:pt x="131421" y="2436"/>
                  </a:lnTo>
                  <a:lnTo>
                    <a:pt x="126346" y="4474"/>
                  </a:lnTo>
                  <a:lnTo>
                    <a:pt x="121969" y="5833"/>
                  </a:lnTo>
                  <a:lnTo>
                    <a:pt x="118059" y="6739"/>
                  </a:lnTo>
                  <a:lnTo>
                    <a:pt x="114458" y="7343"/>
                  </a:lnTo>
                  <a:lnTo>
                    <a:pt x="107809" y="8014"/>
                  </a:lnTo>
                  <a:lnTo>
                    <a:pt x="104645" y="8193"/>
                  </a:lnTo>
                  <a:lnTo>
                    <a:pt x="100550" y="9305"/>
                  </a:lnTo>
                  <a:lnTo>
                    <a:pt x="95833" y="11038"/>
                  </a:lnTo>
                  <a:lnTo>
                    <a:pt x="90701" y="13185"/>
                  </a:lnTo>
                  <a:lnTo>
                    <a:pt x="86288" y="14617"/>
                  </a:lnTo>
                  <a:lnTo>
                    <a:pt x="82352" y="15572"/>
                  </a:lnTo>
                  <a:lnTo>
                    <a:pt x="78735" y="16208"/>
                  </a:lnTo>
                  <a:lnTo>
                    <a:pt x="72067" y="19560"/>
                  </a:lnTo>
                  <a:lnTo>
                    <a:pt x="65793" y="24358"/>
                  </a:lnTo>
                  <a:lnTo>
                    <a:pt x="59693" y="29797"/>
                  </a:lnTo>
                  <a:lnTo>
                    <a:pt x="53672" y="35522"/>
                  </a:lnTo>
                  <a:lnTo>
                    <a:pt x="46692" y="41374"/>
                  </a:lnTo>
                  <a:lnTo>
                    <a:pt x="42049" y="44324"/>
                  </a:lnTo>
                  <a:lnTo>
                    <a:pt x="36968" y="47282"/>
                  </a:lnTo>
                  <a:lnTo>
                    <a:pt x="32587" y="50247"/>
                  </a:lnTo>
                  <a:lnTo>
                    <a:pt x="28673" y="53215"/>
                  </a:lnTo>
                  <a:lnTo>
                    <a:pt x="25071" y="56186"/>
                  </a:lnTo>
                  <a:lnTo>
                    <a:pt x="22669" y="59159"/>
                  </a:lnTo>
                  <a:lnTo>
                    <a:pt x="21068" y="62133"/>
                  </a:lnTo>
                  <a:lnTo>
                    <a:pt x="20000" y="65108"/>
                  </a:lnTo>
                  <a:lnTo>
                    <a:pt x="16166" y="71060"/>
                  </a:lnTo>
                  <a:lnTo>
                    <a:pt x="11151" y="77012"/>
                  </a:lnTo>
                  <a:lnTo>
                    <a:pt x="5611" y="82965"/>
                  </a:lnTo>
                  <a:lnTo>
                    <a:pt x="3736" y="85941"/>
                  </a:lnTo>
                  <a:lnTo>
                    <a:pt x="1654" y="91894"/>
                  </a:lnTo>
                  <a:lnTo>
                    <a:pt x="316" y="103801"/>
                  </a:lnTo>
                  <a:lnTo>
                    <a:pt x="52" y="115707"/>
                  </a:lnTo>
                  <a:lnTo>
                    <a:pt x="0" y="127613"/>
                  </a:lnTo>
                  <a:lnTo>
                    <a:pt x="989" y="130590"/>
                  </a:lnTo>
                  <a:lnTo>
                    <a:pt x="6133" y="139519"/>
                  </a:lnTo>
                  <a:lnTo>
                    <a:pt x="7685" y="145473"/>
                  </a:lnTo>
                  <a:lnTo>
                    <a:pt x="9092" y="147457"/>
                  </a:lnTo>
                  <a:lnTo>
                    <a:pt x="11023" y="148780"/>
                  </a:lnTo>
                  <a:lnTo>
                    <a:pt x="13304" y="149662"/>
                  </a:lnTo>
                  <a:lnTo>
                    <a:pt x="18487" y="153287"/>
                  </a:lnTo>
                  <a:lnTo>
                    <a:pt x="21259" y="155644"/>
                  </a:lnTo>
                  <a:lnTo>
                    <a:pt x="24101" y="157214"/>
                  </a:lnTo>
                  <a:lnTo>
                    <a:pt x="29907" y="158959"/>
                  </a:lnTo>
                  <a:lnTo>
                    <a:pt x="35798" y="162380"/>
                  </a:lnTo>
                  <a:lnTo>
                    <a:pt x="38760" y="164681"/>
                  </a:lnTo>
                  <a:lnTo>
                    <a:pt x="44699" y="167239"/>
                  </a:lnTo>
                  <a:lnTo>
                    <a:pt x="50649" y="168376"/>
                  </a:lnTo>
                  <a:lnTo>
                    <a:pt x="56605" y="168881"/>
                  </a:lnTo>
                  <a:lnTo>
                    <a:pt x="60577" y="169016"/>
                  </a:lnTo>
                  <a:lnTo>
                    <a:pt x="78576" y="169232"/>
                  </a:lnTo>
                  <a:lnTo>
                    <a:pt x="101188" y="169282"/>
                  </a:lnTo>
                  <a:lnTo>
                    <a:pt x="104204" y="168291"/>
                  </a:lnTo>
                  <a:lnTo>
                    <a:pt x="110204" y="164544"/>
                  </a:lnTo>
                  <a:lnTo>
                    <a:pt x="114188" y="163147"/>
                  </a:lnTo>
                  <a:lnTo>
                    <a:pt x="118830" y="162217"/>
                  </a:lnTo>
                  <a:lnTo>
                    <a:pt x="123912" y="161596"/>
                  </a:lnTo>
                  <a:lnTo>
                    <a:pt x="128292" y="160190"/>
                  </a:lnTo>
                  <a:lnTo>
                    <a:pt x="132206" y="158261"/>
                  </a:lnTo>
                  <a:lnTo>
                    <a:pt x="135809" y="155982"/>
                  </a:lnTo>
                  <a:lnTo>
                    <a:pt x="142460" y="153451"/>
                  </a:lnTo>
                  <a:lnTo>
                    <a:pt x="145624" y="152776"/>
                  </a:lnTo>
                  <a:lnTo>
                    <a:pt x="151789" y="149379"/>
                  </a:lnTo>
                  <a:lnTo>
                    <a:pt x="157839" y="144563"/>
                  </a:lnTo>
                  <a:lnTo>
                    <a:pt x="163839" y="139115"/>
                  </a:lnTo>
                  <a:lnTo>
                    <a:pt x="172801" y="130470"/>
                  </a:lnTo>
                  <a:lnTo>
                    <a:pt x="175784" y="128525"/>
                  </a:lnTo>
                  <a:lnTo>
                    <a:pt x="181747" y="126365"/>
                  </a:lnTo>
                  <a:lnTo>
                    <a:pt x="183734" y="124797"/>
                  </a:lnTo>
                  <a:lnTo>
                    <a:pt x="185059" y="122759"/>
                  </a:lnTo>
                  <a:lnTo>
                    <a:pt x="185942" y="120408"/>
                  </a:lnTo>
                  <a:lnTo>
                    <a:pt x="189573" y="115151"/>
                  </a:lnTo>
                  <a:lnTo>
                    <a:pt x="191931" y="112359"/>
                  </a:lnTo>
                  <a:lnTo>
                    <a:pt x="193504" y="109507"/>
                  </a:lnTo>
                  <a:lnTo>
                    <a:pt x="195250" y="103691"/>
                  </a:lnTo>
                  <a:lnTo>
                    <a:pt x="196710" y="101743"/>
                  </a:lnTo>
                  <a:lnTo>
                    <a:pt x="198676" y="100445"/>
                  </a:lnTo>
                  <a:lnTo>
                    <a:pt x="204222" y="98361"/>
                  </a:lnTo>
                  <a:lnTo>
                    <a:pt x="204677" y="97197"/>
                  </a:lnTo>
                  <a:lnTo>
                    <a:pt x="205183" y="93259"/>
                  </a:lnTo>
                  <a:lnTo>
                    <a:pt x="206311" y="91812"/>
                  </a:lnTo>
                  <a:lnTo>
                    <a:pt x="208056" y="90848"/>
                  </a:lnTo>
                  <a:lnTo>
                    <a:pt x="214524" y="88919"/>
                  </a:lnTo>
                  <a:lnTo>
                    <a:pt x="214526" y="88918"/>
                  </a:lnTo>
                  <a:lnTo>
                    <a:pt x="209781" y="93658"/>
                  </a:lnTo>
                  <a:lnTo>
                    <a:pt x="208383" y="96047"/>
                  </a:lnTo>
                  <a:lnTo>
                    <a:pt x="206830" y="101347"/>
                  </a:lnTo>
                  <a:lnTo>
                    <a:pt x="205833" y="112833"/>
                  </a:lnTo>
                  <a:lnTo>
                    <a:pt x="205636" y="124657"/>
                  </a:lnTo>
                  <a:lnTo>
                    <a:pt x="205587" y="250984"/>
                  </a:lnTo>
                  <a:lnTo>
                    <a:pt x="208236" y="260497"/>
                  </a:lnTo>
                  <a:lnTo>
                    <a:pt x="211731" y="271339"/>
                  </a:lnTo>
                  <a:lnTo>
                    <a:pt x="213284" y="282773"/>
                  </a:lnTo>
                  <a:lnTo>
                    <a:pt x="213974" y="294469"/>
                  </a:lnTo>
                  <a:lnTo>
                    <a:pt x="214281" y="306281"/>
                  </a:lnTo>
                  <a:lnTo>
                    <a:pt x="214517" y="346146"/>
                  </a:lnTo>
                  <a:lnTo>
                    <a:pt x="217171" y="357361"/>
                  </a:lnTo>
                  <a:lnTo>
                    <a:pt x="220668" y="368960"/>
                  </a:lnTo>
                  <a:lnTo>
                    <a:pt x="221600" y="374831"/>
                  </a:lnTo>
                  <a:lnTo>
                    <a:pt x="223466" y="39252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46"/>
            <p:cNvSpPr/>
            <p:nvPr/>
          </p:nvSpPr>
          <p:spPr>
            <a:xfrm>
              <a:off x="1255580" y="5509650"/>
              <a:ext cx="214540" cy="285606"/>
            </a:xfrm>
            <a:custGeom>
              <a:avLst/>
              <a:gdLst/>
              <a:ahLst/>
              <a:cxnLst/>
              <a:rect l="0" t="0" r="0" b="0"/>
              <a:pathLst>
                <a:path w="214540" h="285606">
                  <a:moveTo>
                    <a:pt x="8939" y="71405"/>
                  </a:moveTo>
                  <a:lnTo>
                    <a:pt x="8939" y="189216"/>
                  </a:lnTo>
                  <a:lnTo>
                    <a:pt x="9932" y="192610"/>
                  </a:lnTo>
                  <a:lnTo>
                    <a:pt x="13684" y="199026"/>
                  </a:lnTo>
                  <a:lnTo>
                    <a:pt x="16014" y="207831"/>
                  </a:lnTo>
                  <a:lnTo>
                    <a:pt x="16635" y="212957"/>
                  </a:lnTo>
                  <a:lnTo>
                    <a:pt x="17326" y="221299"/>
                  </a:lnTo>
                  <a:lnTo>
                    <a:pt x="17632" y="228314"/>
                  </a:lnTo>
                  <a:lnTo>
                    <a:pt x="17805" y="237840"/>
                  </a:lnTo>
                  <a:lnTo>
                    <a:pt x="17846" y="243933"/>
                  </a:lnTo>
                  <a:lnTo>
                    <a:pt x="18850" y="245955"/>
                  </a:lnTo>
                  <a:lnTo>
                    <a:pt x="20512" y="247303"/>
                  </a:lnTo>
                  <a:lnTo>
                    <a:pt x="22614" y="248201"/>
                  </a:lnTo>
                  <a:lnTo>
                    <a:pt x="24015" y="249793"/>
                  </a:lnTo>
                  <a:lnTo>
                    <a:pt x="24949" y="251845"/>
                  </a:lnTo>
                  <a:lnTo>
                    <a:pt x="25987" y="256772"/>
                  </a:lnTo>
                  <a:lnTo>
                    <a:pt x="26653" y="265374"/>
                  </a:lnTo>
                  <a:lnTo>
                    <a:pt x="26795" y="273668"/>
                  </a:lnTo>
                  <a:lnTo>
                    <a:pt x="26817" y="285605"/>
                  </a:lnTo>
                  <a:lnTo>
                    <a:pt x="26817" y="264466"/>
                  </a:lnTo>
                  <a:lnTo>
                    <a:pt x="25824" y="261628"/>
                  </a:lnTo>
                  <a:lnTo>
                    <a:pt x="20674" y="253885"/>
                  </a:lnTo>
                  <a:lnTo>
                    <a:pt x="19120" y="251726"/>
                  </a:lnTo>
                  <a:lnTo>
                    <a:pt x="18430" y="245475"/>
                  </a:lnTo>
                  <a:lnTo>
                    <a:pt x="18246" y="241029"/>
                  </a:lnTo>
                  <a:lnTo>
                    <a:pt x="17130" y="237074"/>
                  </a:lnTo>
                  <a:lnTo>
                    <a:pt x="13241" y="230033"/>
                  </a:lnTo>
                  <a:lnTo>
                    <a:pt x="10851" y="223596"/>
                  </a:lnTo>
                  <a:lnTo>
                    <a:pt x="9789" y="217428"/>
                  </a:lnTo>
                  <a:lnTo>
                    <a:pt x="9316" y="211379"/>
                  </a:lnTo>
                  <a:lnTo>
                    <a:pt x="9107" y="202738"/>
                  </a:lnTo>
                  <a:lnTo>
                    <a:pt x="9051" y="197656"/>
                  </a:lnTo>
                  <a:lnTo>
                    <a:pt x="8020" y="193275"/>
                  </a:lnTo>
                  <a:lnTo>
                    <a:pt x="2818" y="182369"/>
                  </a:lnTo>
                  <a:lnTo>
                    <a:pt x="1252" y="175954"/>
                  </a:lnTo>
                  <a:lnTo>
                    <a:pt x="556" y="167150"/>
                  </a:lnTo>
                  <a:lnTo>
                    <a:pt x="247" y="157614"/>
                  </a:lnTo>
                  <a:lnTo>
                    <a:pt x="48" y="143408"/>
                  </a:lnTo>
                  <a:lnTo>
                    <a:pt x="0" y="104524"/>
                  </a:lnTo>
                  <a:lnTo>
                    <a:pt x="993" y="101422"/>
                  </a:lnTo>
                  <a:lnTo>
                    <a:pt x="4745" y="95329"/>
                  </a:lnTo>
                  <a:lnTo>
                    <a:pt x="7075" y="86667"/>
                  </a:lnTo>
                  <a:lnTo>
                    <a:pt x="7696" y="81580"/>
                  </a:lnTo>
                  <a:lnTo>
                    <a:pt x="9104" y="77196"/>
                  </a:lnTo>
                  <a:lnTo>
                    <a:pt x="13316" y="69679"/>
                  </a:lnTo>
                  <a:lnTo>
                    <a:pt x="15850" y="63031"/>
                  </a:lnTo>
                  <a:lnTo>
                    <a:pt x="16526" y="59869"/>
                  </a:lnTo>
                  <a:lnTo>
                    <a:pt x="19926" y="53710"/>
                  </a:lnTo>
                  <a:lnTo>
                    <a:pt x="22223" y="50678"/>
                  </a:lnTo>
                  <a:lnTo>
                    <a:pt x="24775" y="44664"/>
                  </a:lnTo>
                  <a:lnTo>
                    <a:pt x="25456" y="41672"/>
                  </a:lnTo>
                  <a:lnTo>
                    <a:pt x="26903" y="39676"/>
                  </a:lnTo>
                  <a:lnTo>
                    <a:pt x="28860" y="38346"/>
                  </a:lnTo>
                  <a:lnTo>
                    <a:pt x="31159" y="37459"/>
                  </a:lnTo>
                  <a:lnTo>
                    <a:pt x="32691" y="35876"/>
                  </a:lnTo>
                  <a:lnTo>
                    <a:pt x="33713" y="33828"/>
                  </a:lnTo>
                  <a:lnTo>
                    <a:pt x="34394" y="31471"/>
                  </a:lnTo>
                  <a:lnTo>
                    <a:pt x="36835" y="28908"/>
                  </a:lnTo>
                  <a:lnTo>
                    <a:pt x="40448" y="26206"/>
                  </a:lnTo>
                  <a:lnTo>
                    <a:pt x="51030" y="19481"/>
                  </a:lnTo>
                  <a:lnTo>
                    <a:pt x="57608" y="13576"/>
                  </a:lnTo>
                  <a:lnTo>
                    <a:pt x="60257" y="12016"/>
                  </a:lnTo>
                  <a:lnTo>
                    <a:pt x="65848" y="10283"/>
                  </a:lnTo>
                  <a:lnTo>
                    <a:pt x="69723" y="9821"/>
                  </a:lnTo>
                  <a:lnTo>
                    <a:pt x="74292" y="9513"/>
                  </a:lnTo>
                  <a:lnTo>
                    <a:pt x="79325" y="9308"/>
                  </a:lnTo>
                  <a:lnTo>
                    <a:pt x="83674" y="8179"/>
                  </a:lnTo>
                  <a:lnTo>
                    <a:pt x="87566" y="6434"/>
                  </a:lnTo>
                  <a:lnTo>
                    <a:pt x="91154" y="4278"/>
                  </a:lnTo>
                  <a:lnTo>
                    <a:pt x="97789" y="1883"/>
                  </a:lnTo>
                  <a:lnTo>
                    <a:pt x="104049" y="818"/>
                  </a:lnTo>
                  <a:lnTo>
                    <a:pt x="110142" y="346"/>
                  </a:lnTo>
                  <a:lnTo>
                    <a:pt x="118810" y="135"/>
                  </a:lnTo>
                  <a:lnTo>
                    <a:pt x="135815" y="0"/>
                  </a:lnTo>
                  <a:lnTo>
                    <a:pt x="139211" y="981"/>
                  </a:lnTo>
                  <a:lnTo>
                    <a:pt x="145635" y="4718"/>
                  </a:lnTo>
                  <a:lnTo>
                    <a:pt x="149731" y="6110"/>
                  </a:lnTo>
                  <a:lnTo>
                    <a:pt x="154449" y="7039"/>
                  </a:lnTo>
                  <a:lnTo>
                    <a:pt x="159580" y="7658"/>
                  </a:lnTo>
                  <a:lnTo>
                    <a:pt x="163994" y="8071"/>
                  </a:lnTo>
                  <a:lnTo>
                    <a:pt x="167931" y="8346"/>
                  </a:lnTo>
                  <a:lnTo>
                    <a:pt x="171548" y="8530"/>
                  </a:lnTo>
                  <a:lnTo>
                    <a:pt x="178216" y="8733"/>
                  </a:lnTo>
                  <a:lnTo>
                    <a:pt x="190589" y="8865"/>
                  </a:lnTo>
                  <a:lnTo>
                    <a:pt x="194599" y="9867"/>
                  </a:lnTo>
                  <a:lnTo>
                    <a:pt x="199259" y="11528"/>
                  </a:lnTo>
                  <a:lnTo>
                    <a:pt x="214539" y="1782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47"/>
            <p:cNvSpPr/>
            <p:nvPr/>
          </p:nvSpPr>
          <p:spPr>
            <a:xfrm>
              <a:off x="1416484" y="5625703"/>
              <a:ext cx="143027" cy="1"/>
            </a:xfrm>
            <a:custGeom>
              <a:avLst/>
              <a:gdLst/>
              <a:ahLst/>
              <a:cxnLst/>
              <a:rect l="0" t="0" r="0" b="0"/>
              <a:pathLst>
                <a:path w="143027" h="1">
                  <a:moveTo>
                    <a:pt x="0" y="0"/>
                  </a:moveTo>
                  <a:lnTo>
                    <a:pt x="143026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48"/>
            <p:cNvSpPr/>
            <p:nvPr/>
          </p:nvSpPr>
          <p:spPr>
            <a:xfrm>
              <a:off x="1434362" y="5688211"/>
              <a:ext cx="134089" cy="17850"/>
            </a:xfrm>
            <a:custGeom>
              <a:avLst/>
              <a:gdLst/>
              <a:ahLst/>
              <a:cxnLst/>
              <a:rect l="0" t="0" r="0" b="0"/>
              <a:pathLst>
                <a:path w="134089" h="17850">
                  <a:moveTo>
                    <a:pt x="0" y="0"/>
                  </a:moveTo>
                  <a:lnTo>
                    <a:pt x="0" y="4740"/>
                  </a:lnTo>
                  <a:lnTo>
                    <a:pt x="994" y="6137"/>
                  </a:lnTo>
                  <a:lnTo>
                    <a:pt x="2649" y="7068"/>
                  </a:lnTo>
                  <a:lnTo>
                    <a:pt x="7697" y="8562"/>
                  </a:lnTo>
                  <a:lnTo>
                    <a:pt x="11036" y="8766"/>
                  </a:lnTo>
                  <a:lnTo>
                    <a:pt x="13317" y="8821"/>
                  </a:lnTo>
                  <a:lnTo>
                    <a:pt x="15831" y="9849"/>
                  </a:lnTo>
                  <a:lnTo>
                    <a:pt x="18500" y="11526"/>
                  </a:lnTo>
                  <a:lnTo>
                    <a:pt x="21272" y="13637"/>
                  </a:lnTo>
                  <a:lnTo>
                    <a:pt x="24114" y="15044"/>
                  </a:lnTo>
                  <a:lnTo>
                    <a:pt x="27002" y="15983"/>
                  </a:lnTo>
                  <a:lnTo>
                    <a:pt x="29920" y="16608"/>
                  </a:lnTo>
                  <a:lnTo>
                    <a:pt x="33852" y="17026"/>
                  </a:lnTo>
                  <a:lnTo>
                    <a:pt x="38460" y="17303"/>
                  </a:lnTo>
                  <a:lnTo>
                    <a:pt x="47884" y="17612"/>
                  </a:lnTo>
                  <a:lnTo>
                    <a:pt x="62027" y="17810"/>
                  </a:lnTo>
                  <a:lnTo>
                    <a:pt x="79131" y="17849"/>
                  </a:lnTo>
                  <a:lnTo>
                    <a:pt x="83544" y="16861"/>
                  </a:lnTo>
                  <a:lnTo>
                    <a:pt x="87480" y="15209"/>
                  </a:lnTo>
                  <a:lnTo>
                    <a:pt x="91097" y="13116"/>
                  </a:lnTo>
                  <a:lnTo>
                    <a:pt x="97481" y="11720"/>
                  </a:lnTo>
                  <a:lnTo>
                    <a:pt x="105710" y="10790"/>
                  </a:lnTo>
                  <a:lnTo>
                    <a:pt x="134088" y="893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49"/>
            <p:cNvSpPr/>
            <p:nvPr/>
          </p:nvSpPr>
          <p:spPr>
            <a:xfrm>
              <a:off x="1631023" y="5500698"/>
              <a:ext cx="241322" cy="321459"/>
            </a:xfrm>
            <a:custGeom>
              <a:avLst/>
              <a:gdLst/>
              <a:ahLst/>
              <a:cxnLst/>
              <a:rect l="0" t="0" r="0" b="0"/>
              <a:pathLst>
                <a:path w="241322" h="321459">
                  <a:moveTo>
                    <a:pt x="0" y="44637"/>
                  </a:moveTo>
                  <a:lnTo>
                    <a:pt x="4746" y="39897"/>
                  </a:lnTo>
                  <a:lnTo>
                    <a:pt x="6144" y="37509"/>
                  </a:lnTo>
                  <a:lnTo>
                    <a:pt x="8571" y="28387"/>
                  </a:lnTo>
                  <a:lnTo>
                    <a:pt x="13576" y="22514"/>
                  </a:lnTo>
                  <a:lnTo>
                    <a:pt x="16003" y="20959"/>
                  </a:lnTo>
                  <a:lnTo>
                    <a:pt x="21349" y="19231"/>
                  </a:lnTo>
                  <a:lnTo>
                    <a:pt x="27036" y="15817"/>
                  </a:lnTo>
                  <a:lnTo>
                    <a:pt x="29943" y="13518"/>
                  </a:lnTo>
                  <a:lnTo>
                    <a:pt x="32874" y="11984"/>
                  </a:lnTo>
                  <a:lnTo>
                    <a:pt x="38780" y="10281"/>
                  </a:lnTo>
                  <a:lnTo>
                    <a:pt x="44715" y="6879"/>
                  </a:lnTo>
                  <a:lnTo>
                    <a:pt x="47688" y="4583"/>
                  </a:lnTo>
                  <a:lnTo>
                    <a:pt x="51657" y="3051"/>
                  </a:lnTo>
                  <a:lnTo>
                    <a:pt x="56289" y="2031"/>
                  </a:lnTo>
                  <a:lnTo>
                    <a:pt x="61364" y="1350"/>
                  </a:lnTo>
                  <a:lnTo>
                    <a:pt x="65740" y="897"/>
                  </a:lnTo>
                  <a:lnTo>
                    <a:pt x="73252" y="392"/>
                  </a:lnTo>
                  <a:lnTo>
                    <a:pt x="82549" y="169"/>
                  </a:lnTo>
                  <a:lnTo>
                    <a:pt x="109849" y="0"/>
                  </a:lnTo>
                  <a:lnTo>
                    <a:pt x="113955" y="988"/>
                  </a:lnTo>
                  <a:lnTo>
                    <a:pt x="118680" y="2640"/>
                  </a:lnTo>
                  <a:lnTo>
                    <a:pt x="123816" y="4733"/>
                  </a:lnTo>
                  <a:lnTo>
                    <a:pt x="128233" y="6128"/>
                  </a:lnTo>
                  <a:lnTo>
                    <a:pt x="132171" y="7059"/>
                  </a:lnTo>
                  <a:lnTo>
                    <a:pt x="135789" y="7678"/>
                  </a:lnTo>
                  <a:lnTo>
                    <a:pt x="142459" y="11014"/>
                  </a:lnTo>
                  <a:lnTo>
                    <a:pt x="145628" y="13292"/>
                  </a:lnTo>
                  <a:lnTo>
                    <a:pt x="151797" y="15823"/>
                  </a:lnTo>
                  <a:lnTo>
                    <a:pt x="154833" y="16498"/>
                  </a:lnTo>
                  <a:lnTo>
                    <a:pt x="160855" y="19894"/>
                  </a:lnTo>
                  <a:lnTo>
                    <a:pt x="166842" y="24711"/>
                  </a:lnTo>
                  <a:lnTo>
                    <a:pt x="172814" y="30159"/>
                  </a:lnTo>
                  <a:lnTo>
                    <a:pt x="174803" y="33001"/>
                  </a:lnTo>
                  <a:lnTo>
                    <a:pt x="178597" y="41741"/>
                  </a:lnTo>
                  <a:lnTo>
                    <a:pt x="184577" y="50615"/>
                  </a:lnTo>
                  <a:lnTo>
                    <a:pt x="186324" y="56555"/>
                  </a:lnTo>
                  <a:lnTo>
                    <a:pt x="187308" y="65477"/>
                  </a:lnTo>
                  <a:lnTo>
                    <a:pt x="186453" y="68452"/>
                  </a:lnTo>
                  <a:lnTo>
                    <a:pt x="181497" y="77380"/>
                  </a:lnTo>
                  <a:lnTo>
                    <a:pt x="178594" y="86310"/>
                  </a:lnTo>
                  <a:lnTo>
                    <a:pt x="171866" y="95570"/>
                  </a:lnTo>
                  <a:lnTo>
                    <a:pt x="165498" y="102434"/>
                  </a:lnTo>
                  <a:lnTo>
                    <a:pt x="148866" y="119161"/>
                  </a:lnTo>
                  <a:lnTo>
                    <a:pt x="145926" y="121108"/>
                  </a:lnTo>
                  <a:lnTo>
                    <a:pt x="140011" y="123273"/>
                  </a:lnTo>
                  <a:lnTo>
                    <a:pt x="134071" y="126881"/>
                  </a:lnTo>
                  <a:lnTo>
                    <a:pt x="131097" y="129232"/>
                  </a:lnTo>
                  <a:lnTo>
                    <a:pt x="128121" y="130799"/>
                  </a:lnTo>
                  <a:lnTo>
                    <a:pt x="122165" y="132541"/>
                  </a:lnTo>
                  <a:lnTo>
                    <a:pt x="116208" y="135961"/>
                  </a:lnTo>
                  <a:lnTo>
                    <a:pt x="109035" y="141501"/>
                  </a:lnTo>
                  <a:lnTo>
                    <a:pt x="105406" y="142258"/>
                  </a:lnTo>
                  <a:lnTo>
                    <a:pt x="103047" y="142461"/>
                  </a:lnTo>
                  <a:lnTo>
                    <a:pt x="100482" y="143587"/>
                  </a:lnTo>
                  <a:lnTo>
                    <a:pt x="93119" y="148921"/>
                  </a:lnTo>
                  <a:lnTo>
                    <a:pt x="91048" y="150517"/>
                  </a:lnTo>
                  <a:lnTo>
                    <a:pt x="87479" y="151227"/>
                  </a:lnTo>
                  <a:lnTo>
                    <a:pt x="80574" y="151784"/>
                  </a:lnTo>
                  <a:lnTo>
                    <a:pt x="71516" y="151794"/>
                  </a:lnTo>
                  <a:lnTo>
                    <a:pt x="128138" y="151794"/>
                  </a:lnTo>
                  <a:lnTo>
                    <a:pt x="132108" y="152786"/>
                  </a:lnTo>
                  <a:lnTo>
                    <a:pt x="136740" y="154439"/>
                  </a:lnTo>
                  <a:lnTo>
                    <a:pt x="141816" y="156534"/>
                  </a:lnTo>
                  <a:lnTo>
                    <a:pt x="146192" y="158923"/>
                  </a:lnTo>
                  <a:lnTo>
                    <a:pt x="153704" y="164223"/>
                  </a:lnTo>
                  <a:lnTo>
                    <a:pt x="158091" y="166033"/>
                  </a:lnTo>
                  <a:lnTo>
                    <a:pt x="163001" y="167240"/>
                  </a:lnTo>
                  <a:lnTo>
                    <a:pt x="168262" y="168045"/>
                  </a:lnTo>
                  <a:lnTo>
                    <a:pt x="172762" y="169573"/>
                  </a:lnTo>
                  <a:lnTo>
                    <a:pt x="176756" y="171584"/>
                  </a:lnTo>
                  <a:lnTo>
                    <a:pt x="180411" y="173917"/>
                  </a:lnTo>
                  <a:lnTo>
                    <a:pt x="184835" y="176464"/>
                  </a:lnTo>
                  <a:lnTo>
                    <a:pt x="195047" y="181941"/>
                  </a:lnTo>
                  <a:lnTo>
                    <a:pt x="199558" y="184791"/>
                  </a:lnTo>
                  <a:lnTo>
                    <a:pt x="203559" y="187682"/>
                  </a:lnTo>
                  <a:lnTo>
                    <a:pt x="210652" y="193541"/>
                  </a:lnTo>
                  <a:lnTo>
                    <a:pt x="217116" y="199452"/>
                  </a:lnTo>
                  <a:lnTo>
                    <a:pt x="226339" y="208359"/>
                  </a:lnTo>
                  <a:lnTo>
                    <a:pt x="228365" y="211332"/>
                  </a:lnTo>
                  <a:lnTo>
                    <a:pt x="232210" y="220257"/>
                  </a:lnTo>
                  <a:lnTo>
                    <a:pt x="238205" y="229185"/>
                  </a:lnTo>
                  <a:lnTo>
                    <a:pt x="239956" y="235138"/>
                  </a:lnTo>
                  <a:lnTo>
                    <a:pt x="240734" y="243737"/>
                  </a:lnTo>
                  <a:lnTo>
                    <a:pt x="241080" y="253181"/>
                  </a:lnTo>
                  <a:lnTo>
                    <a:pt x="241275" y="264076"/>
                  </a:lnTo>
                  <a:lnTo>
                    <a:pt x="241321" y="270488"/>
                  </a:lnTo>
                  <a:lnTo>
                    <a:pt x="240339" y="273588"/>
                  </a:lnTo>
                  <a:lnTo>
                    <a:pt x="236601" y="279678"/>
                  </a:lnTo>
                  <a:lnTo>
                    <a:pt x="231628" y="285691"/>
                  </a:lnTo>
                  <a:lnTo>
                    <a:pt x="228912" y="288684"/>
                  </a:lnTo>
                  <a:lnTo>
                    <a:pt x="226108" y="290679"/>
                  </a:lnTo>
                  <a:lnTo>
                    <a:pt x="220343" y="292896"/>
                  </a:lnTo>
                  <a:lnTo>
                    <a:pt x="216422" y="294479"/>
                  </a:lnTo>
                  <a:lnTo>
                    <a:pt x="211822" y="296527"/>
                  </a:lnTo>
                  <a:lnTo>
                    <a:pt x="201413" y="301448"/>
                  </a:lnTo>
                  <a:lnTo>
                    <a:pt x="190165" y="306942"/>
                  </a:lnTo>
                  <a:lnTo>
                    <a:pt x="184385" y="308804"/>
                  </a:lnTo>
                  <a:lnTo>
                    <a:pt x="178545" y="310046"/>
                  </a:lnTo>
                  <a:lnTo>
                    <a:pt x="172664" y="310874"/>
                  </a:lnTo>
                  <a:lnTo>
                    <a:pt x="166758" y="312417"/>
                  </a:lnTo>
                  <a:lnTo>
                    <a:pt x="160834" y="314439"/>
                  </a:lnTo>
                  <a:lnTo>
                    <a:pt x="154898" y="316779"/>
                  </a:lnTo>
                  <a:lnTo>
                    <a:pt x="148954" y="318338"/>
                  </a:lnTo>
                  <a:lnTo>
                    <a:pt x="143006" y="319378"/>
                  </a:lnTo>
                  <a:lnTo>
                    <a:pt x="137053" y="320071"/>
                  </a:lnTo>
                  <a:lnTo>
                    <a:pt x="131098" y="320534"/>
                  </a:lnTo>
                  <a:lnTo>
                    <a:pt x="125142" y="320842"/>
                  </a:lnTo>
                  <a:lnTo>
                    <a:pt x="119185" y="321047"/>
                  </a:lnTo>
                  <a:lnTo>
                    <a:pt x="96564" y="321336"/>
                  </a:lnTo>
                  <a:lnTo>
                    <a:pt x="26818" y="32145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50"/>
            <p:cNvSpPr/>
            <p:nvPr/>
          </p:nvSpPr>
          <p:spPr>
            <a:xfrm>
              <a:off x="1067858" y="5473898"/>
              <a:ext cx="62575" cy="375048"/>
            </a:xfrm>
            <a:custGeom>
              <a:avLst/>
              <a:gdLst/>
              <a:ahLst/>
              <a:cxnLst/>
              <a:rect l="0" t="0" r="0" b="0"/>
              <a:pathLst>
                <a:path w="62575" h="375048">
                  <a:moveTo>
                    <a:pt x="0" y="0"/>
                  </a:moveTo>
                  <a:lnTo>
                    <a:pt x="0" y="4741"/>
                  </a:lnTo>
                  <a:lnTo>
                    <a:pt x="993" y="7129"/>
                  </a:lnTo>
                  <a:lnTo>
                    <a:pt x="2648" y="9714"/>
                  </a:lnTo>
                  <a:lnTo>
                    <a:pt x="4745" y="12429"/>
                  </a:lnTo>
                  <a:lnTo>
                    <a:pt x="6143" y="15232"/>
                  </a:lnTo>
                  <a:lnTo>
                    <a:pt x="7696" y="20991"/>
                  </a:lnTo>
                  <a:lnTo>
                    <a:pt x="8571" y="29812"/>
                  </a:lnTo>
                  <a:lnTo>
                    <a:pt x="8775" y="38385"/>
                  </a:lnTo>
                  <a:lnTo>
                    <a:pt x="8907" y="60059"/>
                  </a:lnTo>
                  <a:lnTo>
                    <a:pt x="9911" y="65836"/>
                  </a:lnTo>
                  <a:lnTo>
                    <a:pt x="11573" y="71672"/>
                  </a:lnTo>
                  <a:lnTo>
                    <a:pt x="13675" y="77547"/>
                  </a:lnTo>
                  <a:lnTo>
                    <a:pt x="15076" y="83448"/>
                  </a:lnTo>
                  <a:lnTo>
                    <a:pt x="16010" y="89367"/>
                  </a:lnTo>
                  <a:lnTo>
                    <a:pt x="16633" y="95296"/>
                  </a:lnTo>
                  <a:lnTo>
                    <a:pt x="18041" y="101234"/>
                  </a:lnTo>
                  <a:lnTo>
                    <a:pt x="19973" y="107177"/>
                  </a:lnTo>
                  <a:lnTo>
                    <a:pt x="22254" y="113123"/>
                  </a:lnTo>
                  <a:lnTo>
                    <a:pt x="23775" y="119072"/>
                  </a:lnTo>
                  <a:lnTo>
                    <a:pt x="24789" y="125022"/>
                  </a:lnTo>
                  <a:lnTo>
                    <a:pt x="25465" y="130973"/>
                  </a:lnTo>
                  <a:lnTo>
                    <a:pt x="25916" y="137917"/>
                  </a:lnTo>
                  <a:lnTo>
                    <a:pt x="26216" y="145523"/>
                  </a:lnTo>
                  <a:lnTo>
                    <a:pt x="26639" y="167803"/>
                  </a:lnTo>
                  <a:lnTo>
                    <a:pt x="26698" y="174377"/>
                  </a:lnTo>
                  <a:lnTo>
                    <a:pt x="27731" y="180744"/>
                  </a:lnTo>
                  <a:lnTo>
                    <a:pt x="29413" y="186972"/>
                  </a:lnTo>
                  <a:lnTo>
                    <a:pt x="31527" y="193109"/>
                  </a:lnTo>
                  <a:lnTo>
                    <a:pt x="32937" y="199185"/>
                  </a:lnTo>
                  <a:lnTo>
                    <a:pt x="33877" y="205220"/>
                  </a:lnTo>
                  <a:lnTo>
                    <a:pt x="34503" y="211228"/>
                  </a:lnTo>
                  <a:lnTo>
                    <a:pt x="34921" y="218209"/>
                  </a:lnTo>
                  <a:lnTo>
                    <a:pt x="35385" y="233904"/>
                  </a:lnTo>
                  <a:lnTo>
                    <a:pt x="35646" y="254734"/>
                  </a:lnTo>
                  <a:lnTo>
                    <a:pt x="36676" y="261104"/>
                  </a:lnTo>
                  <a:lnTo>
                    <a:pt x="38356" y="267335"/>
                  </a:lnTo>
                  <a:lnTo>
                    <a:pt x="40469" y="273473"/>
                  </a:lnTo>
                  <a:lnTo>
                    <a:pt x="41878" y="278558"/>
                  </a:lnTo>
                  <a:lnTo>
                    <a:pt x="43443" y="286854"/>
                  </a:lnTo>
                  <a:lnTo>
                    <a:pt x="44139" y="296493"/>
                  </a:lnTo>
                  <a:lnTo>
                    <a:pt x="44448" y="306400"/>
                  </a:lnTo>
                  <a:lnTo>
                    <a:pt x="44585" y="314110"/>
                  </a:lnTo>
                  <a:lnTo>
                    <a:pt x="45615" y="318548"/>
                  </a:lnTo>
                  <a:lnTo>
                    <a:pt x="47295" y="323490"/>
                  </a:lnTo>
                  <a:lnTo>
                    <a:pt x="49408" y="328770"/>
                  </a:lnTo>
                  <a:lnTo>
                    <a:pt x="50817" y="333282"/>
                  </a:lnTo>
                  <a:lnTo>
                    <a:pt x="52382" y="340941"/>
                  </a:lnTo>
                  <a:lnTo>
                    <a:pt x="53264" y="350830"/>
                  </a:lnTo>
                  <a:lnTo>
                    <a:pt x="53561" y="362069"/>
                  </a:lnTo>
                  <a:lnTo>
                    <a:pt x="53625" y="370325"/>
                  </a:lnTo>
                  <a:lnTo>
                    <a:pt x="54621" y="371899"/>
                  </a:lnTo>
                  <a:lnTo>
                    <a:pt x="56279" y="372948"/>
                  </a:lnTo>
                  <a:lnTo>
                    <a:pt x="62574" y="37504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51"/>
            <p:cNvSpPr/>
            <p:nvPr/>
          </p:nvSpPr>
          <p:spPr>
            <a:xfrm>
              <a:off x="1049979" y="5384601"/>
              <a:ext cx="1072695" cy="553642"/>
            </a:xfrm>
            <a:custGeom>
              <a:avLst/>
              <a:gdLst/>
              <a:ahLst/>
              <a:cxnLst/>
              <a:rect l="0" t="0" r="0" b="0"/>
              <a:pathLst>
                <a:path w="1072695" h="553642">
                  <a:moveTo>
                    <a:pt x="0" y="44649"/>
                  </a:moveTo>
                  <a:lnTo>
                    <a:pt x="0" y="39908"/>
                  </a:lnTo>
                  <a:lnTo>
                    <a:pt x="994" y="38512"/>
                  </a:lnTo>
                  <a:lnTo>
                    <a:pt x="2649" y="37581"/>
                  </a:lnTo>
                  <a:lnTo>
                    <a:pt x="4746" y="36960"/>
                  </a:lnTo>
                  <a:lnTo>
                    <a:pt x="6144" y="35554"/>
                  </a:lnTo>
                  <a:lnTo>
                    <a:pt x="7076" y="33625"/>
                  </a:lnTo>
                  <a:lnTo>
                    <a:pt x="7697" y="31346"/>
                  </a:lnTo>
                  <a:lnTo>
                    <a:pt x="9104" y="29827"/>
                  </a:lnTo>
                  <a:lnTo>
                    <a:pt x="11036" y="28815"/>
                  </a:lnTo>
                  <a:lnTo>
                    <a:pt x="13317" y="28139"/>
                  </a:lnTo>
                  <a:lnTo>
                    <a:pt x="14837" y="26697"/>
                  </a:lnTo>
                  <a:lnTo>
                    <a:pt x="15851" y="24743"/>
                  </a:lnTo>
                  <a:lnTo>
                    <a:pt x="16527" y="22449"/>
                  </a:lnTo>
                  <a:lnTo>
                    <a:pt x="17971" y="20919"/>
                  </a:lnTo>
                  <a:lnTo>
                    <a:pt x="19927" y="19899"/>
                  </a:lnTo>
                  <a:lnTo>
                    <a:pt x="24748" y="18766"/>
                  </a:lnTo>
                  <a:lnTo>
                    <a:pt x="42790" y="16946"/>
                  </a:lnTo>
                  <a:lnTo>
                    <a:pt x="57816" y="11746"/>
                  </a:lnTo>
                  <a:lnTo>
                    <a:pt x="86570" y="9301"/>
                  </a:lnTo>
                  <a:lnTo>
                    <a:pt x="118879" y="8979"/>
                  </a:lnTo>
                  <a:lnTo>
                    <a:pt x="171243" y="8932"/>
                  </a:lnTo>
                  <a:lnTo>
                    <a:pt x="197076" y="4191"/>
                  </a:lnTo>
                  <a:lnTo>
                    <a:pt x="228347" y="1242"/>
                  </a:lnTo>
                  <a:lnTo>
                    <a:pt x="258029" y="368"/>
                  </a:lnTo>
                  <a:lnTo>
                    <a:pt x="982901" y="0"/>
                  </a:lnTo>
                  <a:lnTo>
                    <a:pt x="983186" y="4740"/>
                  </a:lnTo>
                  <a:lnTo>
                    <a:pt x="984219" y="6137"/>
                  </a:lnTo>
                  <a:lnTo>
                    <a:pt x="985901" y="7068"/>
                  </a:lnTo>
                  <a:lnTo>
                    <a:pt x="988016" y="7689"/>
                  </a:lnTo>
                  <a:lnTo>
                    <a:pt x="989426" y="9094"/>
                  </a:lnTo>
                  <a:lnTo>
                    <a:pt x="990365" y="11025"/>
                  </a:lnTo>
                  <a:lnTo>
                    <a:pt x="991409" y="15814"/>
                  </a:lnTo>
                  <a:lnTo>
                    <a:pt x="992135" y="29889"/>
                  </a:lnTo>
                  <a:lnTo>
                    <a:pt x="993165" y="32824"/>
                  </a:lnTo>
                  <a:lnTo>
                    <a:pt x="998367" y="41696"/>
                  </a:lnTo>
                  <a:lnTo>
                    <a:pt x="999932" y="47636"/>
                  </a:lnTo>
                  <a:lnTo>
                    <a:pt x="1000937" y="60525"/>
                  </a:lnTo>
                  <a:lnTo>
                    <a:pt x="1001074" y="70226"/>
                  </a:lnTo>
                  <a:lnTo>
                    <a:pt x="1002104" y="74599"/>
                  </a:lnTo>
                  <a:lnTo>
                    <a:pt x="1007306" y="86485"/>
                  </a:lnTo>
                  <a:lnTo>
                    <a:pt x="1009288" y="102134"/>
                  </a:lnTo>
                  <a:lnTo>
                    <a:pt x="1009752" y="113524"/>
                  </a:lnTo>
                  <a:lnTo>
                    <a:pt x="1010869" y="118347"/>
                  </a:lnTo>
                  <a:lnTo>
                    <a:pt x="1016193" y="130867"/>
                  </a:lnTo>
                  <a:lnTo>
                    <a:pt x="1018212" y="146704"/>
                  </a:lnTo>
                  <a:lnTo>
                    <a:pt x="1018810" y="163963"/>
                  </a:lnTo>
                  <a:lnTo>
                    <a:pt x="1019029" y="198250"/>
                  </a:lnTo>
                  <a:lnTo>
                    <a:pt x="1021696" y="212466"/>
                  </a:lnTo>
                  <a:lnTo>
                    <a:pt x="1025199" y="225398"/>
                  </a:lnTo>
                  <a:lnTo>
                    <a:pt x="1026756" y="237760"/>
                  </a:lnTo>
                  <a:lnTo>
                    <a:pt x="1027448" y="249869"/>
                  </a:lnTo>
                  <a:lnTo>
                    <a:pt x="1027755" y="261866"/>
                  </a:lnTo>
                  <a:lnTo>
                    <a:pt x="1027892" y="273812"/>
                  </a:lnTo>
                  <a:lnTo>
                    <a:pt x="1030601" y="288382"/>
                  </a:lnTo>
                  <a:lnTo>
                    <a:pt x="1034123" y="303787"/>
                  </a:lnTo>
                  <a:lnTo>
                    <a:pt x="1035689" y="317248"/>
                  </a:lnTo>
                  <a:lnTo>
                    <a:pt x="1036384" y="329846"/>
                  </a:lnTo>
                  <a:lnTo>
                    <a:pt x="1036693" y="342059"/>
                  </a:lnTo>
                  <a:lnTo>
                    <a:pt x="1036831" y="354102"/>
                  </a:lnTo>
                  <a:lnTo>
                    <a:pt x="1039540" y="366069"/>
                  </a:lnTo>
                  <a:lnTo>
                    <a:pt x="1043062" y="378003"/>
                  </a:lnTo>
                  <a:lnTo>
                    <a:pt x="1044628" y="389920"/>
                  </a:lnTo>
                  <a:lnTo>
                    <a:pt x="1045323" y="401832"/>
                  </a:lnTo>
                  <a:lnTo>
                    <a:pt x="1045633" y="413741"/>
                  </a:lnTo>
                  <a:lnTo>
                    <a:pt x="1045770" y="425648"/>
                  </a:lnTo>
                  <a:lnTo>
                    <a:pt x="1048479" y="437554"/>
                  </a:lnTo>
                  <a:lnTo>
                    <a:pt x="1052001" y="449461"/>
                  </a:lnTo>
                  <a:lnTo>
                    <a:pt x="1053984" y="466328"/>
                  </a:lnTo>
                  <a:lnTo>
                    <a:pt x="1054448" y="474487"/>
                  </a:lnTo>
                  <a:lnTo>
                    <a:pt x="1055565" y="478051"/>
                  </a:lnTo>
                  <a:lnTo>
                    <a:pt x="1060889" y="488800"/>
                  </a:lnTo>
                  <a:lnTo>
                    <a:pt x="1062908" y="503120"/>
                  </a:lnTo>
                  <a:lnTo>
                    <a:pt x="1063590" y="517350"/>
                  </a:lnTo>
                  <a:lnTo>
                    <a:pt x="1063646" y="520517"/>
                  </a:lnTo>
                  <a:lnTo>
                    <a:pt x="1064677" y="522629"/>
                  </a:lnTo>
                  <a:lnTo>
                    <a:pt x="1066357" y="524037"/>
                  </a:lnTo>
                  <a:lnTo>
                    <a:pt x="1068470" y="524975"/>
                  </a:lnTo>
                  <a:lnTo>
                    <a:pt x="1069879" y="526593"/>
                  </a:lnTo>
                  <a:lnTo>
                    <a:pt x="1070819" y="528664"/>
                  </a:lnTo>
                  <a:lnTo>
                    <a:pt x="1071862" y="533610"/>
                  </a:lnTo>
                  <a:lnTo>
                    <a:pt x="1072691" y="550751"/>
                  </a:lnTo>
                  <a:lnTo>
                    <a:pt x="1072694" y="552357"/>
                  </a:lnTo>
                  <a:lnTo>
                    <a:pt x="1071702" y="552785"/>
                  </a:lnTo>
                  <a:lnTo>
                    <a:pt x="1063867" y="553631"/>
                  </a:lnTo>
                  <a:lnTo>
                    <a:pt x="1024909" y="553641"/>
                  </a:lnTo>
                  <a:lnTo>
                    <a:pt x="1021967" y="552649"/>
                  </a:lnTo>
                  <a:lnTo>
                    <a:pt x="1013081" y="547504"/>
                  </a:lnTo>
                  <a:lnTo>
                    <a:pt x="1007134" y="545952"/>
                  </a:lnTo>
                  <a:lnTo>
                    <a:pt x="976230" y="544760"/>
                  </a:lnTo>
                  <a:lnTo>
                    <a:pt x="972629" y="544743"/>
                  </a:lnTo>
                  <a:lnTo>
                    <a:pt x="963331" y="542080"/>
                  </a:lnTo>
                  <a:lnTo>
                    <a:pt x="952577" y="538581"/>
                  </a:lnTo>
                  <a:lnTo>
                    <a:pt x="923589" y="536150"/>
                  </a:lnTo>
                  <a:lnTo>
                    <a:pt x="891249" y="535830"/>
                  </a:lnTo>
                  <a:lnTo>
                    <a:pt x="656750" y="535781"/>
                  </a:lnTo>
                  <a:lnTo>
                    <a:pt x="626983" y="531042"/>
                  </a:lnTo>
                  <a:lnTo>
                    <a:pt x="594545" y="528093"/>
                  </a:lnTo>
                  <a:lnTo>
                    <a:pt x="564518" y="527220"/>
                  </a:lnTo>
                  <a:lnTo>
                    <a:pt x="501953" y="526884"/>
                  </a:lnTo>
                  <a:lnTo>
                    <a:pt x="469433" y="522121"/>
                  </a:lnTo>
                  <a:lnTo>
                    <a:pt x="439380" y="519167"/>
                  </a:lnTo>
                  <a:lnTo>
                    <a:pt x="406859" y="518291"/>
                  </a:lnTo>
                  <a:lnTo>
                    <a:pt x="349031" y="517954"/>
                  </a:lnTo>
                  <a:lnTo>
                    <a:pt x="317184" y="513192"/>
                  </a:lnTo>
                  <a:lnTo>
                    <a:pt x="287331" y="510237"/>
                  </a:lnTo>
                  <a:lnTo>
                    <a:pt x="259614" y="509361"/>
                  </a:lnTo>
                  <a:lnTo>
                    <a:pt x="146162" y="508994"/>
                  </a:lnTo>
                  <a:lnTo>
                    <a:pt x="134157" y="506347"/>
                  </a:lnTo>
                  <a:lnTo>
                    <a:pt x="118879" y="501925"/>
                  </a:lnTo>
                  <a:lnTo>
                    <a:pt x="87811" y="500172"/>
                  </a:lnTo>
                  <a:lnTo>
                    <a:pt x="53635" y="500063"/>
                  </a:lnTo>
                  <a:lnTo>
                    <a:pt x="62574" y="50006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52"/>
            <p:cNvSpPr/>
            <p:nvPr/>
          </p:nvSpPr>
          <p:spPr>
            <a:xfrm>
              <a:off x="2685841" y="4875609"/>
              <a:ext cx="53636" cy="410767"/>
            </a:xfrm>
            <a:custGeom>
              <a:avLst/>
              <a:gdLst/>
              <a:ahLst/>
              <a:cxnLst/>
              <a:rect l="0" t="0" r="0" b="0"/>
              <a:pathLst>
                <a:path w="53636" h="410767">
                  <a:moveTo>
                    <a:pt x="0" y="0"/>
                  </a:moveTo>
                  <a:lnTo>
                    <a:pt x="0" y="4740"/>
                  </a:lnTo>
                  <a:lnTo>
                    <a:pt x="993" y="7129"/>
                  </a:lnTo>
                  <a:lnTo>
                    <a:pt x="2649" y="9714"/>
                  </a:lnTo>
                  <a:lnTo>
                    <a:pt x="4746" y="12429"/>
                  </a:lnTo>
                  <a:lnTo>
                    <a:pt x="6144" y="15231"/>
                  </a:lnTo>
                  <a:lnTo>
                    <a:pt x="7697" y="20990"/>
                  </a:lnTo>
                  <a:lnTo>
                    <a:pt x="8694" y="32773"/>
                  </a:lnTo>
                  <a:lnTo>
                    <a:pt x="8830" y="38709"/>
                  </a:lnTo>
                  <a:lnTo>
                    <a:pt x="9860" y="42673"/>
                  </a:lnTo>
                  <a:lnTo>
                    <a:pt x="11540" y="47301"/>
                  </a:lnTo>
                  <a:lnTo>
                    <a:pt x="13653" y="52370"/>
                  </a:lnTo>
                  <a:lnTo>
                    <a:pt x="15061" y="57734"/>
                  </a:lnTo>
                  <a:lnTo>
                    <a:pt x="16626" y="68985"/>
                  </a:lnTo>
                  <a:lnTo>
                    <a:pt x="17322" y="80600"/>
                  </a:lnTo>
                  <a:lnTo>
                    <a:pt x="17508" y="86476"/>
                  </a:lnTo>
                  <a:lnTo>
                    <a:pt x="18624" y="92377"/>
                  </a:lnTo>
                  <a:lnTo>
                    <a:pt x="20362" y="98296"/>
                  </a:lnTo>
                  <a:lnTo>
                    <a:pt x="22514" y="104226"/>
                  </a:lnTo>
                  <a:lnTo>
                    <a:pt x="23949" y="110164"/>
                  </a:lnTo>
                  <a:lnTo>
                    <a:pt x="25542" y="122053"/>
                  </a:lnTo>
                  <a:lnTo>
                    <a:pt x="26251" y="133951"/>
                  </a:lnTo>
                  <a:lnTo>
                    <a:pt x="26566" y="145854"/>
                  </a:lnTo>
                  <a:lnTo>
                    <a:pt x="26706" y="157759"/>
                  </a:lnTo>
                  <a:lnTo>
                    <a:pt x="27736" y="163712"/>
                  </a:lnTo>
                  <a:lnTo>
                    <a:pt x="29417" y="169665"/>
                  </a:lnTo>
                  <a:lnTo>
                    <a:pt x="31530" y="175617"/>
                  </a:lnTo>
                  <a:lnTo>
                    <a:pt x="32939" y="182563"/>
                  </a:lnTo>
                  <a:lnTo>
                    <a:pt x="33878" y="190170"/>
                  </a:lnTo>
                  <a:lnTo>
                    <a:pt x="34504" y="198218"/>
                  </a:lnTo>
                  <a:lnTo>
                    <a:pt x="34922" y="205567"/>
                  </a:lnTo>
                  <a:lnTo>
                    <a:pt x="35386" y="219024"/>
                  </a:lnTo>
                  <a:lnTo>
                    <a:pt x="35684" y="243833"/>
                  </a:lnTo>
                  <a:lnTo>
                    <a:pt x="35724" y="255876"/>
                  </a:lnTo>
                  <a:lnTo>
                    <a:pt x="36728" y="261865"/>
                  </a:lnTo>
                  <a:lnTo>
                    <a:pt x="38391" y="267842"/>
                  </a:lnTo>
                  <a:lnTo>
                    <a:pt x="40493" y="273811"/>
                  </a:lnTo>
                  <a:lnTo>
                    <a:pt x="41894" y="279775"/>
                  </a:lnTo>
                  <a:lnTo>
                    <a:pt x="43451" y="291694"/>
                  </a:lnTo>
                  <a:lnTo>
                    <a:pt x="44142" y="303605"/>
                  </a:lnTo>
                  <a:lnTo>
                    <a:pt x="44532" y="318822"/>
                  </a:lnTo>
                  <a:lnTo>
                    <a:pt x="44663" y="337592"/>
                  </a:lnTo>
                  <a:lnTo>
                    <a:pt x="45668" y="342140"/>
                  </a:lnTo>
                  <a:lnTo>
                    <a:pt x="47330" y="346164"/>
                  </a:lnTo>
                  <a:lnTo>
                    <a:pt x="49432" y="349839"/>
                  </a:lnTo>
                  <a:lnTo>
                    <a:pt x="50833" y="354272"/>
                  </a:lnTo>
                  <a:lnTo>
                    <a:pt x="52390" y="364491"/>
                  </a:lnTo>
                  <a:lnTo>
                    <a:pt x="53389" y="374946"/>
                  </a:lnTo>
                  <a:lnTo>
                    <a:pt x="53603" y="390149"/>
                  </a:lnTo>
                  <a:lnTo>
                    <a:pt x="53635" y="41076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53"/>
            <p:cNvSpPr/>
            <p:nvPr/>
          </p:nvSpPr>
          <p:spPr>
            <a:xfrm>
              <a:off x="2721599" y="4920258"/>
              <a:ext cx="277113" cy="375048"/>
            </a:xfrm>
            <a:custGeom>
              <a:avLst/>
              <a:gdLst/>
              <a:ahLst/>
              <a:cxnLst/>
              <a:rect l="0" t="0" r="0" b="0"/>
              <a:pathLst>
                <a:path w="277113" h="375048">
                  <a:moveTo>
                    <a:pt x="160904" y="0"/>
                  </a:moveTo>
                  <a:lnTo>
                    <a:pt x="160904" y="4740"/>
                  </a:lnTo>
                  <a:lnTo>
                    <a:pt x="159910" y="6137"/>
                  </a:lnTo>
                  <a:lnTo>
                    <a:pt x="158255" y="7067"/>
                  </a:lnTo>
                  <a:lnTo>
                    <a:pt x="156158" y="7688"/>
                  </a:lnTo>
                  <a:lnTo>
                    <a:pt x="154760" y="9094"/>
                  </a:lnTo>
                  <a:lnTo>
                    <a:pt x="153828" y="11024"/>
                  </a:lnTo>
                  <a:lnTo>
                    <a:pt x="153207" y="13302"/>
                  </a:lnTo>
                  <a:lnTo>
                    <a:pt x="150806" y="15813"/>
                  </a:lnTo>
                  <a:lnTo>
                    <a:pt x="138930" y="24088"/>
                  </a:lnTo>
                  <a:lnTo>
                    <a:pt x="131935" y="29888"/>
                  </a:lnTo>
                  <a:lnTo>
                    <a:pt x="125515" y="35773"/>
                  </a:lnTo>
                  <a:lnTo>
                    <a:pt x="118358" y="41696"/>
                  </a:lnTo>
                  <a:lnTo>
                    <a:pt x="113668" y="44664"/>
                  </a:lnTo>
                  <a:lnTo>
                    <a:pt x="108555" y="47635"/>
                  </a:lnTo>
                  <a:lnTo>
                    <a:pt x="100226" y="53582"/>
                  </a:lnTo>
                  <a:lnTo>
                    <a:pt x="92219" y="59533"/>
                  </a:lnTo>
                  <a:lnTo>
                    <a:pt x="87303" y="62509"/>
                  </a:lnTo>
                  <a:lnTo>
                    <a:pt x="82040" y="65485"/>
                  </a:lnTo>
                  <a:lnTo>
                    <a:pt x="73542" y="71438"/>
                  </a:lnTo>
                  <a:lnTo>
                    <a:pt x="69886" y="74414"/>
                  </a:lnTo>
                  <a:lnTo>
                    <a:pt x="63175" y="77721"/>
                  </a:lnTo>
                  <a:lnTo>
                    <a:pt x="59995" y="78603"/>
                  </a:lnTo>
                  <a:lnTo>
                    <a:pt x="53812" y="82229"/>
                  </a:lnTo>
                  <a:lnTo>
                    <a:pt x="47754" y="87147"/>
                  </a:lnTo>
                  <a:lnTo>
                    <a:pt x="41750" y="92641"/>
                  </a:lnTo>
                  <a:lnTo>
                    <a:pt x="32786" y="101312"/>
                  </a:lnTo>
                  <a:lnTo>
                    <a:pt x="23840" y="110165"/>
                  </a:lnTo>
                  <a:lnTo>
                    <a:pt x="20859" y="112139"/>
                  </a:lnTo>
                  <a:lnTo>
                    <a:pt x="14898" y="114331"/>
                  </a:lnTo>
                  <a:lnTo>
                    <a:pt x="8939" y="117952"/>
                  </a:lnTo>
                  <a:lnTo>
                    <a:pt x="1765" y="123620"/>
                  </a:lnTo>
                  <a:lnTo>
                    <a:pt x="1176" y="125077"/>
                  </a:lnTo>
                  <a:lnTo>
                    <a:pt x="154" y="132581"/>
                  </a:lnTo>
                  <a:lnTo>
                    <a:pt x="8" y="142960"/>
                  </a:lnTo>
                  <a:lnTo>
                    <a:pt x="0" y="150443"/>
                  </a:lnTo>
                  <a:lnTo>
                    <a:pt x="7696" y="159373"/>
                  </a:lnTo>
                  <a:lnTo>
                    <a:pt x="9103" y="159827"/>
                  </a:lnTo>
                  <a:lnTo>
                    <a:pt x="13315" y="160331"/>
                  </a:lnTo>
                  <a:lnTo>
                    <a:pt x="15829" y="161457"/>
                  </a:lnTo>
                  <a:lnTo>
                    <a:pt x="24113" y="166791"/>
                  </a:lnTo>
                  <a:lnTo>
                    <a:pt x="29918" y="168387"/>
                  </a:lnTo>
                  <a:lnTo>
                    <a:pt x="31864" y="169805"/>
                  </a:lnTo>
                  <a:lnTo>
                    <a:pt x="33161" y="171742"/>
                  </a:lnTo>
                  <a:lnTo>
                    <a:pt x="34026" y="174026"/>
                  </a:lnTo>
                  <a:lnTo>
                    <a:pt x="36589" y="175548"/>
                  </a:lnTo>
                  <a:lnTo>
                    <a:pt x="44734" y="177240"/>
                  </a:lnTo>
                  <a:lnTo>
                    <a:pt x="52327" y="180638"/>
                  </a:lnTo>
                  <a:lnTo>
                    <a:pt x="59012" y="185455"/>
                  </a:lnTo>
                  <a:lnTo>
                    <a:pt x="65294" y="190903"/>
                  </a:lnTo>
                  <a:lnTo>
                    <a:pt x="68360" y="192753"/>
                  </a:lnTo>
                  <a:lnTo>
                    <a:pt x="74415" y="194808"/>
                  </a:lnTo>
                  <a:lnTo>
                    <a:pt x="80417" y="198368"/>
                  </a:lnTo>
                  <a:lnTo>
                    <a:pt x="86396" y="203257"/>
                  </a:lnTo>
                  <a:lnTo>
                    <a:pt x="92363" y="208737"/>
                  </a:lnTo>
                  <a:lnTo>
                    <a:pt x="101307" y="217401"/>
                  </a:lnTo>
                  <a:lnTo>
                    <a:pt x="110248" y="226251"/>
                  </a:lnTo>
                  <a:lnTo>
                    <a:pt x="118856" y="232187"/>
                  </a:lnTo>
                  <a:lnTo>
                    <a:pt x="123933" y="235158"/>
                  </a:lnTo>
                  <a:lnTo>
                    <a:pt x="132222" y="241106"/>
                  </a:lnTo>
                  <a:lnTo>
                    <a:pt x="139217" y="247056"/>
                  </a:lnTo>
                  <a:lnTo>
                    <a:pt x="145637" y="253009"/>
                  </a:lnTo>
                  <a:lnTo>
                    <a:pt x="157851" y="264914"/>
                  </a:lnTo>
                  <a:lnTo>
                    <a:pt x="235397" y="342304"/>
                  </a:lnTo>
                  <a:lnTo>
                    <a:pt x="237383" y="345281"/>
                  </a:lnTo>
                  <a:lnTo>
                    <a:pt x="239590" y="351234"/>
                  </a:lnTo>
                  <a:lnTo>
                    <a:pt x="241172" y="353218"/>
                  </a:lnTo>
                  <a:lnTo>
                    <a:pt x="243219" y="354542"/>
                  </a:lnTo>
                  <a:lnTo>
                    <a:pt x="245578" y="355423"/>
                  </a:lnTo>
                  <a:lnTo>
                    <a:pt x="247150" y="357003"/>
                  </a:lnTo>
                  <a:lnTo>
                    <a:pt x="248198" y="359049"/>
                  </a:lnTo>
                  <a:lnTo>
                    <a:pt x="249881" y="364720"/>
                  </a:lnTo>
                  <a:lnTo>
                    <a:pt x="257955" y="373682"/>
                  </a:lnTo>
                  <a:lnTo>
                    <a:pt x="259375" y="374137"/>
                  </a:lnTo>
                  <a:lnTo>
                    <a:pt x="267995" y="375031"/>
                  </a:lnTo>
                  <a:lnTo>
                    <a:pt x="270769" y="375042"/>
                  </a:lnTo>
                  <a:lnTo>
                    <a:pt x="277112" y="37504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54"/>
            <p:cNvSpPr/>
            <p:nvPr/>
          </p:nvSpPr>
          <p:spPr>
            <a:xfrm>
              <a:off x="3052346" y="4929188"/>
              <a:ext cx="187723" cy="357188"/>
            </a:xfrm>
            <a:custGeom>
              <a:avLst/>
              <a:gdLst/>
              <a:ahLst/>
              <a:cxnLst/>
              <a:rect l="0" t="0" r="0" b="0"/>
              <a:pathLst>
                <a:path w="187723" h="357188">
                  <a:moveTo>
                    <a:pt x="0" y="26788"/>
                  </a:moveTo>
                  <a:lnTo>
                    <a:pt x="0" y="4665"/>
                  </a:lnTo>
                  <a:lnTo>
                    <a:pt x="993" y="3109"/>
                  </a:lnTo>
                  <a:lnTo>
                    <a:pt x="2649" y="2073"/>
                  </a:lnTo>
                  <a:lnTo>
                    <a:pt x="8891" y="15"/>
                  </a:lnTo>
                  <a:lnTo>
                    <a:pt x="8936" y="0"/>
                  </a:lnTo>
                  <a:lnTo>
                    <a:pt x="8939" y="55316"/>
                  </a:lnTo>
                  <a:lnTo>
                    <a:pt x="11588" y="64602"/>
                  </a:lnTo>
                  <a:lnTo>
                    <a:pt x="13685" y="69857"/>
                  </a:lnTo>
                  <a:lnTo>
                    <a:pt x="14090" y="74352"/>
                  </a:lnTo>
                  <a:lnTo>
                    <a:pt x="13366" y="78341"/>
                  </a:lnTo>
                  <a:lnTo>
                    <a:pt x="11890" y="81992"/>
                  </a:lnTo>
                  <a:lnTo>
                    <a:pt x="10251" y="91342"/>
                  </a:lnTo>
                  <a:lnTo>
                    <a:pt x="9522" y="102112"/>
                  </a:lnTo>
                  <a:lnTo>
                    <a:pt x="9198" y="113512"/>
                  </a:lnTo>
                  <a:lnTo>
                    <a:pt x="8990" y="130864"/>
                  </a:lnTo>
                  <a:lnTo>
                    <a:pt x="8962" y="141174"/>
                  </a:lnTo>
                  <a:lnTo>
                    <a:pt x="7961" y="146702"/>
                  </a:lnTo>
                  <a:lnTo>
                    <a:pt x="6301" y="152371"/>
                  </a:lnTo>
                  <a:lnTo>
                    <a:pt x="4200" y="158135"/>
                  </a:lnTo>
                  <a:lnTo>
                    <a:pt x="2800" y="163962"/>
                  </a:lnTo>
                  <a:lnTo>
                    <a:pt x="1867" y="169831"/>
                  </a:lnTo>
                  <a:lnTo>
                    <a:pt x="830" y="180652"/>
                  </a:lnTo>
                  <a:lnTo>
                    <a:pt x="369" y="188768"/>
                  </a:lnTo>
                  <a:lnTo>
                    <a:pt x="164" y="198329"/>
                  </a:lnTo>
                  <a:lnTo>
                    <a:pt x="0" y="284392"/>
                  </a:lnTo>
                  <a:lnTo>
                    <a:pt x="993" y="288814"/>
                  </a:lnTo>
                  <a:lnTo>
                    <a:pt x="6144" y="299776"/>
                  </a:lnTo>
                  <a:lnTo>
                    <a:pt x="8111" y="309308"/>
                  </a:lnTo>
                  <a:lnTo>
                    <a:pt x="8572" y="315403"/>
                  </a:lnTo>
                  <a:lnTo>
                    <a:pt x="9687" y="317424"/>
                  </a:lnTo>
                  <a:lnTo>
                    <a:pt x="11424" y="318772"/>
                  </a:lnTo>
                  <a:lnTo>
                    <a:pt x="13576" y="319671"/>
                  </a:lnTo>
                  <a:lnTo>
                    <a:pt x="18615" y="323315"/>
                  </a:lnTo>
                  <a:lnTo>
                    <a:pt x="21349" y="325676"/>
                  </a:lnTo>
                  <a:lnTo>
                    <a:pt x="23172" y="328242"/>
                  </a:lnTo>
                  <a:lnTo>
                    <a:pt x="26731" y="336594"/>
                  </a:lnTo>
                  <a:lnTo>
                    <a:pt x="31083" y="342412"/>
                  </a:lnTo>
                  <a:lnTo>
                    <a:pt x="33634" y="344361"/>
                  </a:lnTo>
                  <a:lnTo>
                    <a:pt x="36328" y="345660"/>
                  </a:lnTo>
                  <a:lnTo>
                    <a:pt x="43043" y="347744"/>
                  </a:lnTo>
                  <a:lnTo>
                    <a:pt x="46610" y="350675"/>
                  </a:lnTo>
                  <a:lnTo>
                    <a:pt x="48951" y="352846"/>
                  </a:lnTo>
                  <a:lnTo>
                    <a:pt x="51506" y="354293"/>
                  </a:lnTo>
                  <a:lnTo>
                    <a:pt x="56993" y="355901"/>
                  </a:lnTo>
                  <a:lnTo>
                    <a:pt x="62742" y="356615"/>
                  </a:lnTo>
                  <a:lnTo>
                    <a:pt x="68608" y="356933"/>
                  </a:lnTo>
                  <a:lnTo>
                    <a:pt x="74526" y="357074"/>
                  </a:lnTo>
                  <a:lnTo>
                    <a:pt x="146006" y="357187"/>
                  </a:lnTo>
                  <a:lnTo>
                    <a:pt x="148985" y="356195"/>
                  </a:lnTo>
                  <a:lnTo>
                    <a:pt x="151965" y="354541"/>
                  </a:lnTo>
                  <a:lnTo>
                    <a:pt x="154945" y="352447"/>
                  </a:lnTo>
                  <a:lnTo>
                    <a:pt x="157925" y="351050"/>
                  </a:lnTo>
                  <a:lnTo>
                    <a:pt x="160904" y="350119"/>
                  </a:lnTo>
                  <a:lnTo>
                    <a:pt x="163884" y="349498"/>
                  </a:lnTo>
                  <a:lnTo>
                    <a:pt x="167857" y="349084"/>
                  </a:lnTo>
                  <a:lnTo>
                    <a:pt x="172492" y="348809"/>
                  </a:lnTo>
                  <a:lnTo>
                    <a:pt x="187722" y="34825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55"/>
            <p:cNvSpPr/>
            <p:nvPr/>
          </p:nvSpPr>
          <p:spPr>
            <a:xfrm>
              <a:off x="3249007" y="5054203"/>
              <a:ext cx="143028" cy="8930"/>
            </a:xfrm>
            <a:custGeom>
              <a:avLst/>
              <a:gdLst/>
              <a:ahLst/>
              <a:cxnLst/>
              <a:rect l="0" t="0" r="0" b="0"/>
              <a:pathLst>
                <a:path w="143028" h="8930">
                  <a:moveTo>
                    <a:pt x="0" y="8929"/>
                  </a:moveTo>
                  <a:lnTo>
                    <a:pt x="4745" y="8929"/>
                  </a:lnTo>
                  <a:lnTo>
                    <a:pt x="7137" y="7938"/>
                  </a:lnTo>
                  <a:lnTo>
                    <a:pt x="9724" y="6284"/>
                  </a:lnTo>
                  <a:lnTo>
                    <a:pt x="12442" y="4190"/>
                  </a:lnTo>
                  <a:lnTo>
                    <a:pt x="15247" y="2793"/>
                  </a:lnTo>
                  <a:lnTo>
                    <a:pt x="18111" y="1862"/>
                  </a:lnTo>
                  <a:lnTo>
                    <a:pt x="25097" y="367"/>
                  </a:lnTo>
                  <a:lnTo>
                    <a:pt x="28702" y="164"/>
                  </a:lnTo>
                  <a:lnTo>
                    <a:pt x="34607" y="72"/>
                  </a:lnTo>
                  <a:lnTo>
                    <a:pt x="108889" y="0"/>
                  </a:lnTo>
                  <a:lnTo>
                    <a:pt x="114309" y="992"/>
                  </a:lnTo>
                  <a:lnTo>
                    <a:pt x="120902" y="2646"/>
                  </a:lnTo>
                  <a:lnTo>
                    <a:pt x="143027" y="8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56"/>
            <p:cNvSpPr/>
            <p:nvPr/>
          </p:nvSpPr>
          <p:spPr>
            <a:xfrm>
              <a:off x="3293703" y="5116710"/>
              <a:ext cx="178784" cy="8932"/>
            </a:xfrm>
            <a:custGeom>
              <a:avLst/>
              <a:gdLst/>
              <a:ahLst/>
              <a:cxnLst/>
              <a:rect l="0" t="0" r="0" b="0"/>
              <a:pathLst>
                <a:path w="178784" h="8932">
                  <a:moveTo>
                    <a:pt x="0" y="0"/>
                  </a:moveTo>
                  <a:lnTo>
                    <a:pt x="37539" y="0"/>
                  </a:lnTo>
                  <a:lnTo>
                    <a:pt x="41911" y="993"/>
                  </a:lnTo>
                  <a:lnTo>
                    <a:pt x="46812" y="2646"/>
                  </a:lnTo>
                  <a:lnTo>
                    <a:pt x="52066" y="4741"/>
                  </a:lnTo>
                  <a:lnTo>
                    <a:pt x="56562" y="6138"/>
                  </a:lnTo>
                  <a:lnTo>
                    <a:pt x="60553" y="7069"/>
                  </a:lnTo>
                  <a:lnTo>
                    <a:pt x="64206" y="7690"/>
                  </a:lnTo>
                  <a:lnTo>
                    <a:pt x="68628" y="8103"/>
                  </a:lnTo>
                  <a:lnTo>
                    <a:pt x="73563" y="8379"/>
                  </a:lnTo>
                  <a:lnTo>
                    <a:pt x="84343" y="8686"/>
                  </a:lnTo>
                  <a:lnTo>
                    <a:pt x="135680" y="8928"/>
                  </a:lnTo>
                  <a:lnTo>
                    <a:pt x="178783" y="893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57"/>
            <p:cNvSpPr/>
            <p:nvPr/>
          </p:nvSpPr>
          <p:spPr>
            <a:xfrm>
              <a:off x="3517181" y="4893501"/>
              <a:ext cx="222084" cy="357036"/>
            </a:xfrm>
            <a:custGeom>
              <a:avLst/>
              <a:gdLst/>
              <a:ahLst/>
              <a:cxnLst/>
              <a:rect l="0" t="0" r="0" b="0"/>
              <a:pathLst>
                <a:path w="222084" h="357036">
                  <a:moveTo>
                    <a:pt x="0" y="35687"/>
                  </a:moveTo>
                  <a:lnTo>
                    <a:pt x="0" y="27125"/>
                  </a:lnTo>
                  <a:lnTo>
                    <a:pt x="6144" y="26829"/>
                  </a:lnTo>
                  <a:lnTo>
                    <a:pt x="7697" y="26789"/>
                  </a:lnTo>
                  <a:lnTo>
                    <a:pt x="13317" y="22026"/>
                  </a:lnTo>
                  <a:lnTo>
                    <a:pt x="15830" y="20626"/>
                  </a:lnTo>
                  <a:lnTo>
                    <a:pt x="21272" y="19071"/>
                  </a:lnTo>
                  <a:lnTo>
                    <a:pt x="27002" y="18380"/>
                  </a:lnTo>
                  <a:lnTo>
                    <a:pt x="29920" y="18196"/>
                  </a:lnTo>
                  <a:lnTo>
                    <a:pt x="32859" y="17080"/>
                  </a:lnTo>
                  <a:lnTo>
                    <a:pt x="38773" y="13196"/>
                  </a:lnTo>
                  <a:lnTo>
                    <a:pt x="44712" y="10808"/>
                  </a:lnTo>
                  <a:lnTo>
                    <a:pt x="50662" y="9746"/>
                  </a:lnTo>
                  <a:lnTo>
                    <a:pt x="56618" y="9274"/>
                  </a:lnTo>
                  <a:lnTo>
                    <a:pt x="65224" y="9065"/>
                  </a:lnTo>
                  <a:lnTo>
                    <a:pt x="82190" y="8931"/>
                  </a:lnTo>
                  <a:lnTo>
                    <a:pt x="85584" y="7927"/>
                  </a:lnTo>
                  <a:lnTo>
                    <a:pt x="92003" y="4167"/>
                  </a:lnTo>
                  <a:lnTo>
                    <a:pt x="96099" y="2767"/>
                  </a:lnTo>
                  <a:lnTo>
                    <a:pt x="100815" y="1834"/>
                  </a:lnTo>
                  <a:lnTo>
                    <a:pt x="105947" y="1212"/>
                  </a:lnTo>
                  <a:lnTo>
                    <a:pt x="110361" y="797"/>
                  </a:lnTo>
                  <a:lnTo>
                    <a:pt x="114296" y="520"/>
                  </a:lnTo>
                  <a:lnTo>
                    <a:pt x="117914" y="336"/>
                  </a:lnTo>
                  <a:lnTo>
                    <a:pt x="127230" y="131"/>
                  </a:lnTo>
                  <a:lnTo>
                    <a:pt x="144651" y="0"/>
                  </a:lnTo>
                  <a:lnTo>
                    <a:pt x="148083" y="981"/>
                  </a:lnTo>
                  <a:lnTo>
                    <a:pt x="154544" y="4717"/>
                  </a:lnTo>
                  <a:lnTo>
                    <a:pt x="160727" y="7040"/>
                  </a:lnTo>
                  <a:lnTo>
                    <a:pt x="166785" y="8072"/>
                  </a:lnTo>
                  <a:lnTo>
                    <a:pt x="172788" y="8531"/>
                  </a:lnTo>
                  <a:lnTo>
                    <a:pt x="175780" y="9645"/>
                  </a:lnTo>
                  <a:lnTo>
                    <a:pt x="181752" y="13529"/>
                  </a:lnTo>
                  <a:lnTo>
                    <a:pt x="187536" y="17970"/>
                  </a:lnTo>
                  <a:lnTo>
                    <a:pt x="191944" y="22190"/>
                  </a:lnTo>
                  <a:lnTo>
                    <a:pt x="193516" y="24705"/>
                  </a:lnTo>
                  <a:lnTo>
                    <a:pt x="196247" y="34044"/>
                  </a:lnTo>
                  <a:lnTo>
                    <a:pt x="196539" y="39940"/>
                  </a:lnTo>
                  <a:lnTo>
                    <a:pt x="195586" y="42491"/>
                  </a:lnTo>
                  <a:lnTo>
                    <a:pt x="190493" y="50822"/>
                  </a:lnTo>
                  <a:lnTo>
                    <a:pt x="187550" y="59574"/>
                  </a:lnTo>
                  <a:lnTo>
                    <a:pt x="180829" y="68450"/>
                  </a:lnTo>
                  <a:lnTo>
                    <a:pt x="175388" y="74392"/>
                  </a:lnTo>
                  <a:lnTo>
                    <a:pt x="172547" y="76372"/>
                  </a:lnTo>
                  <a:lnTo>
                    <a:pt x="166741" y="78574"/>
                  </a:lnTo>
                  <a:lnTo>
                    <a:pt x="160850" y="82198"/>
                  </a:lnTo>
                  <a:lnTo>
                    <a:pt x="154921" y="87116"/>
                  </a:lnTo>
                  <a:lnTo>
                    <a:pt x="148975" y="92609"/>
                  </a:lnTo>
                  <a:lnTo>
                    <a:pt x="145999" y="94471"/>
                  </a:lnTo>
                  <a:lnTo>
                    <a:pt x="140043" y="96539"/>
                  </a:lnTo>
                  <a:lnTo>
                    <a:pt x="134086" y="100105"/>
                  </a:lnTo>
                  <a:lnTo>
                    <a:pt x="128127" y="104996"/>
                  </a:lnTo>
                  <a:lnTo>
                    <a:pt x="122168" y="110477"/>
                  </a:lnTo>
                  <a:lnTo>
                    <a:pt x="119188" y="112337"/>
                  </a:lnTo>
                  <a:lnTo>
                    <a:pt x="113229" y="114402"/>
                  </a:lnTo>
                  <a:lnTo>
                    <a:pt x="107270" y="117966"/>
                  </a:lnTo>
                  <a:lnTo>
                    <a:pt x="104290" y="120304"/>
                  </a:lnTo>
                  <a:lnTo>
                    <a:pt x="98331" y="122904"/>
                  </a:lnTo>
                  <a:lnTo>
                    <a:pt x="95351" y="123597"/>
                  </a:lnTo>
                  <a:lnTo>
                    <a:pt x="93364" y="125051"/>
                  </a:lnTo>
                  <a:lnTo>
                    <a:pt x="92040" y="127013"/>
                  </a:lnTo>
                  <a:lnTo>
                    <a:pt x="91157" y="129313"/>
                  </a:lnTo>
                  <a:lnTo>
                    <a:pt x="89575" y="130846"/>
                  </a:lnTo>
                  <a:lnTo>
                    <a:pt x="87528" y="131869"/>
                  </a:lnTo>
                  <a:lnTo>
                    <a:pt x="85169" y="132549"/>
                  </a:lnTo>
                  <a:lnTo>
                    <a:pt x="83597" y="133997"/>
                  </a:lnTo>
                  <a:lnTo>
                    <a:pt x="82549" y="135953"/>
                  </a:lnTo>
                  <a:lnTo>
                    <a:pt x="81850" y="138250"/>
                  </a:lnTo>
                  <a:lnTo>
                    <a:pt x="80391" y="139780"/>
                  </a:lnTo>
                  <a:lnTo>
                    <a:pt x="78425" y="140801"/>
                  </a:lnTo>
                  <a:lnTo>
                    <a:pt x="72878" y="142439"/>
                  </a:lnTo>
                  <a:lnTo>
                    <a:pt x="72423" y="143566"/>
                  </a:lnTo>
                  <a:lnTo>
                    <a:pt x="71918" y="147463"/>
                  </a:lnTo>
                  <a:lnTo>
                    <a:pt x="70790" y="148899"/>
                  </a:lnTo>
                  <a:lnTo>
                    <a:pt x="69044" y="149857"/>
                  </a:lnTo>
                  <a:lnTo>
                    <a:pt x="66888" y="150495"/>
                  </a:lnTo>
                  <a:lnTo>
                    <a:pt x="66443" y="150921"/>
                  </a:lnTo>
                  <a:lnTo>
                    <a:pt x="67140" y="151205"/>
                  </a:lnTo>
                  <a:lnTo>
                    <a:pt x="72502" y="151772"/>
                  </a:lnTo>
                  <a:lnTo>
                    <a:pt x="119199" y="151772"/>
                  </a:lnTo>
                  <a:lnTo>
                    <a:pt x="122175" y="152765"/>
                  </a:lnTo>
                  <a:lnTo>
                    <a:pt x="128131" y="156512"/>
                  </a:lnTo>
                  <a:lnTo>
                    <a:pt x="134088" y="158840"/>
                  </a:lnTo>
                  <a:lnTo>
                    <a:pt x="140047" y="159875"/>
                  </a:lnTo>
                  <a:lnTo>
                    <a:pt x="146007" y="160334"/>
                  </a:lnTo>
                  <a:lnTo>
                    <a:pt x="148986" y="161449"/>
                  </a:lnTo>
                  <a:lnTo>
                    <a:pt x="154945" y="165334"/>
                  </a:lnTo>
                  <a:lnTo>
                    <a:pt x="160904" y="170367"/>
                  </a:lnTo>
                  <a:lnTo>
                    <a:pt x="163885" y="173099"/>
                  </a:lnTo>
                  <a:lnTo>
                    <a:pt x="167858" y="174919"/>
                  </a:lnTo>
                  <a:lnTo>
                    <a:pt x="172492" y="176133"/>
                  </a:lnTo>
                  <a:lnTo>
                    <a:pt x="177569" y="176942"/>
                  </a:lnTo>
                  <a:lnTo>
                    <a:pt x="180953" y="178474"/>
                  </a:lnTo>
                  <a:lnTo>
                    <a:pt x="183210" y="180488"/>
                  </a:lnTo>
                  <a:lnTo>
                    <a:pt x="189034" y="188062"/>
                  </a:lnTo>
                  <a:lnTo>
                    <a:pt x="194264" y="193698"/>
                  </a:lnTo>
                  <a:lnTo>
                    <a:pt x="199900" y="199510"/>
                  </a:lnTo>
                  <a:lnTo>
                    <a:pt x="205716" y="208046"/>
                  </a:lnTo>
                  <a:lnTo>
                    <a:pt x="210618" y="217463"/>
                  </a:lnTo>
                  <a:lnTo>
                    <a:pt x="212797" y="224955"/>
                  </a:lnTo>
                  <a:lnTo>
                    <a:pt x="216413" y="234238"/>
                  </a:lnTo>
                  <a:lnTo>
                    <a:pt x="220338" y="243986"/>
                  </a:lnTo>
                  <a:lnTo>
                    <a:pt x="222083" y="251626"/>
                  </a:lnTo>
                  <a:lnTo>
                    <a:pt x="221555" y="255052"/>
                  </a:lnTo>
                  <a:lnTo>
                    <a:pt x="217060" y="265607"/>
                  </a:lnTo>
                  <a:lnTo>
                    <a:pt x="215660" y="275457"/>
                  </a:lnTo>
                  <a:lnTo>
                    <a:pt x="214293" y="279870"/>
                  </a:lnTo>
                  <a:lnTo>
                    <a:pt x="210126" y="287417"/>
                  </a:lnTo>
                  <a:lnTo>
                    <a:pt x="204963" y="294080"/>
                  </a:lnTo>
                  <a:lnTo>
                    <a:pt x="199358" y="300348"/>
                  </a:lnTo>
                  <a:lnTo>
                    <a:pt x="193556" y="306441"/>
                  </a:lnTo>
                  <a:lnTo>
                    <a:pt x="166861" y="333340"/>
                  </a:lnTo>
                  <a:lnTo>
                    <a:pt x="163883" y="335325"/>
                  </a:lnTo>
                  <a:lnTo>
                    <a:pt x="157924" y="337531"/>
                  </a:lnTo>
                  <a:lnTo>
                    <a:pt x="153951" y="339111"/>
                  </a:lnTo>
                  <a:lnTo>
                    <a:pt x="149317" y="341157"/>
                  </a:lnTo>
                  <a:lnTo>
                    <a:pt x="144240" y="343513"/>
                  </a:lnTo>
                  <a:lnTo>
                    <a:pt x="139863" y="345084"/>
                  </a:lnTo>
                  <a:lnTo>
                    <a:pt x="135951" y="346131"/>
                  </a:lnTo>
                  <a:lnTo>
                    <a:pt x="132350" y="346829"/>
                  </a:lnTo>
                  <a:lnTo>
                    <a:pt x="125700" y="350251"/>
                  </a:lnTo>
                  <a:lnTo>
                    <a:pt x="122537" y="352552"/>
                  </a:lnTo>
                  <a:lnTo>
                    <a:pt x="116373" y="355109"/>
                  </a:lnTo>
                  <a:lnTo>
                    <a:pt x="113338" y="355791"/>
                  </a:lnTo>
                  <a:lnTo>
                    <a:pt x="109329" y="356246"/>
                  </a:lnTo>
                  <a:lnTo>
                    <a:pt x="104670" y="356549"/>
                  </a:lnTo>
                  <a:lnTo>
                    <a:pt x="92409" y="357035"/>
                  </a:lnTo>
                  <a:lnTo>
                    <a:pt x="90410" y="356083"/>
                  </a:lnTo>
                  <a:lnTo>
                    <a:pt x="85540" y="352379"/>
                  </a:lnTo>
                  <a:lnTo>
                    <a:pt x="82851" y="350994"/>
                  </a:lnTo>
                  <a:lnTo>
                    <a:pt x="77214" y="349456"/>
                  </a:lnTo>
                  <a:lnTo>
                    <a:pt x="71399" y="346126"/>
                  </a:lnTo>
                  <a:lnTo>
                    <a:pt x="68457" y="343850"/>
                  </a:lnTo>
                  <a:lnTo>
                    <a:pt x="66496" y="341339"/>
                  </a:lnTo>
                  <a:lnTo>
                    <a:pt x="65189" y="338674"/>
                  </a:lnTo>
                  <a:lnTo>
                    <a:pt x="62574" y="33036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58"/>
            <p:cNvSpPr/>
            <p:nvPr/>
          </p:nvSpPr>
          <p:spPr>
            <a:xfrm>
              <a:off x="3803237" y="4875609"/>
              <a:ext cx="125146" cy="392908"/>
            </a:xfrm>
            <a:custGeom>
              <a:avLst/>
              <a:gdLst/>
              <a:ahLst/>
              <a:cxnLst/>
              <a:rect l="0" t="0" r="0" b="0"/>
              <a:pathLst>
                <a:path w="125146" h="392908">
                  <a:moveTo>
                    <a:pt x="53631" y="0"/>
                  </a:moveTo>
                  <a:lnTo>
                    <a:pt x="53631" y="13561"/>
                  </a:lnTo>
                  <a:lnTo>
                    <a:pt x="52638" y="15986"/>
                  </a:lnTo>
                  <a:lnTo>
                    <a:pt x="48886" y="21326"/>
                  </a:lnTo>
                  <a:lnTo>
                    <a:pt x="46556" y="27007"/>
                  </a:lnTo>
                  <a:lnTo>
                    <a:pt x="44528" y="33832"/>
                  </a:lnTo>
                  <a:lnTo>
                    <a:pt x="42596" y="38429"/>
                  </a:lnTo>
                  <a:lnTo>
                    <a:pt x="40315" y="43479"/>
                  </a:lnTo>
                  <a:lnTo>
                    <a:pt x="37801" y="47838"/>
                  </a:lnTo>
                  <a:lnTo>
                    <a:pt x="35132" y="51735"/>
                  </a:lnTo>
                  <a:lnTo>
                    <a:pt x="32360" y="55326"/>
                  </a:lnTo>
                  <a:lnTo>
                    <a:pt x="30511" y="59704"/>
                  </a:lnTo>
                  <a:lnTo>
                    <a:pt x="28457" y="69861"/>
                  </a:lnTo>
                  <a:lnTo>
                    <a:pt x="24896" y="80990"/>
                  </a:lnTo>
                  <a:lnTo>
                    <a:pt x="22556" y="86735"/>
                  </a:lnTo>
                  <a:lnTo>
                    <a:pt x="20002" y="92550"/>
                  </a:lnTo>
                  <a:lnTo>
                    <a:pt x="14516" y="104303"/>
                  </a:lnTo>
                  <a:lnTo>
                    <a:pt x="11416" y="116141"/>
                  </a:lnTo>
                  <a:lnTo>
                    <a:pt x="10589" y="122076"/>
                  </a:lnTo>
                  <a:lnTo>
                    <a:pt x="7022" y="131316"/>
                  </a:lnTo>
                  <a:lnTo>
                    <a:pt x="4681" y="135169"/>
                  </a:lnTo>
                  <a:lnTo>
                    <a:pt x="2078" y="144742"/>
                  </a:lnTo>
                  <a:lnTo>
                    <a:pt x="922" y="155611"/>
                  </a:lnTo>
                  <a:lnTo>
                    <a:pt x="408" y="167056"/>
                  </a:lnTo>
                  <a:lnTo>
                    <a:pt x="118" y="184656"/>
                  </a:lnTo>
                  <a:lnTo>
                    <a:pt x="0" y="238128"/>
                  </a:lnTo>
                  <a:lnTo>
                    <a:pt x="2647" y="250033"/>
                  </a:lnTo>
                  <a:lnTo>
                    <a:pt x="4743" y="255985"/>
                  </a:lnTo>
                  <a:lnTo>
                    <a:pt x="7134" y="261939"/>
                  </a:lnTo>
                  <a:lnTo>
                    <a:pt x="9721" y="267891"/>
                  </a:lnTo>
                  <a:lnTo>
                    <a:pt x="12439" y="273844"/>
                  </a:lnTo>
                  <a:lnTo>
                    <a:pt x="15245" y="278805"/>
                  </a:lnTo>
                  <a:lnTo>
                    <a:pt x="18108" y="283105"/>
                  </a:lnTo>
                  <a:lnTo>
                    <a:pt x="21010" y="286963"/>
                  </a:lnTo>
                  <a:lnTo>
                    <a:pt x="22944" y="291520"/>
                  </a:lnTo>
                  <a:lnTo>
                    <a:pt x="25094" y="301874"/>
                  </a:lnTo>
                  <a:lnTo>
                    <a:pt x="28698" y="313091"/>
                  </a:lnTo>
                  <a:lnTo>
                    <a:pt x="31050" y="318860"/>
                  </a:lnTo>
                  <a:lnTo>
                    <a:pt x="33611" y="323698"/>
                  </a:lnTo>
                  <a:lnTo>
                    <a:pt x="36311" y="327916"/>
                  </a:lnTo>
                  <a:lnTo>
                    <a:pt x="39105" y="331720"/>
                  </a:lnTo>
                  <a:lnTo>
                    <a:pt x="41961" y="335248"/>
                  </a:lnTo>
                  <a:lnTo>
                    <a:pt x="44857" y="338593"/>
                  </a:lnTo>
                  <a:lnTo>
                    <a:pt x="47782" y="341815"/>
                  </a:lnTo>
                  <a:lnTo>
                    <a:pt x="51719" y="344954"/>
                  </a:lnTo>
                  <a:lnTo>
                    <a:pt x="56329" y="348040"/>
                  </a:lnTo>
                  <a:lnTo>
                    <a:pt x="61389" y="351089"/>
                  </a:lnTo>
                  <a:lnTo>
                    <a:pt x="65756" y="354114"/>
                  </a:lnTo>
                  <a:lnTo>
                    <a:pt x="69661" y="357123"/>
                  </a:lnTo>
                  <a:lnTo>
                    <a:pt x="73257" y="360121"/>
                  </a:lnTo>
                  <a:lnTo>
                    <a:pt x="76647" y="363112"/>
                  </a:lnTo>
                  <a:lnTo>
                    <a:pt x="83063" y="369081"/>
                  </a:lnTo>
                  <a:lnTo>
                    <a:pt x="92260" y="378019"/>
                  </a:lnTo>
                  <a:lnTo>
                    <a:pt x="95275" y="380005"/>
                  </a:lnTo>
                  <a:lnTo>
                    <a:pt x="98279" y="381329"/>
                  </a:lnTo>
                  <a:lnTo>
                    <a:pt x="101275" y="382211"/>
                  </a:lnTo>
                  <a:lnTo>
                    <a:pt x="105258" y="383792"/>
                  </a:lnTo>
                  <a:lnTo>
                    <a:pt x="109901" y="385838"/>
                  </a:lnTo>
                  <a:lnTo>
                    <a:pt x="125145" y="39290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59"/>
            <p:cNvSpPr/>
            <p:nvPr/>
          </p:nvSpPr>
          <p:spPr>
            <a:xfrm>
              <a:off x="3941110" y="4893504"/>
              <a:ext cx="174875" cy="366072"/>
            </a:xfrm>
            <a:custGeom>
              <a:avLst/>
              <a:gdLst/>
              <a:ahLst/>
              <a:cxnLst/>
              <a:rect l="0" t="0" r="0" b="0"/>
              <a:pathLst>
                <a:path w="174875" h="366072">
                  <a:moveTo>
                    <a:pt x="5150" y="53543"/>
                  </a:moveTo>
                  <a:lnTo>
                    <a:pt x="5150" y="48802"/>
                  </a:lnTo>
                  <a:lnTo>
                    <a:pt x="4156" y="47406"/>
                  </a:lnTo>
                  <a:lnTo>
                    <a:pt x="2501" y="46475"/>
                  </a:lnTo>
                  <a:lnTo>
                    <a:pt x="404" y="45854"/>
                  </a:lnTo>
                  <a:lnTo>
                    <a:pt x="0" y="44448"/>
                  </a:lnTo>
                  <a:lnTo>
                    <a:pt x="723" y="42519"/>
                  </a:lnTo>
                  <a:lnTo>
                    <a:pt x="2199" y="40240"/>
                  </a:lnTo>
                  <a:lnTo>
                    <a:pt x="3838" y="35062"/>
                  </a:lnTo>
                  <a:lnTo>
                    <a:pt x="4891" y="28395"/>
                  </a:lnTo>
                  <a:lnTo>
                    <a:pt x="9818" y="22499"/>
                  </a:lnTo>
                  <a:lnTo>
                    <a:pt x="12235" y="20941"/>
                  </a:lnTo>
                  <a:lnTo>
                    <a:pt x="17569" y="19210"/>
                  </a:lnTo>
                  <a:lnTo>
                    <a:pt x="19389" y="17755"/>
                  </a:lnTo>
                  <a:lnTo>
                    <a:pt x="20602" y="15794"/>
                  </a:lnTo>
                  <a:lnTo>
                    <a:pt x="21410" y="13494"/>
                  </a:lnTo>
                  <a:lnTo>
                    <a:pt x="22943" y="11960"/>
                  </a:lnTo>
                  <a:lnTo>
                    <a:pt x="24958" y="10939"/>
                  </a:lnTo>
                  <a:lnTo>
                    <a:pt x="27295" y="10257"/>
                  </a:lnTo>
                  <a:lnTo>
                    <a:pt x="32539" y="6854"/>
                  </a:lnTo>
                  <a:lnTo>
                    <a:pt x="35328" y="4557"/>
                  </a:lnTo>
                  <a:lnTo>
                    <a:pt x="38181" y="3026"/>
                  </a:lnTo>
                  <a:lnTo>
                    <a:pt x="41076" y="2006"/>
                  </a:lnTo>
                  <a:lnTo>
                    <a:pt x="43999" y="1325"/>
                  </a:lnTo>
                  <a:lnTo>
                    <a:pt x="47934" y="872"/>
                  </a:lnTo>
                  <a:lnTo>
                    <a:pt x="52544" y="569"/>
                  </a:lnTo>
                  <a:lnTo>
                    <a:pt x="61970" y="233"/>
                  </a:lnTo>
                  <a:lnTo>
                    <a:pt x="72862" y="44"/>
                  </a:lnTo>
                  <a:lnTo>
                    <a:pt x="79277" y="0"/>
                  </a:lnTo>
                  <a:lnTo>
                    <a:pt x="82379" y="980"/>
                  </a:lnTo>
                  <a:lnTo>
                    <a:pt x="85440" y="2626"/>
                  </a:lnTo>
                  <a:lnTo>
                    <a:pt x="88473" y="4716"/>
                  </a:lnTo>
                  <a:lnTo>
                    <a:pt x="91489" y="6109"/>
                  </a:lnTo>
                  <a:lnTo>
                    <a:pt x="94493" y="7037"/>
                  </a:lnTo>
                  <a:lnTo>
                    <a:pt x="97489" y="7656"/>
                  </a:lnTo>
                  <a:lnTo>
                    <a:pt x="100479" y="9061"/>
                  </a:lnTo>
                  <a:lnTo>
                    <a:pt x="103466" y="10990"/>
                  </a:lnTo>
                  <a:lnTo>
                    <a:pt x="106451" y="13268"/>
                  </a:lnTo>
                  <a:lnTo>
                    <a:pt x="109433" y="14787"/>
                  </a:lnTo>
                  <a:lnTo>
                    <a:pt x="112415" y="15799"/>
                  </a:lnTo>
                  <a:lnTo>
                    <a:pt x="115397" y="16474"/>
                  </a:lnTo>
                  <a:lnTo>
                    <a:pt x="117384" y="17916"/>
                  </a:lnTo>
                  <a:lnTo>
                    <a:pt x="118709" y="19870"/>
                  </a:lnTo>
                  <a:lnTo>
                    <a:pt x="119592" y="22164"/>
                  </a:lnTo>
                  <a:lnTo>
                    <a:pt x="123222" y="27360"/>
                  </a:lnTo>
                  <a:lnTo>
                    <a:pt x="125580" y="30135"/>
                  </a:lnTo>
                  <a:lnTo>
                    <a:pt x="127153" y="32976"/>
                  </a:lnTo>
                  <a:lnTo>
                    <a:pt x="128900" y="38780"/>
                  </a:lnTo>
                  <a:lnTo>
                    <a:pt x="129884" y="47626"/>
                  </a:lnTo>
                  <a:lnTo>
                    <a:pt x="129029" y="50589"/>
                  </a:lnTo>
                  <a:lnTo>
                    <a:pt x="124073" y="58511"/>
                  </a:lnTo>
                  <a:lnTo>
                    <a:pt x="122565" y="60711"/>
                  </a:lnTo>
                  <a:lnTo>
                    <a:pt x="121895" y="64336"/>
                  </a:lnTo>
                  <a:lnTo>
                    <a:pt x="121716" y="66691"/>
                  </a:lnTo>
                  <a:lnTo>
                    <a:pt x="120604" y="69253"/>
                  </a:lnTo>
                  <a:lnTo>
                    <a:pt x="116719" y="74747"/>
                  </a:lnTo>
                  <a:lnTo>
                    <a:pt x="111682" y="80495"/>
                  </a:lnTo>
                  <a:lnTo>
                    <a:pt x="108948" y="83418"/>
                  </a:lnTo>
                  <a:lnTo>
                    <a:pt x="106132" y="85366"/>
                  </a:lnTo>
                  <a:lnTo>
                    <a:pt x="103262" y="86664"/>
                  </a:lnTo>
                  <a:lnTo>
                    <a:pt x="100355" y="87530"/>
                  </a:lnTo>
                  <a:lnTo>
                    <a:pt x="97424" y="89100"/>
                  </a:lnTo>
                  <a:lnTo>
                    <a:pt x="94477" y="91138"/>
                  </a:lnTo>
                  <a:lnTo>
                    <a:pt x="91518" y="93489"/>
                  </a:lnTo>
                  <a:lnTo>
                    <a:pt x="88553" y="96049"/>
                  </a:lnTo>
                  <a:lnTo>
                    <a:pt x="85583" y="98747"/>
                  </a:lnTo>
                  <a:lnTo>
                    <a:pt x="82610" y="101539"/>
                  </a:lnTo>
                  <a:lnTo>
                    <a:pt x="79634" y="103399"/>
                  </a:lnTo>
                  <a:lnTo>
                    <a:pt x="76657" y="104640"/>
                  </a:lnTo>
                  <a:lnTo>
                    <a:pt x="73680" y="105467"/>
                  </a:lnTo>
                  <a:lnTo>
                    <a:pt x="71694" y="107010"/>
                  </a:lnTo>
                  <a:lnTo>
                    <a:pt x="70371" y="109032"/>
                  </a:lnTo>
                  <a:lnTo>
                    <a:pt x="69488" y="111372"/>
                  </a:lnTo>
                  <a:lnTo>
                    <a:pt x="67907" y="112931"/>
                  </a:lnTo>
                  <a:lnTo>
                    <a:pt x="65860" y="113971"/>
                  </a:lnTo>
                  <a:lnTo>
                    <a:pt x="63501" y="114664"/>
                  </a:lnTo>
                  <a:lnTo>
                    <a:pt x="58232" y="118080"/>
                  </a:lnTo>
                  <a:lnTo>
                    <a:pt x="55437" y="120380"/>
                  </a:lnTo>
                  <a:lnTo>
                    <a:pt x="52580" y="122906"/>
                  </a:lnTo>
                  <a:lnTo>
                    <a:pt x="42640" y="132264"/>
                  </a:lnTo>
                  <a:lnTo>
                    <a:pt x="33362" y="141454"/>
                  </a:lnTo>
                  <a:lnTo>
                    <a:pt x="31904" y="141916"/>
                  </a:lnTo>
                  <a:lnTo>
                    <a:pt x="27635" y="142429"/>
                  </a:lnTo>
                  <a:lnTo>
                    <a:pt x="23432" y="142804"/>
                  </a:lnTo>
                  <a:lnTo>
                    <a:pt x="23029" y="151737"/>
                  </a:lnTo>
                  <a:lnTo>
                    <a:pt x="92808" y="151769"/>
                  </a:lnTo>
                  <a:lnTo>
                    <a:pt x="95373" y="152761"/>
                  </a:lnTo>
                  <a:lnTo>
                    <a:pt x="99068" y="154415"/>
                  </a:lnTo>
                  <a:lnTo>
                    <a:pt x="109783" y="159458"/>
                  </a:lnTo>
                  <a:lnTo>
                    <a:pt x="113896" y="162793"/>
                  </a:lnTo>
                  <a:lnTo>
                    <a:pt x="119035" y="167583"/>
                  </a:lnTo>
                  <a:lnTo>
                    <a:pt x="133364" y="181658"/>
                  </a:lnTo>
                  <a:lnTo>
                    <a:pt x="151163" y="199405"/>
                  </a:lnTo>
                  <a:lnTo>
                    <a:pt x="153147" y="202378"/>
                  </a:lnTo>
                  <a:lnTo>
                    <a:pt x="158980" y="216924"/>
                  </a:lnTo>
                  <a:lnTo>
                    <a:pt x="162910" y="226368"/>
                  </a:lnTo>
                  <a:lnTo>
                    <a:pt x="166116" y="237262"/>
                  </a:lnTo>
                  <a:lnTo>
                    <a:pt x="170386" y="243675"/>
                  </a:lnTo>
                  <a:lnTo>
                    <a:pt x="172945" y="252478"/>
                  </a:lnTo>
                  <a:lnTo>
                    <a:pt x="174083" y="262013"/>
                  </a:lnTo>
                  <a:lnTo>
                    <a:pt x="174589" y="269558"/>
                  </a:lnTo>
                  <a:lnTo>
                    <a:pt x="174814" y="278865"/>
                  </a:lnTo>
                  <a:lnTo>
                    <a:pt x="174874" y="284125"/>
                  </a:lnTo>
                  <a:lnTo>
                    <a:pt x="173920" y="288623"/>
                  </a:lnTo>
                  <a:lnTo>
                    <a:pt x="168827" y="299696"/>
                  </a:lnTo>
                  <a:lnTo>
                    <a:pt x="167287" y="306150"/>
                  </a:lnTo>
                  <a:lnTo>
                    <a:pt x="163954" y="312325"/>
                  </a:lnTo>
                  <a:lnTo>
                    <a:pt x="161674" y="315361"/>
                  </a:lnTo>
                  <a:lnTo>
                    <a:pt x="159142" y="321381"/>
                  </a:lnTo>
                  <a:lnTo>
                    <a:pt x="158466" y="324375"/>
                  </a:lnTo>
                  <a:lnTo>
                    <a:pt x="155067" y="330348"/>
                  </a:lnTo>
                  <a:lnTo>
                    <a:pt x="150246" y="336309"/>
                  </a:lnTo>
                  <a:lnTo>
                    <a:pt x="144792" y="342266"/>
                  </a:lnTo>
                  <a:lnTo>
                    <a:pt x="141947" y="344252"/>
                  </a:lnTo>
                  <a:lnTo>
                    <a:pt x="139057" y="345575"/>
                  </a:lnTo>
                  <a:lnTo>
                    <a:pt x="136138" y="346457"/>
                  </a:lnTo>
                  <a:lnTo>
                    <a:pt x="133198" y="348038"/>
                  </a:lnTo>
                  <a:lnTo>
                    <a:pt x="130244" y="350084"/>
                  </a:lnTo>
                  <a:lnTo>
                    <a:pt x="127283" y="352440"/>
                  </a:lnTo>
                  <a:lnTo>
                    <a:pt x="124315" y="354010"/>
                  </a:lnTo>
                  <a:lnTo>
                    <a:pt x="121343" y="355058"/>
                  </a:lnTo>
                  <a:lnTo>
                    <a:pt x="118368" y="355755"/>
                  </a:lnTo>
                  <a:lnTo>
                    <a:pt x="115392" y="357214"/>
                  </a:lnTo>
                  <a:lnTo>
                    <a:pt x="112415" y="359178"/>
                  </a:lnTo>
                  <a:lnTo>
                    <a:pt x="109436" y="361478"/>
                  </a:lnTo>
                  <a:lnTo>
                    <a:pt x="106458" y="363013"/>
                  </a:lnTo>
                  <a:lnTo>
                    <a:pt x="103479" y="364036"/>
                  </a:lnTo>
                  <a:lnTo>
                    <a:pt x="100500" y="364717"/>
                  </a:lnTo>
                  <a:lnTo>
                    <a:pt x="97520" y="365173"/>
                  </a:lnTo>
                  <a:lnTo>
                    <a:pt x="94541" y="365476"/>
                  </a:lnTo>
                  <a:lnTo>
                    <a:pt x="91561" y="365678"/>
                  </a:lnTo>
                  <a:lnTo>
                    <a:pt x="88582" y="365812"/>
                  </a:lnTo>
                  <a:lnTo>
                    <a:pt x="82622" y="365962"/>
                  </a:lnTo>
                  <a:lnTo>
                    <a:pt x="64744" y="366071"/>
                  </a:lnTo>
                  <a:lnTo>
                    <a:pt x="61765" y="365083"/>
                  </a:lnTo>
                  <a:lnTo>
                    <a:pt x="58784" y="363432"/>
                  </a:lnTo>
                  <a:lnTo>
                    <a:pt x="49846" y="35715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60"/>
            <p:cNvSpPr/>
            <p:nvPr/>
          </p:nvSpPr>
          <p:spPr>
            <a:xfrm>
              <a:off x="4133982" y="4839891"/>
              <a:ext cx="129950" cy="455415"/>
            </a:xfrm>
            <a:custGeom>
              <a:avLst/>
              <a:gdLst/>
              <a:ahLst/>
              <a:cxnLst/>
              <a:rect l="0" t="0" r="0" b="0"/>
              <a:pathLst>
                <a:path w="129950" h="455415">
                  <a:moveTo>
                    <a:pt x="0" y="0"/>
                  </a:moveTo>
                  <a:lnTo>
                    <a:pt x="0" y="4740"/>
                  </a:lnTo>
                  <a:lnTo>
                    <a:pt x="993" y="6136"/>
                  </a:lnTo>
                  <a:lnTo>
                    <a:pt x="2648" y="7067"/>
                  </a:lnTo>
                  <a:lnTo>
                    <a:pt x="4745" y="7688"/>
                  </a:lnTo>
                  <a:lnTo>
                    <a:pt x="8130" y="10086"/>
                  </a:lnTo>
                  <a:lnTo>
                    <a:pt x="12372" y="13669"/>
                  </a:lnTo>
                  <a:lnTo>
                    <a:pt x="17187" y="18043"/>
                  </a:lnTo>
                  <a:lnTo>
                    <a:pt x="21391" y="22942"/>
                  </a:lnTo>
                  <a:lnTo>
                    <a:pt x="25186" y="28193"/>
                  </a:lnTo>
                  <a:lnTo>
                    <a:pt x="28710" y="33678"/>
                  </a:lnTo>
                  <a:lnTo>
                    <a:pt x="32052" y="39319"/>
                  </a:lnTo>
                  <a:lnTo>
                    <a:pt x="35273" y="45064"/>
                  </a:lnTo>
                  <a:lnTo>
                    <a:pt x="38414" y="50879"/>
                  </a:lnTo>
                  <a:lnTo>
                    <a:pt x="42494" y="56739"/>
                  </a:lnTo>
                  <a:lnTo>
                    <a:pt x="47201" y="62631"/>
                  </a:lnTo>
                  <a:lnTo>
                    <a:pt x="52326" y="68543"/>
                  </a:lnTo>
                  <a:lnTo>
                    <a:pt x="57728" y="74469"/>
                  </a:lnTo>
                  <a:lnTo>
                    <a:pt x="69028" y="86344"/>
                  </a:lnTo>
                  <a:lnTo>
                    <a:pt x="73829" y="92289"/>
                  </a:lnTo>
                  <a:lnTo>
                    <a:pt x="78024" y="98237"/>
                  </a:lnTo>
                  <a:lnTo>
                    <a:pt x="81812" y="104186"/>
                  </a:lnTo>
                  <a:lnTo>
                    <a:pt x="85332" y="111130"/>
                  </a:lnTo>
                  <a:lnTo>
                    <a:pt x="88672" y="118734"/>
                  </a:lnTo>
                  <a:lnTo>
                    <a:pt x="91891" y="126781"/>
                  </a:lnTo>
                  <a:lnTo>
                    <a:pt x="95031" y="134130"/>
                  </a:lnTo>
                  <a:lnTo>
                    <a:pt x="101168" y="147587"/>
                  </a:lnTo>
                  <a:lnTo>
                    <a:pt x="104195" y="154946"/>
                  </a:lnTo>
                  <a:lnTo>
                    <a:pt x="107207" y="162828"/>
                  </a:lnTo>
                  <a:lnTo>
                    <a:pt x="113201" y="179524"/>
                  </a:lnTo>
                  <a:lnTo>
                    <a:pt x="119176" y="196866"/>
                  </a:lnTo>
                  <a:lnTo>
                    <a:pt x="121166" y="204666"/>
                  </a:lnTo>
                  <a:lnTo>
                    <a:pt x="123378" y="218624"/>
                  </a:lnTo>
                  <a:lnTo>
                    <a:pt x="124961" y="226116"/>
                  </a:lnTo>
                  <a:lnTo>
                    <a:pt x="127010" y="234088"/>
                  </a:lnTo>
                  <a:lnTo>
                    <a:pt x="129369" y="242379"/>
                  </a:lnTo>
                  <a:lnTo>
                    <a:pt x="129949" y="249890"/>
                  </a:lnTo>
                  <a:lnTo>
                    <a:pt x="127943" y="263528"/>
                  </a:lnTo>
                  <a:lnTo>
                    <a:pt x="127011" y="270935"/>
                  </a:lnTo>
                  <a:lnTo>
                    <a:pt x="126390" y="278850"/>
                  </a:lnTo>
                  <a:lnTo>
                    <a:pt x="125700" y="294589"/>
                  </a:lnTo>
                  <a:lnTo>
                    <a:pt x="125394" y="308199"/>
                  </a:lnTo>
                  <a:lnTo>
                    <a:pt x="122608" y="320862"/>
                  </a:lnTo>
                  <a:lnTo>
                    <a:pt x="120475" y="327018"/>
                  </a:lnTo>
                  <a:lnTo>
                    <a:pt x="118060" y="333106"/>
                  </a:lnTo>
                  <a:lnTo>
                    <a:pt x="115457" y="339148"/>
                  </a:lnTo>
                  <a:lnTo>
                    <a:pt x="109915" y="351154"/>
                  </a:lnTo>
                  <a:lnTo>
                    <a:pt x="104141" y="363104"/>
                  </a:lnTo>
                  <a:lnTo>
                    <a:pt x="101211" y="368077"/>
                  </a:lnTo>
                  <a:lnTo>
                    <a:pt x="98265" y="372385"/>
                  </a:lnTo>
                  <a:lnTo>
                    <a:pt x="95307" y="376249"/>
                  </a:lnTo>
                  <a:lnTo>
                    <a:pt x="92342" y="380808"/>
                  </a:lnTo>
                  <a:lnTo>
                    <a:pt x="89372" y="385833"/>
                  </a:lnTo>
                  <a:lnTo>
                    <a:pt x="86399" y="391167"/>
                  </a:lnTo>
                  <a:lnTo>
                    <a:pt x="83423" y="395715"/>
                  </a:lnTo>
                  <a:lnTo>
                    <a:pt x="80446" y="399740"/>
                  </a:lnTo>
                  <a:lnTo>
                    <a:pt x="77469" y="403415"/>
                  </a:lnTo>
                  <a:lnTo>
                    <a:pt x="74490" y="406858"/>
                  </a:lnTo>
                  <a:lnTo>
                    <a:pt x="71511" y="410144"/>
                  </a:lnTo>
                  <a:lnTo>
                    <a:pt x="65553" y="416442"/>
                  </a:lnTo>
                  <a:lnTo>
                    <a:pt x="59594" y="422549"/>
                  </a:lnTo>
                  <a:lnTo>
                    <a:pt x="55621" y="425567"/>
                  </a:lnTo>
                  <a:lnTo>
                    <a:pt x="50986" y="428570"/>
                  </a:lnTo>
                  <a:lnTo>
                    <a:pt x="45909" y="431564"/>
                  </a:lnTo>
                  <a:lnTo>
                    <a:pt x="41532" y="434553"/>
                  </a:lnTo>
                  <a:lnTo>
                    <a:pt x="37620" y="437538"/>
                  </a:lnTo>
                  <a:lnTo>
                    <a:pt x="28951" y="444717"/>
                  </a:lnTo>
                  <a:lnTo>
                    <a:pt x="25117" y="448344"/>
                  </a:lnTo>
                  <a:lnTo>
                    <a:pt x="22704" y="450701"/>
                  </a:lnTo>
                  <a:lnTo>
                    <a:pt x="20102" y="452272"/>
                  </a:lnTo>
                  <a:lnTo>
                    <a:pt x="17374" y="453318"/>
                  </a:lnTo>
                  <a:lnTo>
                    <a:pt x="8939" y="45541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61"/>
            <p:cNvSpPr/>
            <p:nvPr/>
          </p:nvSpPr>
          <p:spPr>
            <a:xfrm>
              <a:off x="4375339" y="5009554"/>
              <a:ext cx="80453" cy="1"/>
            </a:xfrm>
            <a:custGeom>
              <a:avLst/>
              <a:gdLst/>
              <a:ahLst/>
              <a:cxnLst/>
              <a:rect l="0" t="0" r="0" b="0"/>
              <a:pathLst>
                <a:path w="80453" h="1">
                  <a:moveTo>
                    <a:pt x="0" y="0"/>
                  </a:moveTo>
                  <a:lnTo>
                    <a:pt x="8045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62"/>
            <p:cNvSpPr/>
            <p:nvPr/>
          </p:nvSpPr>
          <p:spPr>
            <a:xfrm>
              <a:off x="4339582" y="5080992"/>
              <a:ext cx="116210" cy="17860"/>
            </a:xfrm>
            <a:custGeom>
              <a:avLst/>
              <a:gdLst/>
              <a:ahLst/>
              <a:cxnLst/>
              <a:rect l="0" t="0" r="0" b="0"/>
              <a:pathLst>
                <a:path w="116210" h="17860">
                  <a:moveTo>
                    <a:pt x="0" y="0"/>
                  </a:moveTo>
                  <a:lnTo>
                    <a:pt x="0" y="7689"/>
                  </a:lnTo>
                  <a:lnTo>
                    <a:pt x="993" y="8103"/>
                  </a:lnTo>
                  <a:lnTo>
                    <a:pt x="2648" y="8378"/>
                  </a:lnTo>
                  <a:lnTo>
                    <a:pt x="4745" y="8562"/>
                  </a:lnTo>
                  <a:lnTo>
                    <a:pt x="7136" y="8684"/>
                  </a:lnTo>
                  <a:lnTo>
                    <a:pt x="16267" y="8898"/>
                  </a:lnTo>
                  <a:lnTo>
                    <a:pt x="26892" y="8920"/>
                  </a:lnTo>
                  <a:lnTo>
                    <a:pt x="30840" y="9916"/>
                  </a:lnTo>
                  <a:lnTo>
                    <a:pt x="34466" y="11571"/>
                  </a:lnTo>
                  <a:lnTo>
                    <a:pt x="37875" y="13667"/>
                  </a:lnTo>
                  <a:lnTo>
                    <a:pt x="42135" y="15064"/>
                  </a:lnTo>
                  <a:lnTo>
                    <a:pt x="46962" y="15996"/>
                  </a:lnTo>
                  <a:lnTo>
                    <a:pt x="52166" y="16618"/>
                  </a:lnTo>
                  <a:lnTo>
                    <a:pt x="57622" y="17032"/>
                  </a:lnTo>
                  <a:lnTo>
                    <a:pt x="63246" y="17307"/>
                  </a:lnTo>
                  <a:lnTo>
                    <a:pt x="78003" y="17696"/>
                  </a:lnTo>
                  <a:lnTo>
                    <a:pt x="116209" y="1785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63"/>
            <p:cNvSpPr/>
            <p:nvPr/>
          </p:nvSpPr>
          <p:spPr>
            <a:xfrm>
              <a:off x="4536254" y="4805459"/>
              <a:ext cx="223468" cy="534495"/>
            </a:xfrm>
            <a:custGeom>
              <a:avLst/>
              <a:gdLst/>
              <a:ahLst/>
              <a:cxnLst/>
              <a:rect l="0" t="0" r="0" b="0"/>
              <a:pathLst>
                <a:path w="223468" h="534495">
                  <a:moveTo>
                    <a:pt x="151954" y="150517"/>
                  </a:moveTo>
                  <a:lnTo>
                    <a:pt x="156699" y="145777"/>
                  </a:lnTo>
                  <a:lnTo>
                    <a:pt x="158098" y="143388"/>
                  </a:lnTo>
                  <a:lnTo>
                    <a:pt x="161058" y="135286"/>
                  </a:lnTo>
                  <a:lnTo>
                    <a:pt x="166791" y="126601"/>
                  </a:lnTo>
                  <a:lnTo>
                    <a:pt x="171881" y="112132"/>
                  </a:lnTo>
                  <a:lnTo>
                    <a:pt x="175709" y="102700"/>
                  </a:lnTo>
                  <a:lnTo>
                    <a:pt x="177864" y="91811"/>
                  </a:lnTo>
                  <a:lnTo>
                    <a:pt x="178652" y="76212"/>
                  </a:lnTo>
                  <a:lnTo>
                    <a:pt x="178736" y="62465"/>
                  </a:lnTo>
                  <a:lnTo>
                    <a:pt x="177755" y="58082"/>
                  </a:lnTo>
                  <a:lnTo>
                    <a:pt x="171691" y="43917"/>
                  </a:lnTo>
                  <a:lnTo>
                    <a:pt x="171071" y="40755"/>
                  </a:lnTo>
                  <a:lnTo>
                    <a:pt x="167735" y="34596"/>
                  </a:lnTo>
                  <a:lnTo>
                    <a:pt x="162940" y="28552"/>
                  </a:lnTo>
                  <a:lnTo>
                    <a:pt x="157499" y="22558"/>
                  </a:lnTo>
                  <a:lnTo>
                    <a:pt x="151770" y="16587"/>
                  </a:lnTo>
                  <a:lnTo>
                    <a:pt x="148851" y="13605"/>
                  </a:lnTo>
                  <a:lnTo>
                    <a:pt x="145913" y="11618"/>
                  </a:lnTo>
                  <a:lnTo>
                    <a:pt x="139999" y="9409"/>
                  </a:lnTo>
                  <a:lnTo>
                    <a:pt x="136038" y="8820"/>
                  </a:lnTo>
                  <a:lnTo>
                    <a:pt x="131411" y="8428"/>
                  </a:lnTo>
                  <a:lnTo>
                    <a:pt x="126340" y="8166"/>
                  </a:lnTo>
                  <a:lnTo>
                    <a:pt x="121966" y="6999"/>
                  </a:lnTo>
                  <a:lnTo>
                    <a:pt x="118057" y="5229"/>
                  </a:lnTo>
                  <a:lnTo>
                    <a:pt x="114457" y="3057"/>
                  </a:lnTo>
                  <a:lnTo>
                    <a:pt x="110072" y="1609"/>
                  </a:lnTo>
                  <a:lnTo>
                    <a:pt x="105161" y="643"/>
                  </a:lnTo>
                  <a:lnTo>
                    <a:pt x="99900" y="0"/>
                  </a:lnTo>
                  <a:lnTo>
                    <a:pt x="95401" y="563"/>
                  </a:lnTo>
                  <a:lnTo>
                    <a:pt x="91408" y="1930"/>
                  </a:lnTo>
                  <a:lnTo>
                    <a:pt x="87752" y="3835"/>
                  </a:lnTo>
                  <a:lnTo>
                    <a:pt x="83328" y="5104"/>
                  </a:lnTo>
                  <a:lnTo>
                    <a:pt x="78393" y="5950"/>
                  </a:lnTo>
                  <a:lnTo>
                    <a:pt x="73116" y="6514"/>
                  </a:lnTo>
                  <a:lnTo>
                    <a:pt x="68606" y="7882"/>
                  </a:lnTo>
                  <a:lnTo>
                    <a:pt x="64605" y="9787"/>
                  </a:lnTo>
                  <a:lnTo>
                    <a:pt x="60944" y="12048"/>
                  </a:lnTo>
                  <a:lnTo>
                    <a:pt x="56517" y="13556"/>
                  </a:lnTo>
                  <a:lnTo>
                    <a:pt x="51580" y="14561"/>
                  </a:lnTo>
                  <a:lnTo>
                    <a:pt x="46302" y="15232"/>
                  </a:lnTo>
                  <a:lnTo>
                    <a:pt x="41790" y="16671"/>
                  </a:lnTo>
                  <a:lnTo>
                    <a:pt x="37789" y="18622"/>
                  </a:lnTo>
                  <a:lnTo>
                    <a:pt x="34128" y="20915"/>
                  </a:lnTo>
                  <a:lnTo>
                    <a:pt x="27412" y="26110"/>
                  </a:lnTo>
                  <a:lnTo>
                    <a:pt x="21116" y="31725"/>
                  </a:lnTo>
                  <a:lnTo>
                    <a:pt x="15008" y="37528"/>
                  </a:lnTo>
                  <a:lnTo>
                    <a:pt x="12981" y="40465"/>
                  </a:lnTo>
                  <a:lnTo>
                    <a:pt x="9136" y="49338"/>
                  </a:lnTo>
                  <a:lnTo>
                    <a:pt x="4717" y="55278"/>
                  </a:lnTo>
                  <a:lnTo>
                    <a:pt x="3141" y="59243"/>
                  </a:lnTo>
                  <a:lnTo>
                    <a:pt x="923" y="73312"/>
                  </a:lnTo>
                  <a:lnTo>
                    <a:pt x="173" y="87458"/>
                  </a:lnTo>
                  <a:lnTo>
                    <a:pt x="44" y="99422"/>
                  </a:lnTo>
                  <a:lnTo>
                    <a:pt x="0" y="116502"/>
                  </a:lnTo>
                  <a:lnTo>
                    <a:pt x="989" y="119903"/>
                  </a:lnTo>
                  <a:lnTo>
                    <a:pt x="4738" y="126328"/>
                  </a:lnTo>
                  <a:lnTo>
                    <a:pt x="9714" y="132490"/>
                  </a:lnTo>
                  <a:lnTo>
                    <a:pt x="12432" y="135523"/>
                  </a:lnTo>
                  <a:lnTo>
                    <a:pt x="14244" y="138537"/>
                  </a:lnTo>
                  <a:lnTo>
                    <a:pt x="17787" y="147518"/>
                  </a:lnTo>
                  <a:lnTo>
                    <a:pt x="24686" y="156464"/>
                  </a:lnTo>
                  <a:lnTo>
                    <a:pt x="30168" y="162421"/>
                  </a:lnTo>
                  <a:lnTo>
                    <a:pt x="33020" y="164407"/>
                  </a:lnTo>
                  <a:lnTo>
                    <a:pt x="38839" y="166612"/>
                  </a:lnTo>
                  <a:lnTo>
                    <a:pt x="42774" y="168193"/>
                  </a:lnTo>
                  <a:lnTo>
                    <a:pt x="47384" y="170238"/>
                  </a:lnTo>
                  <a:lnTo>
                    <a:pt x="52443" y="172594"/>
                  </a:lnTo>
                  <a:lnTo>
                    <a:pt x="56810" y="174165"/>
                  </a:lnTo>
                  <a:lnTo>
                    <a:pt x="60715" y="175212"/>
                  </a:lnTo>
                  <a:lnTo>
                    <a:pt x="64310" y="175910"/>
                  </a:lnTo>
                  <a:lnTo>
                    <a:pt x="70955" y="179332"/>
                  </a:lnTo>
                  <a:lnTo>
                    <a:pt x="74116" y="181633"/>
                  </a:lnTo>
                  <a:lnTo>
                    <a:pt x="80279" y="184190"/>
                  </a:lnTo>
                  <a:lnTo>
                    <a:pt x="86328" y="185327"/>
                  </a:lnTo>
                  <a:lnTo>
                    <a:pt x="92328" y="185832"/>
                  </a:lnTo>
                  <a:lnTo>
                    <a:pt x="96312" y="185967"/>
                  </a:lnTo>
                  <a:lnTo>
                    <a:pt x="106035" y="186116"/>
                  </a:lnTo>
                  <a:lnTo>
                    <a:pt x="110416" y="185164"/>
                  </a:lnTo>
                  <a:lnTo>
                    <a:pt x="114330" y="183537"/>
                  </a:lnTo>
                  <a:lnTo>
                    <a:pt x="117932" y="181460"/>
                  </a:lnTo>
                  <a:lnTo>
                    <a:pt x="124583" y="179153"/>
                  </a:lnTo>
                  <a:lnTo>
                    <a:pt x="130851" y="178127"/>
                  </a:lnTo>
                  <a:lnTo>
                    <a:pt x="136946" y="177671"/>
                  </a:lnTo>
                  <a:lnTo>
                    <a:pt x="139962" y="176558"/>
                  </a:lnTo>
                  <a:lnTo>
                    <a:pt x="145962" y="172673"/>
                  </a:lnTo>
                  <a:lnTo>
                    <a:pt x="151940" y="167641"/>
                  </a:lnTo>
                  <a:lnTo>
                    <a:pt x="154925" y="164910"/>
                  </a:lnTo>
                  <a:lnTo>
                    <a:pt x="156914" y="162097"/>
                  </a:lnTo>
                  <a:lnTo>
                    <a:pt x="159125" y="156325"/>
                  </a:lnTo>
                  <a:lnTo>
                    <a:pt x="160708" y="154389"/>
                  </a:lnTo>
                  <a:lnTo>
                    <a:pt x="162756" y="153099"/>
                  </a:lnTo>
                  <a:lnTo>
                    <a:pt x="165115" y="152238"/>
                  </a:lnTo>
                  <a:lnTo>
                    <a:pt x="170385" y="148636"/>
                  </a:lnTo>
                  <a:lnTo>
                    <a:pt x="176037" y="143728"/>
                  </a:lnTo>
                  <a:lnTo>
                    <a:pt x="181860" y="138240"/>
                  </a:lnTo>
                  <a:lnTo>
                    <a:pt x="183810" y="135387"/>
                  </a:lnTo>
                  <a:lnTo>
                    <a:pt x="187197" y="125460"/>
                  </a:lnTo>
                  <a:lnTo>
                    <a:pt x="193753" y="116941"/>
                  </a:lnTo>
                  <a:lnTo>
                    <a:pt x="195363" y="111451"/>
                  </a:lnTo>
                  <a:lnTo>
                    <a:pt x="196600" y="95063"/>
                  </a:lnTo>
                  <a:lnTo>
                    <a:pt x="196650" y="88011"/>
                  </a:lnTo>
                  <a:lnTo>
                    <a:pt x="196650" y="109000"/>
                  </a:lnTo>
                  <a:lnTo>
                    <a:pt x="195657" y="111925"/>
                  </a:lnTo>
                  <a:lnTo>
                    <a:pt x="190506" y="120782"/>
                  </a:lnTo>
                  <a:lnTo>
                    <a:pt x="188953" y="126719"/>
                  </a:lnTo>
                  <a:lnTo>
                    <a:pt x="188079" y="140379"/>
                  </a:lnTo>
                  <a:lnTo>
                    <a:pt x="187784" y="156636"/>
                  </a:lnTo>
                  <a:lnTo>
                    <a:pt x="187711" y="263660"/>
                  </a:lnTo>
                  <a:lnTo>
                    <a:pt x="190359" y="278194"/>
                  </a:lnTo>
                  <a:lnTo>
                    <a:pt x="193854" y="293583"/>
                  </a:lnTo>
                  <a:lnTo>
                    <a:pt x="195407" y="307037"/>
                  </a:lnTo>
                  <a:lnTo>
                    <a:pt x="196098" y="319631"/>
                  </a:lnTo>
                  <a:lnTo>
                    <a:pt x="196405" y="331843"/>
                  </a:lnTo>
                  <a:lnTo>
                    <a:pt x="196617" y="361821"/>
                  </a:lnTo>
                  <a:lnTo>
                    <a:pt x="199284" y="373745"/>
                  </a:lnTo>
                  <a:lnTo>
                    <a:pt x="202787" y="386651"/>
                  </a:lnTo>
                  <a:lnTo>
                    <a:pt x="204343" y="402310"/>
                  </a:lnTo>
                  <a:lnTo>
                    <a:pt x="207684" y="413899"/>
                  </a:lnTo>
                  <a:lnTo>
                    <a:pt x="209965" y="418379"/>
                  </a:lnTo>
                  <a:lnTo>
                    <a:pt x="212501" y="428648"/>
                  </a:lnTo>
                  <a:lnTo>
                    <a:pt x="213627" y="439827"/>
                  </a:lnTo>
                  <a:lnTo>
                    <a:pt x="214128" y="451409"/>
                  </a:lnTo>
                  <a:lnTo>
                    <a:pt x="214410" y="469086"/>
                  </a:lnTo>
                  <a:lnTo>
                    <a:pt x="215442" y="474022"/>
                  </a:lnTo>
                  <a:lnTo>
                    <a:pt x="221588" y="489072"/>
                  </a:lnTo>
                  <a:lnTo>
                    <a:pt x="222911" y="501192"/>
                  </a:lnTo>
                  <a:lnTo>
                    <a:pt x="223303" y="517351"/>
                  </a:lnTo>
                  <a:lnTo>
                    <a:pt x="223467" y="53449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64"/>
            <p:cNvSpPr/>
            <p:nvPr/>
          </p:nvSpPr>
          <p:spPr>
            <a:xfrm>
              <a:off x="2524937" y="4813101"/>
              <a:ext cx="44697" cy="500027"/>
            </a:xfrm>
            <a:custGeom>
              <a:avLst/>
              <a:gdLst/>
              <a:ahLst/>
              <a:cxnLst/>
              <a:rect l="0" t="0" r="0" b="0"/>
              <a:pathLst>
                <a:path w="44697" h="500027">
                  <a:moveTo>
                    <a:pt x="0" y="0"/>
                  </a:moveTo>
                  <a:lnTo>
                    <a:pt x="0" y="4740"/>
                  </a:lnTo>
                  <a:lnTo>
                    <a:pt x="993" y="6137"/>
                  </a:lnTo>
                  <a:lnTo>
                    <a:pt x="2649" y="7068"/>
                  </a:lnTo>
                  <a:lnTo>
                    <a:pt x="4746" y="7689"/>
                  </a:lnTo>
                  <a:lnTo>
                    <a:pt x="6143" y="9094"/>
                  </a:lnTo>
                  <a:lnTo>
                    <a:pt x="7075" y="11025"/>
                  </a:lnTo>
                  <a:lnTo>
                    <a:pt x="8111" y="15814"/>
                  </a:lnTo>
                  <a:lnTo>
                    <a:pt x="8571" y="21250"/>
                  </a:lnTo>
                  <a:lnTo>
                    <a:pt x="9687" y="25081"/>
                  </a:lnTo>
                  <a:lnTo>
                    <a:pt x="11424" y="29619"/>
                  </a:lnTo>
                  <a:lnTo>
                    <a:pt x="13576" y="34629"/>
                  </a:lnTo>
                  <a:lnTo>
                    <a:pt x="15010" y="38961"/>
                  </a:lnTo>
                  <a:lnTo>
                    <a:pt x="15966" y="42842"/>
                  </a:lnTo>
                  <a:lnTo>
                    <a:pt x="17312" y="55689"/>
                  </a:lnTo>
                  <a:lnTo>
                    <a:pt x="17501" y="60939"/>
                  </a:lnTo>
                  <a:lnTo>
                    <a:pt x="18620" y="66423"/>
                  </a:lnTo>
                  <a:lnTo>
                    <a:pt x="20359" y="72063"/>
                  </a:lnTo>
                  <a:lnTo>
                    <a:pt x="22512" y="77808"/>
                  </a:lnTo>
                  <a:lnTo>
                    <a:pt x="23947" y="84614"/>
                  </a:lnTo>
                  <a:lnTo>
                    <a:pt x="24904" y="92129"/>
                  </a:lnTo>
                  <a:lnTo>
                    <a:pt x="25967" y="107423"/>
                  </a:lnTo>
                  <a:lnTo>
                    <a:pt x="26440" y="120835"/>
                  </a:lnTo>
                  <a:lnTo>
                    <a:pt x="27559" y="128182"/>
                  </a:lnTo>
                  <a:lnTo>
                    <a:pt x="29298" y="136056"/>
                  </a:lnTo>
                  <a:lnTo>
                    <a:pt x="31451" y="144282"/>
                  </a:lnTo>
                  <a:lnTo>
                    <a:pt x="32886" y="151750"/>
                  </a:lnTo>
                  <a:lnTo>
                    <a:pt x="33843" y="158714"/>
                  </a:lnTo>
                  <a:lnTo>
                    <a:pt x="34906" y="172735"/>
                  </a:lnTo>
                  <a:lnTo>
                    <a:pt x="35379" y="188889"/>
                  </a:lnTo>
                  <a:lnTo>
                    <a:pt x="35742" y="259014"/>
                  </a:lnTo>
                  <a:lnTo>
                    <a:pt x="35754" y="294691"/>
                  </a:lnTo>
                  <a:lnTo>
                    <a:pt x="36748" y="302625"/>
                  </a:lnTo>
                  <a:lnTo>
                    <a:pt x="38404" y="309898"/>
                  </a:lnTo>
                  <a:lnTo>
                    <a:pt x="40501" y="316732"/>
                  </a:lnTo>
                  <a:lnTo>
                    <a:pt x="41899" y="324264"/>
                  </a:lnTo>
                  <a:lnTo>
                    <a:pt x="42831" y="332262"/>
                  </a:lnTo>
                  <a:lnTo>
                    <a:pt x="43453" y="340571"/>
                  </a:lnTo>
                  <a:lnTo>
                    <a:pt x="43867" y="349086"/>
                  </a:lnTo>
                  <a:lnTo>
                    <a:pt x="44327" y="366486"/>
                  </a:lnTo>
                  <a:lnTo>
                    <a:pt x="44674" y="413416"/>
                  </a:lnTo>
                  <a:lnTo>
                    <a:pt x="44696" y="484656"/>
                  </a:lnTo>
                  <a:lnTo>
                    <a:pt x="43702" y="486815"/>
                  </a:lnTo>
                  <a:lnTo>
                    <a:pt x="42047" y="488254"/>
                  </a:lnTo>
                  <a:lnTo>
                    <a:pt x="39950" y="489214"/>
                  </a:lnTo>
                  <a:lnTo>
                    <a:pt x="38552" y="490846"/>
                  </a:lnTo>
                  <a:lnTo>
                    <a:pt x="37620" y="492927"/>
                  </a:lnTo>
                  <a:lnTo>
                    <a:pt x="35766" y="500026"/>
                  </a:lnTo>
                  <a:lnTo>
                    <a:pt x="35759" y="495311"/>
                  </a:lnTo>
                  <a:lnTo>
                    <a:pt x="34765" y="492927"/>
                  </a:lnTo>
                  <a:lnTo>
                    <a:pt x="33109" y="490345"/>
                  </a:lnTo>
                  <a:lnTo>
                    <a:pt x="31012" y="487631"/>
                  </a:lnTo>
                  <a:lnTo>
                    <a:pt x="29614" y="484829"/>
                  </a:lnTo>
                  <a:lnTo>
                    <a:pt x="28682" y="481970"/>
                  </a:lnTo>
                  <a:lnTo>
                    <a:pt x="27646" y="475154"/>
                  </a:lnTo>
                  <a:lnTo>
                    <a:pt x="27063" y="460161"/>
                  </a:lnTo>
                  <a:lnTo>
                    <a:pt x="26927" y="448925"/>
                  </a:lnTo>
                  <a:lnTo>
                    <a:pt x="25897" y="443151"/>
                  </a:lnTo>
                  <a:lnTo>
                    <a:pt x="24217" y="437317"/>
                  </a:lnTo>
                  <a:lnTo>
                    <a:pt x="22104" y="431443"/>
                  </a:lnTo>
                  <a:lnTo>
                    <a:pt x="20696" y="425543"/>
                  </a:lnTo>
                  <a:lnTo>
                    <a:pt x="19756" y="419624"/>
                  </a:lnTo>
                  <a:lnTo>
                    <a:pt x="18713" y="407758"/>
                  </a:lnTo>
                  <a:lnTo>
                    <a:pt x="18249" y="395869"/>
                  </a:lnTo>
                  <a:lnTo>
                    <a:pt x="17878" y="34825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265"/>
            <p:cNvSpPr/>
            <p:nvPr/>
          </p:nvSpPr>
          <p:spPr>
            <a:xfrm>
              <a:off x="2507059" y="4616648"/>
              <a:ext cx="2645985" cy="919759"/>
            </a:xfrm>
            <a:custGeom>
              <a:avLst/>
              <a:gdLst/>
              <a:ahLst/>
              <a:cxnLst/>
              <a:rect l="0" t="0" r="0" b="0"/>
              <a:pathLst>
                <a:path w="2645985" h="919759">
                  <a:moveTo>
                    <a:pt x="17878" y="312540"/>
                  </a:moveTo>
                  <a:lnTo>
                    <a:pt x="17878" y="286808"/>
                  </a:lnTo>
                  <a:lnTo>
                    <a:pt x="20527" y="275968"/>
                  </a:lnTo>
                  <a:lnTo>
                    <a:pt x="24021" y="264535"/>
                  </a:lnTo>
                  <a:lnTo>
                    <a:pt x="26449" y="239840"/>
                  </a:lnTo>
                  <a:lnTo>
                    <a:pt x="26708" y="224963"/>
                  </a:lnTo>
                  <a:lnTo>
                    <a:pt x="29418" y="213755"/>
                  </a:lnTo>
                  <a:lnTo>
                    <a:pt x="32939" y="202159"/>
                  </a:lnTo>
                  <a:lnTo>
                    <a:pt x="35915" y="185466"/>
                  </a:lnTo>
                  <a:lnTo>
                    <a:pt x="40131" y="177349"/>
                  </a:lnTo>
                  <a:lnTo>
                    <a:pt x="49937" y="164053"/>
                  </a:lnTo>
                  <a:lnTo>
                    <a:pt x="53532" y="154883"/>
                  </a:lnTo>
                  <a:lnTo>
                    <a:pt x="68786" y="131786"/>
                  </a:lnTo>
                  <a:lnTo>
                    <a:pt x="71681" y="129530"/>
                  </a:lnTo>
                  <a:lnTo>
                    <a:pt x="92577" y="119474"/>
                  </a:lnTo>
                  <a:lnTo>
                    <a:pt x="114630" y="111792"/>
                  </a:lnTo>
                  <a:lnTo>
                    <a:pt x="137343" y="101936"/>
                  </a:lnTo>
                  <a:lnTo>
                    <a:pt x="160959" y="98959"/>
                  </a:lnTo>
                  <a:lnTo>
                    <a:pt x="173840" y="97560"/>
                  </a:lnTo>
                  <a:lnTo>
                    <a:pt x="206389" y="91223"/>
                  </a:lnTo>
                  <a:lnTo>
                    <a:pt x="283287" y="83236"/>
                  </a:lnTo>
                  <a:lnTo>
                    <a:pt x="358188" y="80535"/>
                  </a:lnTo>
                  <a:lnTo>
                    <a:pt x="438857" y="73314"/>
                  </a:lnTo>
                  <a:lnTo>
                    <a:pt x="507471" y="71685"/>
                  </a:lnTo>
                  <a:lnTo>
                    <a:pt x="586143" y="66730"/>
                  </a:lnTo>
                  <a:lnTo>
                    <a:pt x="668458" y="60418"/>
                  </a:lnTo>
                  <a:lnTo>
                    <a:pt x="734384" y="54930"/>
                  </a:lnTo>
                  <a:lnTo>
                    <a:pt x="805787" y="52853"/>
                  </a:lnTo>
                  <a:lnTo>
                    <a:pt x="883164" y="46563"/>
                  </a:lnTo>
                  <a:lnTo>
                    <a:pt x="960875" y="40287"/>
                  </a:lnTo>
                  <a:lnTo>
                    <a:pt x="1037034" y="36621"/>
                  </a:lnTo>
                  <a:lnTo>
                    <a:pt x="1117999" y="33251"/>
                  </a:lnTo>
                  <a:lnTo>
                    <a:pt x="1180146" y="28704"/>
                  </a:lnTo>
                  <a:lnTo>
                    <a:pt x="1258688" y="27168"/>
                  </a:lnTo>
                  <a:lnTo>
                    <a:pt x="1338726" y="25872"/>
                  </a:lnTo>
                  <a:lnTo>
                    <a:pt x="1400712" y="20675"/>
                  </a:lnTo>
                  <a:lnTo>
                    <a:pt x="1463112" y="18693"/>
                  </a:lnTo>
                  <a:lnTo>
                    <a:pt x="1625160" y="17893"/>
                  </a:lnTo>
                  <a:lnTo>
                    <a:pt x="1723157" y="10796"/>
                  </a:lnTo>
                  <a:lnTo>
                    <a:pt x="1801098" y="9299"/>
                  </a:lnTo>
                  <a:lnTo>
                    <a:pt x="1904874" y="8962"/>
                  </a:lnTo>
                  <a:lnTo>
                    <a:pt x="1990889" y="1867"/>
                  </a:lnTo>
                  <a:lnTo>
                    <a:pt x="2067586" y="246"/>
                  </a:lnTo>
                  <a:lnTo>
                    <a:pt x="2377652" y="0"/>
                  </a:lnTo>
                  <a:lnTo>
                    <a:pt x="2451952" y="9677"/>
                  </a:lnTo>
                  <a:lnTo>
                    <a:pt x="2476072" y="15949"/>
                  </a:lnTo>
                  <a:lnTo>
                    <a:pt x="2504936" y="18601"/>
                  </a:lnTo>
                  <a:lnTo>
                    <a:pt x="2520050" y="24877"/>
                  </a:lnTo>
                  <a:lnTo>
                    <a:pt x="2523292" y="25515"/>
                  </a:lnTo>
                  <a:lnTo>
                    <a:pt x="2529542" y="28869"/>
                  </a:lnTo>
                  <a:lnTo>
                    <a:pt x="2551872" y="48903"/>
                  </a:lnTo>
                  <a:lnTo>
                    <a:pt x="2553446" y="51453"/>
                  </a:lnTo>
                  <a:lnTo>
                    <a:pt x="2556654" y="59784"/>
                  </a:lnTo>
                  <a:lnTo>
                    <a:pt x="2560925" y="65597"/>
                  </a:lnTo>
                  <a:lnTo>
                    <a:pt x="2562461" y="69528"/>
                  </a:lnTo>
                  <a:lnTo>
                    <a:pt x="2564926" y="87450"/>
                  </a:lnTo>
                  <a:lnTo>
                    <a:pt x="2565452" y="111066"/>
                  </a:lnTo>
                  <a:lnTo>
                    <a:pt x="2565532" y="210205"/>
                  </a:lnTo>
                  <a:lnTo>
                    <a:pt x="2562884" y="222739"/>
                  </a:lnTo>
                  <a:lnTo>
                    <a:pt x="2559389" y="234925"/>
                  </a:lnTo>
                  <a:lnTo>
                    <a:pt x="2557145" y="261563"/>
                  </a:lnTo>
                  <a:lnTo>
                    <a:pt x="2556757" y="286521"/>
                  </a:lnTo>
                  <a:lnTo>
                    <a:pt x="2556596" y="366499"/>
                  </a:lnTo>
                  <a:lnTo>
                    <a:pt x="2561339" y="393020"/>
                  </a:lnTo>
                  <a:lnTo>
                    <a:pt x="2565698" y="428647"/>
                  </a:lnTo>
                  <a:lnTo>
                    <a:pt x="2571430" y="455421"/>
                  </a:lnTo>
                  <a:lnTo>
                    <a:pt x="2574563" y="482206"/>
                  </a:lnTo>
                  <a:lnTo>
                    <a:pt x="2580348" y="508993"/>
                  </a:lnTo>
                  <a:lnTo>
                    <a:pt x="2583497" y="535782"/>
                  </a:lnTo>
                  <a:lnTo>
                    <a:pt x="2590278" y="562571"/>
                  </a:lnTo>
                  <a:lnTo>
                    <a:pt x="2598578" y="589360"/>
                  </a:lnTo>
                  <a:lnTo>
                    <a:pt x="2606335" y="616149"/>
                  </a:lnTo>
                  <a:lnTo>
                    <a:pt x="2610068" y="642938"/>
                  </a:lnTo>
                  <a:lnTo>
                    <a:pt x="2617023" y="669727"/>
                  </a:lnTo>
                  <a:lnTo>
                    <a:pt x="2625374" y="695524"/>
                  </a:lnTo>
                  <a:lnTo>
                    <a:pt x="2633146" y="717168"/>
                  </a:lnTo>
                  <a:lnTo>
                    <a:pt x="2636883" y="741000"/>
                  </a:lnTo>
                  <a:lnTo>
                    <a:pt x="2643892" y="767333"/>
                  </a:lnTo>
                  <a:lnTo>
                    <a:pt x="2645572" y="791643"/>
                  </a:lnTo>
                  <a:lnTo>
                    <a:pt x="2645930" y="818869"/>
                  </a:lnTo>
                  <a:lnTo>
                    <a:pt x="2645984" y="869034"/>
                  </a:lnTo>
                  <a:lnTo>
                    <a:pt x="2644991" y="872052"/>
                  </a:lnTo>
                  <a:lnTo>
                    <a:pt x="2639841" y="881039"/>
                  </a:lnTo>
                  <a:lnTo>
                    <a:pt x="2637414" y="891202"/>
                  </a:lnTo>
                  <a:lnTo>
                    <a:pt x="2629381" y="900502"/>
                  </a:lnTo>
                  <a:lnTo>
                    <a:pt x="2612825" y="901776"/>
                  </a:lnTo>
                  <a:lnTo>
                    <a:pt x="2608734" y="904490"/>
                  </a:lnTo>
                  <a:lnTo>
                    <a:pt x="2606252" y="906603"/>
                  </a:lnTo>
                  <a:lnTo>
                    <a:pt x="2603605" y="908011"/>
                  </a:lnTo>
                  <a:lnTo>
                    <a:pt x="2598015" y="909576"/>
                  </a:lnTo>
                  <a:lnTo>
                    <a:pt x="2518755" y="910828"/>
                  </a:lnTo>
                  <a:lnTo>
                    <a:pt x="2478999" y="910828"/>
                  </a:lnTo>
                  <a:lnTo>
                    <a:pt x="2474073" y="911821"/>
                  </a:lnTo>
                  <a:lnTo>
                    <a:pt x="2461402" y="916965"/>
                  </a:lnTo>
                  <a:lnTo>
                    <a:pt x="2439828" y="919206"/>
                  </a:lnTo>
                  <a:lnTo>
                    <a:pt x="2361791" y="919753"/>
                  </a:lnTo>
                  <a:lnTo>
                    <a:pt x="2118943" y="919758"/>
                  </a:lnTo>
                  <a:lnTo>
                    <a:pt x="2040775" y="911656"/>
                  </a:lnTo>
                  <a:lnTo>
                    <a:pt x="1963418" y="910901"/>
                  </a:lnTo>
                  <a:lnTo>
                    <a:pt x="1882244" y="904698"/>
                  </a:lnTo>
                  <a:lnTo>
                    <a:pt x="1793705" y="901152"/>
                  </a:lnTo>
                  <a:lnTo>
                    <a:pt x="1714537" y="894243"/>
                  </a:lnTo>
                  <a:lnTo>
                    <a:pt x="1645444" y="887084"/>
                  </a:lnTo>
                  <a:lnTo>
                    <a:pt x="1563060" y="879700"/>
                  </a:lnTo>
                  <a:lnTo>
                    <a:pt x="1492581" y="868888"/>
                  </a:lnTo>
                  <a:lnTo>
                    <a:pt x="1342103" y="845333"/>
                  </a:lnTo>
                  <a:lnTo>
                    <a:pt x="1221267" y="835172"/>
                  </a:lnTo>
                  <a:lnTo>
                    <a:pt x="1158985" y="827116"/>
                  </a:lnTo>
                  <a:lnTo>
                    <a:pt x="1096498" y="823186"/>
                  </a:lnTo>
                  <a:lnTo>
                    <a:pt x="1033949" y="817281"/>
                  </a:lnTo>
                  <a:lnTo>
                    <a:pt x="971382" y="809248"/>
                  </a:lnTo>
                  <a:lnTo>
                    <a:pt x="904066" y="805324"/>
                  </a:lnTo>
                  <a:lnTo>
                    <a:pt x="817269" y="797862"/>
                  </a:lnTo>
                  <a:lnTo>
                    <a:pt x="753119" y="794674"/>
                  </a:lnTo>
                  <a:lnTo>
                    <a:pt x="685223" y="788879"/>
                  </a:lnTo>
                  <a:lnTo>
                    <a:pt x="620630" y="786721"/>
                  </a:lnTo>
                  <a:lnTo>
                    <a:pt x="385321" y="785820"/>
                  </a:lnTo>
                  <a:lnTo>
                    <a:pt x="299860" y="785814"/>
                  </a:lnTo>
                  <a:lnTo>
                    <a:pt x="226375" y="792881"/>
                  </a:lnTo>
                  <a:lnTo>
                    <a:pt x="144962" y="794634"/>
                  </a:lnTo>
                  <a:lnTo>
                    <a:pt x="67370" y="794740"/>
                  </a:lnTo>
                  <a:lnTo>
                    <a:pt x="61798" y="795732"/>
                  </a:lnTo>
                  <a:lnTo>
                    <a:pt x="48218" y="800879"/>
                  </a:lnTo>
                  <a:lnTo>
                    <a:pt x="20072" y="803563"/>
                  </a:lnTo>
                  <a:lnTo>
                    <a:pt x="9" y="803672"/>
                  </a:lnTo>
                  <a:lnTo>
                    <a:pt x="2" y="798528"/>
                  </a:lnTo>
                  <a:lnTo>
                    <a:pt x="0" y="800724"/>
                  </a:lnTo>
                  <a:lnTo>
                    <a:pt x="994" y="801707"/>
                  </a:lnTo>
                  <a:lnTo>
                    <a:pt x="2649" y="802362"/>
                  </a:lnTo>
                  <a:lnTo>
                    <a:pt x="8939" y="80367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JK=2s, KL=s+2, and JL=5s-10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if K is between J and L</a:t>
            </a:r>
            <a:endParaRPr lang="en-US" dirty="0"/>
          </a:p>
        </p:txBody>
      </p:sp>
      <p:grpSp>
        <p:nvGrpSpPr>
          <p:cNvPr id="99" name="Group 98"/>
          <p:cNvGrpSpPr/>
          <p:nvPr/>
        </p:nvGrpSpPr>
        <p:grpSpPr>
          <a:xfrm>
            <a:off x="978466" y="2616408"/>
            <a:ext cx="7705537" cy="3812968"/>
            <a:chOff x="978466" y="2616408"/>
            <a:chExt cx="7705537" cy="3812968"/>
          </a:xfrm>
        </p:grpSpPr>
        <p:sp>
          <p:nvSpPr>
            <p:cNvPr id="4" name="SMARTInkAnnotation125"/>
            <p:cNvSpPr/>
            <p:nvPr/>
          </p:nvSpPr>
          <p:spPr>
            <a:xfrm>
              <a:off x="1926051" y="3053962"/>
              <a:ext cx="2860446" cy="85479"/>
            </a:xfrm>
            <a:custGeom>
              <a:avLst/>
              <a:gdLst/>
              <a:ahLst/>
              <a:cxnLst/>
              <a:rect l="0" t="0" r="0" b="0"/>
              <a:pathLst>
                <a:path w="2860446" h="85479">
                  <a:moveTo>
                    <a:pt x="26781" y="35710"/>
                  </a:moveTo>
                  <a:lnTo>
                    <a:pt x="26781" y="26812"/>
                  </a:lnTo>
                  <a:lnTo>
                    <a:pt x="26781" y="75765"/>
                  </a:lnTo>
                  <a:lnTo>
                    <a:pt x="27775" y="77296"/>
                  </a:lnTo>
                  <a:lnTo>
                    <a:pt x="29430" y="78317"/>
                  </a:lnTo>
                  <a:lnTo>
                    <a:pt x="34478" y="79955"/>
                  </a:lnTo>
                  <a:lnTo>
                    <a:pt x="40098" y="80238"/>
                  </a:lnTo>
                  <a:lnTo>
                    <a:pt x="41619" y="79286"/>
                  </a:lnTo>
                  <a:lnTo>
                    <a:pt x="42632" y="77659"/>
                  </a:lnTo>
                  <a:lnTo>
                    <a:pt x="43308" y="75582"/>
                  </a:lnTo>
                  <a:lnTo>
                    <a:pt x="44752" y="74198"/>
                  </a:lnTo>
                  <a:lnTo>
                    <a:pt x="46707" y="73274"/>
                  </a:lnTo>
                  <a:lnTo>
                    <a:pt x="52237" y="71793"/>
                  </a:lnTo>
                  <a:lnTo>
                    <a:pt x="53685" y="70679"/>
                  </a:lnTo>
                  <a:lnTo>
                    <a:pt x="55642" y="68944"/>
                  </a:lnTo>
                  <a:lnTo>
                    <a:pt x="57941" y="66796"/>
                  </a:lnTo>
                  <a:lnTo>
                    <a:pt x="59473" y="64371"/>
                  </a:lnTo>
                  <a:lnTo>
                    <a:pt x="60495" y="61763"/>
                  </a:lnTo>
                  <a:lnTo>
                    <a:pt x="61176" y="59031"/>
                  </a:lnTo>
                  <a:lnTo>
                    <a:pt x="62623" y="57210"/>
                  </a:lnTo>
                  <a:lnTo>
                    <a:pt x="64581" y="55997"/>
                  </a:lnTo>
                  <a:lnTo>
                    <a:pt x="66880" y="55188"/>
                  </a:lnTo>
                  <a:lnTo>
                    <a:pt x="68412" y="53656"/>
                  </a:lnTo>
                  <a:lnTo>
                    <a:pt x="69434" y="51643"/>
                  </a:lnTo>
                  <a:lnTo>
                    <a:pt x="71073" y="46023"/>
                  </a:lnTo>
                  <a:lnTo>
                    <a:pt x="71208" y="44569"/>
                  </a:lnTo>
                  <a:lnTo>
                    <a:pt x="71298" y="42608"/>
                  </a:lnTo>
                  <a:lnTo>
                    <a:pt x="71357" y="40308"/>
                  </a:lnTo>
                  <a:lnTo>
                    <a:pt x="72390" y="37783"/>
                  </a:lnTo>
                  <a:lnTo>
                    <a:pt x="74073" y="35108"/>
                  </a:lnTo>
                  <a:lnTo>
                    <a:pt x="79163" y="28425"/>
                  </a:lnTo>
                  <a:lnTo>
                    <a:pt x="78588" y="26884"/>
                  </a:lnTo>
                  <a:lnTo>
                    <a:pt x="77211" y="24865"/>
                  </a:lnTo>
                  <a:lnTo>
                    <a:pt x="75299" y="22527"/>
                  </a:lnTo>
                  <a:lnTo>
                    <a:pt x="74025" y="19976"/>
                  </a:lnTo>
                  <a:lnTo>
                    <a:pt x="73176" y="17283"/>
                  </a:lnTo>
                  <a:lnTo>
                    <a:pt x="71813" y="10573"/>
                  </a:lnTo>
                  <a:lnTo>
                    <a:pt x="70707" y="9029"/>
                  </a:lnTo>
                  <a:lnTo>
                    <a:pt x="68978" y="7009"/>
                  </a:lnTo>
                  <a:lnTo>
                    <a:pt x="62915" y="401"/>
                  </a:lnTo>
                  <a:lnTo>
                    <a:pt x="57904" y="112"/>
                  </a:lnTo>
                  <a:lnTo>
                    <a:pt x="55476" y="1064"/>
                  </a:lnTo>
                  <a:lnTo>
                    <a:pt x="52864" y="2691"/>
                  </a:lnTo>
                  <a:lnTo>
                    <a:pt x="50129" y="4767"/>
                  </a:lnTo>
                  <a:lnTo>
                    <a:pt x="44442" y="7075"/>
                  </a:lnTo>
                  <a:lnTo>
                    <a:pt x="41535" y="7690"/>
                  </a:lnTo>
                  <a:lnTo>
                    <a:pt x="39597" y="9092"/>
                  </a:lnTo>
                  <a:lnTo>
                    <a:pt x="38305" y="11019"/>
                  </a:lnTo>
                  <a:lnTo>
                    <a:pt x="37443" y="13296"/>
                  </a:lnTo>
                  <a:lnTo>
                    <a:pt x="35876" y="15807"/>
                  </a:lnTo>
                  <a:lnTo>
                    <a:pt x="33838" y="18472"/>
                  </a:lnTo>
                  <a:lnTo>
                    <a:pt x="31485" y="21241"/>
                  </a:lnTo>
                  <a:lnTo>
                    <a:pt x="28924" y="24079"/>
                  </a:lnTo>
                  <a:lnTo>
                    <a:pt x="23430" y="29879"/>
                  </a:lnTo>
                  <a:lnTo>
                    <a:pt x="14752" y="38722"/>
                  </a:lnTo>
                  <a:lnTo>
                    <a:pt x="12802" y="41687"/>
                  </a:lnTo>
                  <a:lnTo>
                    <a:pt x="11503" y="44656"/>
                  </a:lnTo>
                  <a:lnTo>
                    <a:pt x="10636" y="47626"/>
                  </a:lnTo>
                  <a:lnTo>
                    <a:pt x="9065" y="50600"/>
                  </a:lnTo>
                  <a:lnTo>
                    <a:pt x="7024" y="53574"/>
                  </a:lnTo>
                  <a:lnTo>
                    <a:pt x="4671" y="56549"/>
                  </a:lnTo>
                  <a:lnTo>
                    <a:pt x="3102" y="59524"/>
                  </a:lnTo>
                  <a:lnTo>
                    <a:pt x="2056" y="62500"/>
                  </a:lnTo>
                  <a:lnTo>
                    <a:pt x="377" y="69664"/>
                  </a:lnTo>
                  <a:lnTo>
                    <a:pt x="239" y="71245"/>
                  </a:lnTo>
                  <a:lnTo>
                    <a:pt x="148" y="73290"/>
                  </a:lnTo>
                  <a:lnTo>
                    <a:pt x="0" y="78962"/>
                  </a:lnTo>
                  <a:lnTo>
                    <a:pt x="981" y="79427"/>
                  </a:lnTo>
                  <a:lnTo>
                    <a:pt x="7664" y="80235"/>
                  </a:lnTo>
                  <a:lnTo>
                    <a:pt x="9070" y="81268"/>
                  </a:lnTo>
                  <a:lnTo>
                    <a:pt x="11001" y="82949"/>
                  </a:lnTo>
                  <a:lnTo>
                    <a:pt x="13281" y="85062"/>
                  </a:lnTo>
                  <a:lnTo>
                    <a:pt x="14802" y="85478"/>
                  </a:lnTo>
                  <a:lnTo>
                    <a:pt x="15815" y="84764"/>
                  </a:lnTo>
                  <a:lnTo>
                    <a:pt x="16491" y="83295"/>
                  </a:lnTo>
                  <a:lnTo>
                    <a:pt x="17934" y="82316"/>
                  </a:lnTo>
                  <a:lnTo>
                    <a:pt x="25420" y="80616"/>
                  </a:lnTo>
                  <a:lnTo>
                    <a:pt x="31123" y="80434"/>
                  </a:lnTo>
                  <a:lnTo>
                    <a:pt x="32656" y="79417"/>
                  </a:lnTo>
                  <a:lnTo>
                    <a:pt x="33677" y="77746"/>
                  </a:lnTo>
                  <a:lnTo>
                    <a:pt x="34358" y="75640"/>
                  </a:lnTo>
                  <a:lnTo>
                    <a:pt x="35806" y="74236"/>
                  </a:lnTo>
                  <a:lnTo>
                    <a:pt x="37764" y="73300"/>
                  </a:lnTo>
                  <a:lnTo>
                    <a:pt x="40062" y="72676"/>
                  </a:lnTo>
                  <a:lnTo>
                    <a:pt x="41595" y="71268"/>
                  </a:lnTo>
                  <a:lnTo>
                    <a:pt x="42616" y="69337"/>
                  </a:lnTo>
                  <a:lnTo>
                    <a:pt x="44256" y="63850"/>
                  </a:lnTo>
                  <a:lnTo>
                    <a:pt x="44390" y="62407"/>
                  </a:lnTo>
                  <a:lnTo>
                    <a:pt x="44480" y="60453"/>
                  </a:lnTo>
                  <a:lnTo>
                    <a:pt x="44624" y="54929"/>
                  </a:lnTo>
                  <a:lnTo>
                    <a:pt x="44659" y="35854"/>
                  </a:lnTo>
                  <a:lnTo>
                    <a:pt x="43666" y="34813"/>
                  </a:lnTo>
                  <a:lnTo>
                    <a:pt x="36963" y="28033"/>
                  </a:lnTo>
                  <a:lnTo>
                    <a:pt x="36549" y="28608"/>
                  </a:lnTo>
                  <a:lnTo>
                    <a:pt x="36273" y="29983"/>
                  </a:lnTo>
                  <a:lnTo>
                    <a:pt x="35830" y="34578"/>
                  </a:lnTo>
                  <a:lnTo>
                    <a:pt x="34800" y="34955"/>
                  </a:lnTo>
                  <a:lnTo>
                    <a:pt x="28033" y="35610"/>
                  </a:lnTo>
                  <a:lnTo>
                    <a:pt x="27616" y="36635"/>
                  </a:lnTo>
                  <a:lnTo>
                    <a:pt x="27338" y="38311"/>
                  </a:lnTo>
                  <a:lnTo>
                    <a:pt x="26791" y="44530"/>
                  </a:lnTo>
                  <a:lnTo>
                    <a:pt x="26781" y="53536"/>
                  </a:lnTo>
                  <a:lnTo>
                    <a:pt x="764135" y="53569"/>
                  </a:lnTo>
                  <a:lnTo>
                    <a:pt x="787214" y="50923"/>
                  </a:lnTo>
                  <a:lnTo>
                    <a:pt x="798931" y="48828"/>
                  </a:lnTo>
                  <a:lnTo>
                    <a:pt x="819896" y="46501"/>
                  </a:lnTo>
                  <a:lnTo>
                    <a:pt x="909029" y="44712"/>
                  </a:lnTo>
                  <a:lnTo>
                    <a:pt x="1669881" y="44639"/>
                  </a:lnTo>
                  <a:lnTo>
                    <a:pt x="1698968" y="41993"/>
                  </a:lnTo>
                  <a:lnTo>
                    <a:pt x="1713677" y="39898"/>
                  </a:lnTo>
                  <a:lnTo>
                    <a:pt x="1743264" y="37571"/>
                  </a:lnTo>
                  <a:lnTo>
                    <a:pt x="1811467" y="36947"/>
                  </a:lnTo>
                  <a:lnTo>
                    <a:pt x="1825426" y="38519"/>
                  </a:lnTo>
                  <a:lnTo>
                    <a:pt x="1839699" y="40559"/>
                  </a:lnTo>
                  <a:lnTo>
                    <a:pt x="1868800" y="42826"/>
                  </a:lnTo>
                  <a:lnTo>
                    <a:pt x="1957684" y="44480"/>
                  </a:lnTo>
                  <a:lnTo>
                    <a:pt x="2047030" y="41979"/>
                  </a:lnTo>
                  <a:lnTo>
                    <a:pt x="2075832" y="39488"/>
                  </a:lnTo>
                  <a:lnTo>
                    <a:pt x="2101876" y="41688"/>
                  </a:lnTo>
                  <a:lnTo>
                    <a:pt x="2172727" y="44251"/>
                  </a:lnTo>
                  <a:lnTo>
                    <a:pt x="2694911" y="44639"/>
                  </a:lnTo>
                  <a:lnTo>
                    <a:pt x="2707770" y="41993"/>
                  </a:lnTo>
                  <a:lnTo>
                    <a:pt x="2713981" y="39898"/>
                  </a:lnTo>
                  <a:lnTo>
                    <a:pt x="2726177" y="37571"/>
                  </a:lnTo>
                  <a:lnTo>
                    <a:pt x="2745449" y="36077"/>
                  </a:lnTo>
                  <a:lnTo>
                    <a:pt x="2749032" y="34963"/>
                  </a:lnTo>
                  <a:lnTo>
                    <a:pt x="2752414" y="33227"/>
                  </a:lnTo>
                  <a:lnTo>
                    <a:pt x="2755662" y="31078"/>
                  </a:lnTo>
                  <a:lnTo>
                    <a:pt x="2764568" y="28690"/>
                  </a:lnTo>
                  <a:lnTo>
                    <a:pt x="2783876" y="26892"/>
                  </a:lnTo>
                  <a:lnTo>
                    <a:pt x="2786569" y="25862"/>
                  </a:lnTo>
                  <a:lnTo>
                    <a:pt x="2789357" y="24184"/>
                  </a:lnTo>
                  <a:lnTo>
                    <a:pt x="2796224" y="19101"/>
                  </a:lnTo>
                  <a:lnTo>
                    <a:pt x="2799811" y="18406"/>
                  </a:lnTo>
                  <a:lnTo>
                    <a:pt x="2802159" y="18221"/>
                  </a:lnTo>
                  <a:lnTo>
                    <a:pt x="2803724" y="17105"/>
                  </a:lnTo>
                  <a:lnTo>
                    <a:pt x="2804767" y="15369"/>
                  </a:lnTo>
                  <a:lnTo>
                    <a:pt x="2806837" y="8970"/>
                  </a:lnTo>
                  <a:lnTo>
                    <a:pt x="2806850" y="8930"/>
                  </a:lnTo>
                  <a:lnTo>
                    <a:pt x="2806853" y="100"/>
                  </a:lnTo>
                  <a:lnTo>
                    <a:pt x="2799157" y="0"/>
                  </a:lnTo>
                  <a:lnTo>
                    <a:pt x="2795818" y="2641"/>
                  </a:lnTo>
                  <a:lnTo>
                    <a:pt x="2793536" y="4734"/>
                  </a:lnTo>
                  <a:lnTo>
                    <a:pt x="2791022" y="6129"/>
                  </a:lnTo>
                  <a:lnTo>
                    <a:pt x="2781679" y="8553"/>
                  </a:lnTo>
                  <a:lnTo>
                    <a:pt x="2780138" y="9668"/>
                  </a:lnTo>
                  <a:lnTo>
                    <a:pt x="2778118" y="11403"/>
                  </a:lnTo>
                  <a:lnTo>
                    <a:pt x="2775777" y="13552"/>
                  </a:lnTo>
                  <a:lnTo>
                    <a:pt x="2773223" y="14984"/>
                  </a:lnTo>
                  <a:lnTo>
                    <a:pt x="2767738" y="16577"/>
                  </a:lnTo>
                  <a:lnTo>
                    <a:pt x="2764884" y="17993"/>
                  </a:lnTo>
                  <a:lnTo>
                    <a:pt x="2761989" y="19930"/>
                  </a:lnTo>
                  <a:lnTo>
                    <a:pt x="2754951" y="25427"/>
                  </a:lnTo>
                  <a:lnTo>
                    <a:pt x="2753380" y="26870"/>
                  </a:lnTo>
                  <a:lnTo>
                    <a:pt x="2745674" y="34349"/>
                  </a:lnTo>
                  <a:lnTo>
                    <a:pt x="2745209" y="35795"/>
                  </a:lnTo>
                  <a:lnTo>
                    <a:pt x="2744899" y="37751"/>
                  </a:lnTo>
                  <a:lnTo>
                    <a:pt x="2744402" y="43278"/>
                  </a:lnTo>
                  <a:lnTo>
                    <a:pt x="2744361" y="44724"/>
                  </a:lnTo>
                  <a:lnTo>
                    <a:pt x="2744282" y="53165"/>
                  </a:lnTo>
                  <a:lnTo>
                    <a:pt x="2745275" y="54292"/>
                  </a:lnTo>
                  <a:lnTo>
                    <a:pt x="2751976" y="61222"/>
                  </a:lnTo>
                  <a:lnTo>
                    <a:pt x="2753384" y="61648"/>
                  </a:lnTo>
                  <a:lnTo>
                    <a:pt x="2800897" y="62498"/>
                  </a:lnTo>
                  <a:lnTo>
                    <a:pt x="2802882" y="61506"/>
                  </a:lnTo>
                  <a:lnTo>
                    <a:pt x="2804206" y="59852"/>
                  </a:lnTo>
                  <a:lnTo>
                    <a:pt x="2805089" y="57758"/>
                  </a:lnTo>
                  <a:lnTo>
                    <a:pt x="2806670" y="56362"/>
                  </a:lnTo>
                  <a:lnTo>
                    <a:pt x="2808718" y="55430"/>
                  </a:lnTo>
                  <a:lnTo>
                    <a:pt x="2811076" y="54810"/>
                  </a:lnTo>
                  <a:lnTo>
                    <a:pt x="2813641" y="53404"/>
                  </a:lnTo>
                  <a:lnTo>
                    <a:pt x="2816344" y="51475"/>
                  </a:lnTo>
                  <a:lnTo>
                    <a:pt x="2819140" y="49196"/>
                  </a:lnTo>
                  <a:lnTo>
                    <a:pt x="2821997" y="47677"/>
                  </a:lnTo>
                  <a:lnTo>
                    <a:pt x="2827820" y="45990"/>
                  </a:lnTo>
                  <a:lnTo>
                    <a:pt x="2829770" y="44547"/>
                  </a:lnTo>
                  <a:lnTo>
                    <a:pt x="2831071" y="42593"/>
                  </a:lnTo>
                  <a:lnTo>
                    <a:pt x="2831937" y="40299"/>
                  </a:lnTo>
                  <a:lnTo>
                    <a:pt x="2833508" y="37777"/>
                  </a:lnTo>
                  <a:lnTo>
                    <a:pt x="2835549" y="35103"/>
                  </a:lnTo>
                  <a:lnTo>
                    <a:pt x="2837902" y="32329"/>
                  </a:lnTo>
                  <a:lnTo>
                    <a:pt x="2839471" y="29487"/>
                  </a:lnTo>
                  <a:lnTo>
                    <a:pt x="2840517" y="26600"/>
                  </a:lnTo>
                  <a:lnTo>
                    <a:pt x="2841215" y="23684"/>
                  </a:lnTo>
                  <a:lnTo>
                    <a:pt x="2841680" y="20747"/>
                  </a:lnTo>
                  <a:lnTo>
                    <a:pt x="2841990" y="17797"/>
                  </a:lnTo>
                  <a:lnTo>
                    <a:pt x="2842487" y="10674"/>
                  </a:lnTo>
                  <a:lnTo>
                    <a:pt x="2842555" y="7054"/>
                  </a:lnTo>
                  <a:lnTo>
                    <a:pt x="2842606" y="404"/>
                  </a:lnTo>
                  <a:lnTo>
                    <a:pt x="2830167" y="27"/>
                  </a:lnTo>
                  <a:lnTo>
                    <a:pt x="2821850" y="2653"/>
                  </a:lnTo>
                  <a:lnTo>
                    <a:pt x="2816851" y="4742"/>
                  </a:lnTo>
                  <a:lnTo>
                    <a:pt x="2808648" y="7063"/>
                  </a:lnTo>
                  <a:lnTo>
                    <a:pt x="2805070" y="7682"/>
                  </a:lnTo>
                  <a:lnTo>
                    <a:pt x="2801691" y="9087"/>
                  </a:lnTo>
                  <a:lnTo>
                    <a:pt x="2798446" y="11016"/>
                  </a:lnTo>
                  <a:lnTo>
                    <a:pt x="2795289" y="13294"/>
                  </a:lnTo>
                  <a:lnTo>
                    <a:pt x="2792191" y="15805"/>
                  </a:lnTo>
                  <a:lnTo>
                    <a:pt x="2789133" y="18471"/>
                  </a:lnTo>
                  <a:lnTo>
                    <a:pt x="2786100" y="21240"/>
                  </a:lnTo>
                  <a:lnTo>
                    <a:pt x="2780082" y="26964"/>
                  </a:lnTo>
                  <a:lnTo>
                    <a:pt x="2777087" y="29879"/>
                  </a:lnTo>
                  <a:lnTo>
                    <a:pt x="2774096" y="31822"/>
                  </a:lnTo>
                  <a:lnTo>
                    <a:pt x="2768126" y="33982"/>
                  </a:lnTo>
                  <a:lnTo>
                    <a:pt x="2766137" y="35550"/>
                  </a:lnTo>
                  <a:lnTo>
                    <a:pt x="2764810" y="37588"/>
                  </a:lnTo>
                  <a:lnTo>
                    <a:pt x="2763926" y="39938"/>
                  </a:lnTo>
                  <a:lnTo>
                    <a:pt x="2763337" y="42497"/>
                  </a:lnTo>
                  <a:lnTo>
                    <a:pt x="2762943" y="45196"/>
                  </a:lnTo>
                  <a:lnTo>
                    <a:pt x="2762313" y="51915"/>
                  </a:lnTo>
                  <a:lnTo>
                    <a:pt x="2763254" y="53458"/>
                  </a:lnTo>
                  <a:lnTo>
                    <a:pt x="2764875" y="55480"/>
                  </a:lnTo>
                  <a:lnTo>
                    <a:pt x="2766949" y="57819"/>
                  </a:lnTo>
                  <a:lnTo>
                    <a:pt x="2768331" y="60371"/>
                  </a:lnTo>
                  <a:lnTo>
                    <a:pt x="2769253" y="63064"/>
                  </a:lnTo>
                  <a:lnTo>
                    <a:pt x="2769868" y="65852"/>
                  </a:lnTo>
                  <a:lnTo>
                    <a:pt x="2771271" y="67711"/>
                  </a:lnTo>
                  <a:lnTo>
                    <a:pt x="2773199" y="68950"/>
                  </a:lnTo>
                  <a:lnTo>
                    <a:pt x="2775478" y="69776"/>
                  </a:lnTo>
                  <a:lnTo>
                    <a:pt x="2777990" y="71319"/>
                  </a:lnTo>
                  <a:lnTo>
                    <a:pt x="2780658" y="73340"/>
                  </a:lnTo>
                  <a:lnTo>
                    <a:pt x="2783430" y="75679"/>
                  </a:lnTo>
                  <a:lnTo>
                    <a:pt x="2786272" y="77239"/>
                  </a:lnTo>
                  <a:lnTo>
                    <a:pt x="2792077" y="78972"/>
                  </a:lnTo>
                  <a:lnTo>
                    <a:pt x="2800930" y="79947"/>
                  </a:lnTo>
                  <a:lnTo>
                    <a:pt x="2803898" y="79092"/>
                  </a:lnTo>
                  <a:lnTo>
                    <a:pt x="2806869" y="77529"/>
                  </a:lnTo>
                  <a:lnTo>
                    <a:pt x="2809844" y="75496"/>
                  </a:lnTo>
                  <a:lnTo>
                    <a:pt x="2815797" y="73236"/>
                  </a:lnTo>
                  <a:lnTo>
                    <a:pt x="2827712" y="71785"/>
                  </a:lnTo>
                  <a:lnTo>
                    <a:pt x="2830691" y="70674"/>
                  </a:lnTo>
                  <a:lnTo>
                    <a:pt x="2833671" y="68941"/>
                  </a:lnTo>
                  <a:lnTo>
                    <a:pt x="2836650" y="66794"/>
                  </a:lnTo>
                  <a:lnTo>
                    <a:pt x="2838637" y="64370"/>
                  </a:lnTo>
                  <a:lnTo>
                    <a:pt x="2839961" y="61762"/>
                  </a:lnTo>
                  <a:lnTo>
                    <a:pt x="2840844" y="59031"/>
                  </a:lnTo>
                  <a:lnTo>
                    <a:pt x="2842426" y="56218"/>
                  </a:lnTo>
                  <a:lnTo>
                    <a:pt x="2844474" y="53351"/>
                  </a:lnTo>
                  <a:lnTo>
                    <a:pt x="2846832" y="50447"/>
                  </a:lnTo>
                  <a:lnTo>
                    <a:pt x="2849397" y="48511"/>
                  </a:lnTo>
                  <a:lnTo>
                    <a:pt x="2854897" y="46360"/>
                  </a:lnTo>
                  <a:lnTo>
                    <a:pt x="2856760" y="44794"/>
                  </a:lnTo>
                  <a:lnTo>
                    <a:pt x="2858003" y="42758"/>
                  </a:lnTo>
                  <a:lnTo>
                    <a:pt x="2858831" y="40409"/>
                  </a:lnTo>
                  <a:lnTo>
                    <a:pt x="2859384" y="37850"/>
                  </a:lnTo>
                  <a:lnTo>
                    <a:pt x="2859752" y="35152"/>
                  </a:lnTo>
                  <a:lnTo>
                    <a:pt x="2860445" y="27270"/>
                  </a:lnTo>
                  <a:lnTo>
                    <a:pt x="2859466" y="26114"/>
                  </a:lnTo>
                  <a:lnTo>
                    <a:pt x="2857820" y="24352"/>
                  </a:lnTo>
                  <a:lnTo>
                    <a:pt x="2855730" y="22184"/>
                  </a:lnTo>
                  <a:lnTo>
                    <a:pt x="2853343" y="20740"/>
                  </a:lnTo>
                  <a:lnTo>
                    <a:pt x="2848042" y="19135"/>
                  </a:lnTo>
                  <a:lnTo>
                    <a:pt x="2788975" y="1785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26"/>
            <p:cNvSpPr/>
            <p:nvPr/>
          </p:nvSpPr>
          <p:spPr>
            <a:xfrm>
              <a:off x="1729364" y="3357562"/>
              <a:ext cx="312861" cy="26790"/>
            </a:xfrm>
            <a:custGeom>
              <a:avLst/>
              <a:gdLst/>
              <a:ahLst/>
              <a:cxnLst/>
              <a:rect l="0" t="0" r="0" b="0"/>
              <a:pathLst>
                <a:path w="312861" h="26790">
                  <a:moveTo>
                    <a:pt x="8929" y="26789"/>
                  </a:moveTo>
                  <a:lnTo>
                    <a:pt x="0" y="26789"/>
                  </a:lnTo>
                  <a:lnTo>
                    <a:pt x="95833" y="26789"/>
                  </a:lnTo>
                  <a:lnTo>
                    <a:pt x="100635" y="25797"/>
                  </a:lnTo>
                  <a:lnTo>
                    <a:pt x="104829" y="24143"/>
                  </a:lnTo>
                  <a:lnTo>
                    <a:pt x="108619" y="22049"/>
                  </a:lnTo>
                  <a:lnTo>
                    <a:pt x="113132" y="20652"/>
                  </a:lnTo>
                  <a:lnTo>
                    <a:pt x="118127" y="19721"/>
                  </a:lnTo>
                  <a:lnTo>
                    <a:pt x="123444" y="19101"/>
                  </a:lnTo>
                  <a:lnTo>
                    <a:pt x="128975" y="18687"/>
                  </a:lnTo>
                  <a:lnTo>
                    <a:pt x="134648" y="18411"/>
                  </a:lnTo>
                  <a:lnTo>
                    <a:pt x="146250" y="18105"/>
                  </a:lnTo>
                  <a:lnTo>
                    <a:pt x="193681" y="17869"/>
                  </a:lnTo>
                  <a:lnTo>
                    <a:pt x="198644" y="16873"/>
                  </a:lnTo>
                  <a:lnTo>
                    <a:pt x="202946" y="15218"/>
                  </a:lnTo>
                  <a:lnTo>
                    <a:pt x="206807" y="13122"/>
                  </a:lnTo>
                  <a:lnTo>
                    <a:pt x="211368" y="11724"/>
                  </a:lnTo>
                  <a:lnTo>
                    <a:pt x="216394" y="10793"/>
                  </a:lnTo>
                  <a:lnTo>
                    <a:pt x="221732" y="10172"/>
                  </a:lnTo>
                  <a:lnTo>
                    <a:pt x="230311" y="9482"/>
                  </a:lnTo>
                  <a:lnTo>
                    <a:pt x="238429" y="9175"/>
                  </a:lnTo>
                  <a:lnTo>
                    <a:pt x="264274" y="8951"/>
                  </a:lnTo>
                  <a:lnTo>
                    <a:pt x="299200" y="8930"/>
                  </a:lnTo>
                  <a:lnTo>
                    <a:pt x="301767" y="7938"/>
                  </a:lnTo>
                  <a:lnTo>
                    <a:pt x="304471" y="6284"/>
                  </a:lnTo>
                  <a:lnTo>
                    <a:pt x="31286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27"/>
            <p:cNvSpPr/>
            <p:nvPr/>
          </p:nvSpPr>
          <p:spPr>
            <a:xfrm>
              <a:off x="1747232" y="3357562"/>
              <a:ext cx="196659" cy="276820"/>
            </a:xfrm>
            <a:custGeom>
              <a:avLst/>
              <a:gdLst/>
              <a:ahLst/>
              <a:cxnLst/>
              <a:rect l="0" t="0" r="0" b="0"/>
              <a:pathLst>
                <a:path w="196659" h="276820">
                  <a:moveTo>
                    <a:pt x="178783" y="0"/>
                  </a:moveTo>
                  <a:lnTo>
                    <a:pt x="171086" y="0"/>
                  </a:lnTo>
                  <a:lnTo>
                    <a:pt x="170672" y="993"/>
                  </a:lnTo>
                  <a:lnTo>
                    <a:pt x="170212" y="4741"/>
                  </a:lnTo>
                  <a:lnTo>
                    <a:pt x="169096" y="7129"/>
                  </a:lnTo>
                  <a:lnTo>
                    <a:pt x="163773" y="14239"/>
                  </a:lnTo>
                  <a:lnTo>
                    <a:pt x="162179" y="16251"/>
                  </a:lnTo>
                  <a:lnTo>
                    <a:pt x="161471" y="19790"/>
                  </a:lnTo>
                  <a:lnTo>
                    <a:pt x="161156" y="25663"/>
                  </a:lnTo>
                  <a:lnTo>
                    <a:pt x="160954" y="42956"/>
                  </a:lnTo>
                  <a:lnTo>
                    <a:pt x="160905" y="82073"/>
                  </a:lnTo>
                  <a:lnTo>
                    <a:pt x="161898" y="85473"/>
                  </a:lnTo>
                  <a:lnTo>
                    <a:pt x="165650" y="91897"/>
                  </a:lnTo>
                  <a:lnTo>
                    <a:pt x="167048" y="95991"/>
                  </a:lnTo>
                  <a:lnTo>
                    <a:pt x="167980" y="100705"/>
                  </a:lnTo>
                  <a:lnTo>
                    <a:pt x="168601" y="105832"/>
                  </a:lnTo>
                  <a:lnTo>
                    <a:pt x="170009" y="110242"/>
                  </a:lnTo>
                  <a:lnTo>
                    <a:pt x="174221" y="117789"/>
                  </a:lnTo>
                  <a:lnTo>
                    <a:pt x="175742" y="122182"/>
                  </a:lnTo>
                  <a:lnTo>
                    <a:pt x="176755" y="127095"/>
                  </a:lnTo>
                  <a:lnTo>
                    <a:pt x="177431" y="132355"/>
                  </a:lnTo>
                  <a:lnTo>
                    <a:pt x="180831" y="140846"/>
                  </a:lnTo>
                  <a:lnTo>
                    <a:pt x="183128" y="144498"/>
                  </a:lnTo>
                  <a:lnTo>
                    <a:pt x="184659" y="148918"/>
                  </a:lnTo>
                  <a:lnTo>
                    <a:pt x="185680" y="153849"/>
                  </a:lnTo>
                  <a:lnTo>
                    <a:pt x="186361" y="159121"/>
                  </a:lnTo>
                  <a:lnTo>
                    <a:pt x="189766" y="167624"/>
                  </a:lnTo>
                  <a:lnTo>
                    <a:pt x="193596" y="174711"/>
                  </a:lnTo>
                  <a:lnTo>
                    <a:pt x="195299" y="181167"/>
                  </a:lnTo>
                  <a:lnTo>
                    <a:pt x="195753" y="185271"/>
                  </a:lnTo>
                  <a:lnTo>
                    <a:pt x="196056" y="189990"/>
                  </a:lnTo>
                  <a:lnTo>
                    <a:pt x="196392" y="199534"/>
                  </a:lnTo>
                  <a:lnTo>
                    <a:pt x="196582" y="210485"/>
                  </a:lnTo>
                  <a:lnTo>
                    <a:pt x="196658" y="235115"/>
                  </a:lnTo>
                  <a:lnTo>
                    <a:pt x="195666" y="238103"/>
                  </a:lnTo>
                  <a:lnTo>
                    <a:pt x="191915" y="244068"/>
                  </a:lnTo>
                  <a:lnTo>
                    <a:pt x="186937" y="250027"/>
                  </a:lnTo>
                  <a:lnTo>
                    <a:pt x="184219" y="253005"/>
                  </a:lnTo>
                  <a:lnTo>
                    <a:pt x="181414" y="254990"/>
                  </a:lnTo>
                  <a:lnTo>
                    <a:pt x="175648" y="257196"/>
                  </a:lnTo>
                  <a:lnTo>
                    <a:pt x="173713" y="258777"/>
                  </a:lnTo>
                  <a:lnTo>
                    <a:pt x="172423" y="260822"/>
                  </a:lnTo>
                  <a:lnTo>
                    <a:pt x="171564" y="263179"/>
                  </a:lnTo>
                  <a:lnTo>
                    <a:pt x="169997" y="264749"/>
                  </a:lnTo>
                  <a:lnTo>
                    <a:pt x="167959" y="265796"/>
                  </a:lnTo>
                  <a:lnTo>
                    <a:pt x="162054" y="267952"/>
                  </a:lnTo>
                  <a:lnTo>
                    <a:pt x="157698" y="269916"/>
                  </a:lnTo>
                  <a:lnTo>
                    <a:pt x="152807" y="272217"/>
                  </a:lnTo>
                  <a:lnTo>
                    <a:pt x="148554" y="273752"/>
                  </a:lnTo>
                  <a:lnTo>
                    <a:pt x="144725" y="274775"/>
                  </a:lnTo>
                  <a:lnTo>
                    <a:pt x="141179" y="275457"/>
                  </a:lnTo>
                  <a:lnTo>
                    <a:pt x="136829" y="275911"/>
                  </a:lnTo>
                  <a:lnTo>
                    <a:pt x="131942" y="276215"/>
                  </a:lnTo>
                  <a:lnTo>
                    <a:pt x="122208" y="276551"/>
                  </a:lnTo>
                  <a:lnTo>
                    <a:pt x="110151" y="276740"/>
                  </a:lnTo>
                  <a:lnTo>
                    <a:pt x="60956" y="276819"/>
                  </a:lnTo>
                  <a:lnTo>
                    <a:pt x="57523" y="275828"/>
                  </a:lnTo>
                  <a:lnTo>
                    <a:pt x="54240" y="274174"/>
                  </a:lnTo>
                  <a:lnTo>
                    <a:pt x="51059" y="272080"/>
                  </a:lnTo>
                  <a:lnTo>
                    <a:pt x="46951" y="270683"/>
                  </a:lnTo>
                  <a:lnTo>
                    <a:pt x="42227" y="269753"/>
                  </a:lnTo>
                  <a:lnTo>
                    <a:pt x="37090" y="269132"/>
                  </a:lnTo>
                  <a:lnTo>
                    <a:pt x="32673" y="268718"/>
                  </a:lnTo>
                  <a:lnTo>
                    <a:pt x="28735" y="268443"/>
                  </a:lnTo>
                  <a:lnTo>
                    <a:pt x="25116" y="268258"/>
                  </a:lnTo>
                  <a:lnTo>
                    <a:pt x="22703" y="267144"/>
                  </a:lnTo>
                  <a:lnTo>
                    <a:pt x="21095" y="265408"/>
                  </a:lnTo>
                  <a:lnTo>
                    <a:pt x="20023" y="263259"/>
                  </a:lnTo>
                  <a:lnTo>
                    <a:pt x="17322" y="261827"/>
                  </a:lnTo>
                  <a:lnTo>
                    <a:pt x="13534" y="260871"/>
                  </a:lnTo>
                  <a:lnTo>
                    <a:pt x="0" y="25896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28"/>
            <p:cNvSpPr/>
            <p:nvPr/>
          </p:nvSpPr>
          <p:spPr>
            <a:xfrm>
              <a:off x="2954016" y="3054074"/>
              <a:ext cx="89391" cy="88798"/>
            </a:xfrm>
            <a:custGeom>
              <a:avLst/>
              <a:gdLst/>
              <a:ahLst/>
              <a:cxnLst/>
              <a:rect l="0" t="0" r="0" b="0"/>
              <a:pathLst>
                <a:path w="89391" h="88798">
                  <a:moveTo>
                    <a:pt x="17878" y="17738"/>
                  </a:moveTo>
                  <a:lnTo>
                    <a:pt x="13132" y="17738"/>
                  </a:lnTo>
                  <a:lnTo>
                    <a:pt x="11734" y="18730"/>
                  </a:lnTo>
                  <a:lnTo>
                    <a:pt x="10803" y="20384"/>
                  </a:lnTo>
                  <a:lnTo>
                    <a:pt x="9048" y="26300"/>
                  </a:lnTo>
                  <a:lnTo>
                    <a:pt x="8018" y="27415"/>
                  </a:lnTo>
                  <a:lnTo>
                    <a:pt x="4226" y="31299"/>
                  </a:lnTo>
                  <a:lnTo>
                    <a:pt x="2817" y="33724"/>
                  </a:lnTo>
                  <a:lnTo>
                    <a:pt x="1877" y="36333"/>
                  </a:lnTo>
                  <a:lnTo>
                    <a:pt x="1252" y="39064"/>
                  </a:lnTo>
                  <a:lnTo>
                    <a:pt x="834" y="41878"/>
                  </a:lnTo>
                  <a:lnTo>
                    <a:pt x="556" y="44745"/>
                  </a:lnTo>
                  <a:lnTo>
                    <a:pt x="110" y="51736"/>
                  </a:lnTo>
                  <a:lnTo>
                    <a:pt x="49" y="55338"/>
                  </a:lnTo>
                  <a:lnTo>
                    <a:pt x="0" y="78860"/>
                  </a:lnTo>
                  <a:lnTo>
                    <a:pt x="993" y="79322"/>
                  </a:lnTo>
                  <a:lnTo>
                    <a:pt x="2648" y="79630"/>
                  </a:lnTo>
                  <a:lnTo>
                    <a:pt x="4745" y="79835"/>
                  </a:lnTo>
                  <a:lnTo>
                    <a:pt x="7136" y="80964"/>
                  </a:lnTo>
                  <a:lnTo>
                    <a:pt x="9723" y="82709"/>
                  </a:lnTo>
                  <a:lnTo>
                    <a:pt x="16267" y="87898"/>
                  </a:lnTo>
                  <a:lnTo>
                    <a:pt x="17797" y="88324"/>
                  </a:lnTo>
                  <a:lnTo>
                    <a:pt x="19810" y="88608"/>
                  </a:lnTo>
                  <a:lnTo>
                    <a:pt x="22146" y="88797"/>
                  </a:lnTo>
                  <a:lnTo>
                    <a:pt x="24696" y="87931"/>
                  </a:lnTo>
                  <a:lnTo>
                    <a:pt x="27390" y="86362"/>
                  </a:lnTo>
                  <a:lnTo>
                    <a:pt x="30179" y="84323"/>
                  </a:lnTo>
                  <a:lnTo>
                    <a:pt x="33031" y="82964"/>
                  </a:lnTo>
                  <a:lnTo>
                    <a:pt x="35926" y="82058"/>
                  </a:lnTo>
                  <a:lnTo>
                    <a:pt x="38849" y="81454"/>
                  </a:lnTo>
                  <a:lnTo>
                    <a:pt x="41791" y="81051"/>
                  </a:lnTo>
                  <a:lnTo>
                    <a:pt x="44746" y="80783"/>
                  </a:lnTo>
                  <a:lnTo>
                    <a:pt x="47709" y="80604"/>
                  </a:lnTo>
                  <a:lnTo>
                    <a:pt x="53649" y="80405"/>
                  </a:lnTo>
                  <a:lnTo>
                    <a:pt x="56624" y="80352"/>
                  </a:lnTo>
                  <a:lnTo>
                    <a:pt x="59601" y="79325"/>
                  </a:lnTo>
                  <a:lnTo>
                    <a:pt x="62578" y="77647"/>
                  </a:lnTo>
                  <a:lnTo>
                    <a:pt x="65556" y="75537"/>
                  </a:lnTo>
                  <a:lnTo>
                    <a:pt x="68535" y="74130"/>
                  </a:lnTo>
                  <a:lnTo>
                    <a:pt x="71514" y="73192"/>
                  </a:lnTo>
                  <a:lnTo>
                    <a:pt x="74494" y="72567"/>
                  </a:lnTo>
                  <a:lnTo>
                    <a:pt x="76479" y="71158"/>
                  </a:lnTo>
                  <a:lnTo>
                    <a:pt x="77804" y="69226"/>
                  </a:lnTo>
                  <a:lnTo>
                    <a:pt x="78687" y="66946"/>
                  </a:lnTo>
                  <a:lnTo>
                    <a:pt x="80268" y="64434"/>
                  </a:lnTo>
                  <a:lnTo>
                    <a:pt x="82316" y="61767"/>
                  </a:lnTo>
                  <a:lnTo>
                    <a:pt x="84675" y="58997"/>
                  </a:lnTo>
                  <a:lnTo>
                    <a:pt x="86247" y="56158"/>
                  </a:lnTo>
                  <a:lnTo>
                    <a:pt x="87295" y="53273"/>
                  </a:lnTo>
                  <a:lnTo>
                    <a:pt x="87994" y="50358"/>
                  </a:lnTo>
                  <a:lnTo>
                    <a:pt x="88460" y="47422"/>
                  </a:lnTo>
                  <a:lnTo>
                    <a:pt x="88770" y="44473"/>
                  </a:lnTo>
                  <a:lnTo>
                    <a:pt x="88977" y="41514"/>
                  </a:lnTo>
                  <a:lnTo>
                    <a:pt x="89115" y="38550"/>
                  </a:lnTo>
                  <a:lnTo>
                    <a:pt x="89355" y="28428"/>
                  </a:lnTo>
                  <a:lnTo>
                    <a:pt x="89390" y="10463"/>
                  </a:lnTo>
                  <a:lnTo>
                    <a:pt x="88398" y="8919"/>
                  </a:lnTo>
                  <a:lnTo>
                    <a:pt x="86742" y="6898"/>
                  </a:lnTo>
                  <a:lnTo>
                    <a:pt x="84646" y="4558"/>
                  </a:lnTo>
                  <a:lnTo>
                    <a:pt x="82254" y="2998"/>
                  </a:lnTo>
                  <a:lnTo>
                    <a:pt x="79667" y="1958"/>
                  </a:lnTo>
                  <a:lnTo>
                    <a:pt x="73124" y="290"/>
                  </a:lnTo>
                  <a:lnTo>
                    <a:pt x="71594" y="152"/>
                  </a:lnTo>
                  <a:lnTo>
                    <a:pt x="69581" y="61"/>
                  </a:lnTo>
                  <a:lnTo>
                    <a:pt x="67244" y="0"/>
                  </a:lnTo>
                  <a:lnTo>
                    <a:pt x="64694" y="952"/>
                  </a:lnTo>
                  <a:lnTo>
                    <a:pt x="62001" y="2579"/>
                  </a:lnTo>
                  <a:lnTo>
                    <a:pt x="59212" y="4655"/>
                  </a:lnTo>
                  <a:lnTo>
                    <a:pt x="56360" y="6039"/>
                  </a:lnTo>
                  <a:lnTo>
                    <a:pt x="53465" y="6962"/>
                  </a:lnTo>
                  <a:lnTo>
                    <a:pt x="50542" y="7578"/>
                  </a:lnTo>
                  <a:lnTo>
                    <a:pt x="47600" y="8980"/>
                  </a:lnTo>
                  <a:lnTo>
                    <a:pt x="44645" y="10907"/>
                  </a:lnTo>
                  <a:lnTo>
                    <a:pt x="41682" y="13184"/>
                  </a:lnTo>
                  <a:lnTo>
                    <a:pt x="38714" y="15695"/>
                  </a:lnTo>
                  <a:lnTo>
                    <a:pt x="35742" y="18360"/>
                  </a:lnTo>
                  <a:lnTo>
                    <a:pt x="32767" y="21129"/>
                  </a:lnTo>
                  <a:lnTo>
                    <a:pt x="29790" y="22975"/>
                  </a:lnTo>
                  <a:lnTo>
                    <a:pt x="26813" y="24206"/>
                  </a:lnTo>
                  <a:lnTo>
                    <a:pt x="23834" y="25027"/>
                  </a:lnTo>
                  <a:lnTo>
                    <a:pt x="20856" y="26566"/>
                  </a:lnTo>
                  <a:lnTo>
                    <a:pt x="17877" y="28584"/>
                  </a:lnTo>
                  <a:lnTo>
                    <a:pt x="14897" y="30922"/>
                  </a:lnTo>
                  <a:lnTo>
                    <a:pt x="12911" y="34465"/>
                  </a:lnTo>
                  <a:lnTo>
                    <a:pt x="11587" y="38811"/>
                  </a:lnTo>
                  <a:lnTo>
                    <a:pt x="10704" y="43693"/>
                  </a:lnTo>
                  <a:lnTo>
                    <a:pt x="9123" y="46948"/>
                  </a:lnTo>
                  <a:lnTo>
                    <a:pt x="7074" y="49117"/>
                  </a:lnTo>
                  <a:lnTo>
                    <a:pt x="4716" y="50564"/>
                  </a:lnTo>
                  <a:lnTo>
                    <a:pt x="3144" y="52521"/>
                  </a:lnTo>
                  <a:lnTo>
                    <a:pt x="2096" y="54817"/>
                  </a:lnTo>
                  <a:lnTo>
                    <a:pt x="1397" y="57340"/>
                  </a:lnTo>
                  <a:lnTo>
                    <a:pt x="931" y="60014"/>
                  </a:lnTo>
                  <a:lnTo>
                    <a:pt x="620" y="62790"/>
                  </a:lnTo>
                  <a:lnTo>
                    <a:pt x="414" y="65632"/>
                  </a:lnTo>
                  <a:lnTo>
                    <a:pt x="1269" y="67527"/>
                  </a:lnTo>
                  <a:lnTo>
                    <a:pt x="2832" y="68790"/>
                  </a:lnTo>
                  <a:lnTo>
                    <a:pt x="4868" y="69632"/>
                  </a:lnTo>
                  <a:lnTo>
                    <a:pt x="6225" y="71185"/>
                  </a:lnTo>
                  <a:lnTo>
                    <a:pt x="7129" y="73213"/>
                  </a:lnTo>
                  <a:lnTo>
                    <a:pt x="7732" y="75558"/>
                  </a:lnTo>
                  <a:lnTo>
                    <a:pt x="9128" y="77120"/>
                  </a:lnTo>
                  <a:lnTo>
                    <a:pt x="11051" y="78162"/>
                  </a:lnTo>
                  <a:lnTo>
                    <a:pt x="13327" y="78857"/>
                  </a:lnTo>
                  <a:lnTo>
                    <a:pt x="14844" y="80312"/>
                  </a:lnTo>
                  <a:lnTo>
                    <a:pt x="15855" y="82275"/>
                  </a:lnTo>
                  <a:lnTo>
                    <a:pt x="16530" y="84575"/>
                  </a:lnTo>
                  <a:lnTo>
                    <a:pt x="17972" y="86108"/>
                  </a:lnTo>
                  <a:lnTo>
                    <a:pt x="19927" y="87131"/>
                  </a:lnTo>
                  <a:lnTo>
                    <a:pt x="22224" y="87813"/>
                  </a:lnTo>
                  <a:lnTo>
                    <a:pt x="24748" y="88267"/>
                  </a:lnTo>
                  <a:lnTo>
                    <a:pt x="27425" y="88570"/>
                  </a:lnTo>
                  <a:lnTo>
                    <a:pt x="30202" y="88772"/>
                  </a:lnTo>
                  <a:lnTo>
                    <a:pt x="33046" y="87914"/>
                  </a:lnTo>
                  <a:lnTo>
                    <a:pt x="35936" y="86350"/>
                  </a:lnTo>
                  <a:lnTo>
                    <a:pt x="38856" y="84315"/>
                  </a:lnTo>
                  <a:lnTo>
                    <a:pt x="41796" y="82959"/>
                  </a:lnTo>
                  <a:lnTo>
                    <a:pt x="44749" y="82054"/>
                  </a:lnTo>
                  <a:lnTo>
                    <a:pt x="47711" y="81452"/>
                  </a:lnTo>
                  <a:lnTo>
                    <a:pt x="50679" y="81050"/>
                  </a:lnTo>
                  <a:lnTo>
                    <a:pt x="53651" y="80782"/>
                  </a:lnTo>
                  <a:lnTo>
                    <a:pt x="56625" y="80603"/>
                  </a:lnTo>
                  <a:lnTo>
                    <a:pt x="58608" y="79492"/>
                  </a:lnTo>
                  <a:lnTo>
                    <a:pt x="59930" y="77759"/>
                  </a:lnTo>
                  <a:lnTo>
                    <a:pt x="60811" y="75611"/>
                  </a:lnTo>
                  <a:lnTo>
                    <a:pt x="62392" y="74180"/>
                  </a:lnTo>
                  <a:lnTo>
                    <a:pt x="64439" y="73225"/>
                  </a:lnTo>
                  <a:lnTo>
                    <a:pt x="66797" y="72589"/>
                  </a:lnTo>
                  <a:lnTo>
                    <a:pt x="69362" y="71173"/>
                  </a:lnTo>
                  <a:lnTo>
                    <a:pt x="72065" y="69236"/>
                  </a:lnTo>
                  <a:lnTo>
                    <a:pt x="74861" y="66953"/>
                  </a:lnTo>
                  <a:lnTo>
                    <a:pt x="76725" y="64439"/>
                  </a:lnTo>
                  <a:lnTo>
                    <a:pt x="77968" y="61770"/>
                  </a:lnTo>
                  <a:lnTo>
                    <a:pt x="78795" y="58999"/>
                  </a:lnTo>
                  <a:lnTo>
                    <a:pt x="79348" y="56159"/>
                  </a:lnTo>
                  <a:lnTo>
                    <a:pt x="79716" y="53274"/>
                  </a:lnTo>
                  <a:lnTo>
                    <a:pt x="79961" y="50359"/>
                  </a:lnTo>
                  <a:lnTo>
                    <a:pt x="81118" y="47423"/>
                  </a:lnTo>
                  <a:lnTo>
                    <a:pt x="82882" y="44473"/>
                  </a:lnTo>
                  <a:lnTo>
                    <a:pt x="85052" y="41514"/>
                  </a:lnTo>
                  <a:lnTo>
                    <a:pt x="86499" y="38550"/>
                  </a:lnTo>
                  <a:lnTo>
                    <a:pt x="87463" y="35581"/>
                  </a:lnTo>
                  <a:lnTo>
                    <a:pt x="89011" y="28428"/>
                  </a:lnTo>
                  <a:lnTo>
                    <a:pt x="89137" y="26849"/>
                  </a:lnTo>
                  <a:lnTo>
                    <a:pt x="89222" y="24805"/>
                  </a:lnTo>
                  <a:lnTo>
                    <a:pt x="89278" y="22449"/>
                  </a:lnTo>
                  <a:lnTo>
                    <a:pt x="88323" y="20879"/>
                  </a:lnTo>
                  <a:lnTo>
                    <a:pt x="86693" y="19832"/>
                  </a:lnTo>
                  <a:lnTo>
                    <a:pt x="81685" y="18152"/>
                  </a:lnTo>
                  <a:lnTo>
                    <a:pt x="80281" y="18014"/>
                  </a:lnTo>
                  <a:lnTo>
                    <a:pt x="78352" y="17922"/>
                  </a:lnTo>
                  <a:lnTo>
                    <a:pt x="72864" y="17774"/>
                  </a:lnTo>
                  <a:lnTo>
                    <a:pt x="62422" y="17749"/>
                  </a:lnTo>
                  <a:lnTo>
                    <a:pt x="58500" y="18737"/>
                  </a:lnTo>
                  <a:lnTo>
                    <a:pt x="54892" y="20389"/>
                  </a:lnTo>
                  <a:lnTo>
                    <a:pt x="44695" y="2666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29"/>
            <p:cNvSpPr/>
            <p:nvPr/>
          </p:nvSpPr>
          <p:spPr>
            <a:xfrm>
              <a:off x="2989772" y="3286125"/>
              <a:ext cx="8908" cy="375047"/>
            </a:xfrm>
            <a:custGeom>
              <a:avLst/>
              <a:gdLst/>
              <a:ahLst/>
              <a:cxnLst/>
              <a:rect l="0" t="0" r="0" b="0"/>
              <a:pathLst>
                <a:path w="8908" h="375047">
                  <a:moveTo>
                    <a:pt x="0" y="0"/>
                  </a:moveTo>
                  <a:lnTo>
                    <a:pt x="0" y="43449"/>
                  </a:lnTo>
                  <a:lnTo>
                    <a:pt x="993" y="48810"/>
                  </a:lnTo>
                  <a:lnTo>
                    <a:pt x="2649" y="54367"/>
                  </a:lnTo>
                  <a:lnTo>
                    <a:pt x="4746" y="60057"/>
                  </a:lnTo>
                  <a:lnTo>
                    <a:pt x="6144" y="65835"/>
                  </a:lnTo>
                  <a:lnTo>
                    <a:pt x="7075" y="71671"/>
                  </a:lnTo>
                  <a:lnTo>
                    <a:pt x="7697" y="77546"/>
                  </a:lnTo>
                  <a:lnTo>
                    <a:pt x="8111" y="83447"/>
                  </a:lnTo>
                  <a:lnTo>
                    <a:pt x="8387" y="89365"/>
                  </a:lnTo>
                  <a:lnTo>
                    <a:pt x="8694" y="102226"/>
                  </a:lnTo>
                  <a:lnTo>
                    <a:pt x="8907" y="138660"/>
                  </a:lnTo>
                  <a:lnTo>
                    <a:pt x="7925" y="145026"/>
                  </a:lnTo>
                  <a:lnTo>
                    <a:pt x="6276" y="151254"/>
                  </a:lnTo>
                  <a:lnTo>
                    <a:pt x="4184" y="157391"/>
                  </a:lnTo>
                  <a:lnTo>
                    <a:pt x="3783" y="163466"/>
                  </a:lnTo>
                  <a:lnTo>
                    <a:pt x="4508" y="169500"/>
                  </a:lnTo>
                  <a:lnTo>
                    <a:pt x="5985" y="175508"/>
                  </a:lnTo>
                  <a:lnTo>
                    <a:pt x="5977" y="181497"/>
                  </a:lnTo>
                  <a:lnTo>
                    <a:pt x="4978" y="187474"/>
                  </a:lnTo>
                  <a:lnTo>
                    <a:pt x="3319" y="193444"/>
                  </a:lnTo>
                  <a:lnTo>
                    <a:pt x="2212" y="199407"/>
                  </a:lnTo>
                  <a:lnTo>
                    <a:pt x="1475" y="205368"/>
                  </a:lnTo>
                  <a:lnTo>
                    <a:pt x="984" y="211326"/>
                  </a:lnTo>
                  <a:lnTo>
                    <a:pt x="656" y="217282"/>
                  </a:lnTo>
                  <a:lnTo>
                    <a:pt x="292" y="229192"/>
                  </a:lnTo>
                  <a:lnTo>
                    <a:pt x="38" y="258960"/>
                  </a:lnTo>
                  <a:lnTo>
                    <a:pt x="0" y="332884"/>
                  </a:lnTo>
                  <a:lnTo>
                    <a:pt x="993" y="336024"/>
                  </a:lnTo>
                  <a:lnTo>
                    <a:pt x="2649" y="339109"/>
                  </a:lnTo>
                  <a:lnTo>
                    <a:pt x="4746" y="342158"/>
                  </a:lnTo>
                  <a:lnTo>
                    <a:pt x="6144" y="345184"/>
                  </a:lnTo>
                  <a:lnTo>
                    <a:pt x="7075" y="348193"/>
                  </a:lnTo>
                  <a:lnTo>
                    <a:pt x="8571" y="355410"/>
                  </a:lnTo>
                  <a:lnTo>
                    <a:pt x="8830" y="361401"/>
                  </a:lnTo>
                  <a:lnTo>
                    <a:pt x="8907" y="369460"/>
                  </a:lnTo>
                  <a:lnTo>
                    <a:pt x="7925" y="371322"/>
                  </a:lnTo>
                  <a:lnTo>
                    <a:pt x="6276" y="372564"/>
                  </a:lnTo>
                  <a:lnTo>
                    <a:pt x="0" y="37504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30"/>
            <p:cNvSpPr/>
            <p:nvPr/>
          </p:nvSpPr>
          <p:spPr>
            <a:xfrm>
              <a:off x="2980869" y="3384351"/>
              <a:ext cx="357530" cy="276821"/>
            </a:xfrm>
            <a:custGeom>
              <a:avLst/>
              <a:gdLst/>
              <a:ahLst/>
              <a:cxnLst/>
              <a:rect l="0" t="0" r="0" b="0"/>
              <a:pathLst>
                <a:path w="357530" h="276821">
                  <a:moveTo>
                    <a:pt x="125112" y="0"/>
                  </a:moveTo>
                  <a:lnTo>
                    <a:pt x="120366" y="4741"/>
                  </a:lnTo>
                  <a:lnTo>
                    <a:pt x="118968" y="7129"/>
                  </a:lnTo>
                  <a:lnTo>
                    <a:pt x="117415" y="12429"/>
                  </a:lnTo>
                  <a:lnTo>
                    <a:pt x="116008" y="14239"/>
                  </a:lnTo>
                  <a:lnTo>
                    <a:pt x="114076" y="15446"/>
                  </a:lnTo>
                  <a:lnTo>
                    <a:pt x="111795" y="16251"/>
                  </a:lnTo>
                  <a:lnTo>
                    <a:pt x="106612" y="19790"/>
                  </a:lnTo>
                  <a:lnTo>
                    <a:pt x="98110" y="27361"/>
                  </a:lnTo>
                  <a:lnTo>
                    <a:pt x="89301" y="35889"/>
                  </a:lnTo>
                  <a:lnTo>
                    <a:pt x="77426" y="47658"/>
                  </a:lnTo>
                  <a:lnTo>
                    <a:pt x="68823" y="53593"/>
                  </a:lnTo>
                  <a:lnTo>
                    <a:pt x="59372" y="59538"/>
                  </a:lnTo>
                  <a:lnTo>
                    <a:pt x="48467" y="67471"/>
                  </a:lnTo>
                  <a:lnTo>
                    <a:pt x="38945" y="71255"/>
                  </a:lnTo>
                  <a:lnTo>
                    <a:pt x="29834" y="77226"/>
                  </a:lnTo>
                  <a:lnTo>
                    <a:pt x="20844" y="80429"/>
                  </a:lnTo>
                  <a:lnTo>
                    <a:pt x="14872" y="84694"/>
                  </a:lnTo>
                  <a:lnTo>
                    <a:pt x="12882" y="87221"/>
                  </a:lnTo>
                  <a:lnTo>
                    <a:pt x="11556" y="89897"/>
                  </a:lnTo>
                  <a:lnTo>
                    <a:pt x="10672" y="92674"/>
                  </a:lnTo>
                  <a:lnTo>
                    <a:pt x="9089" y="94525"/>
                  </a:lnTo>
                  <a:lnTo>
                    <a:pt x="7040" y="95759"/>
                  </a:lnTo>
                  <a:lnTo>
                    <a:pt x="1362" y="97739"/>
                  </a:lnTo>
                  <a:lnTo>
                    <a:pt x="896" y="98894"/>
                  </a:lnTo>
                  <a:lnTo>
                    <a:pt x="240" y="105260"/>
                  </a:lnTo>
                  <a:lnTo>
                    <a:pt x="0" y="114464"/>
                  </a:lnTo>
                  <a:lnTo>
                    <a:pt x="2629" y="118011"/>
                  </a:lnTo>
                  <a:lnTo>
                    <a:pt x="4720" y="120346"/>
                  </a:lnTo>
                  <a:lnTo>
                    <a:pt x="7108" y="121903"/>
                  </a:lnTo>
                  <a:lnTo>
                    <a:pt x="15213" y="125085"/>
                  </a:lnTo>
                  <a:lnTo>
                    <a:pt x="23906" y="131871"/>
                  </a:lnTo>
                  <a:lnTo>
                    <a:pt x="32772" y="140166"/>
                  </a:lnTo>
                  <a:lnTo>
                    <a:pt x="38714" y="145971"/>
                  </a:lnTo>
                  <a:lnTo>
                    <a:pt x="42682" y="147915"/>
                  </a:lnTo>
                  <a:lnTo>
                    <a:pt x="57758" y="151645"/>
                  </a:lnTo>
                  <a:lnTo>
                    <a:pt x="63325" y="153682"/>
                  </a:lnTo>
                  <a:lnTo>
                    <a:pt x="69022" y="156033"/>
                  </a:lnTo>
                  <a:lnTo>
                    <a:pt x="74806" y="157601"/>
                  </a:lnTo>
                  <a:lnTo>
                    <a:pt x="80649" y="158645"/>
                  </a:lnTo>
                  <a:lnTo>
                    <a:pt x="86531" y="159341"/>
                  </a:lnTo>
                  <a:lnTo>
                    <a:pt x="92438" y="160798"/>
                  </a:lnTo>
                  <a:lnTo>
                    <a:pt x="98364" y="162761"/>
                  </a:lnTo>
                  <a:lnTo>
                    <a:pt x="104300" y="165062"/>
                  </a:lnTo>
                  <a:lnTo>
                    <a:pt x="110244" y="167588"/>
                  </a:lnTo>
                  <a:lnTo>
                    <a:pt x="122146" y="173041"/>
                  </a:lnTo>
                  <a:lnTo>
                    <a:pt x="128101" y="174892"/>
                  </a:lnTo>
                  <a:lnTo>
                    <a:pt x="134057" y="176126"/>
                  </a:lnTo>
                  <a:lnTo>
                    <a:pt x="140015" y="176949"/>
                  </a:lnTo>
                  <a:lnTo>
                    <a:pt x="146966" y="178489"/>
                  </a:lnTo>
                  <a:lnTo>
                    <a:pt x="154580" y="180508"/>
                  </a:lnTo>
                  <a:lnTo>
                    <a:pt x="162635" y="182847"/>
                  </a:lnTo>
                  <a:lnTo>
                    <a:pt x="168999" y="185398"/>
                  </a:lnTo>
                  <a:lnTo>
                    <a:pt x="178718" y="190878"/>
                  </a:lnTo>
                  <a:lnTo>
                    <a:pt x="184687" y="193729"/>
                  </a:lnTo>
                  <a:lnTo>
                    <a:pt x="191646" y="196621"/>
                  </a:lnTo>
                  <a:lnTo>
                    <a:pt x="199265" y="199542"/>
                  </a:lnTo>
                  <a:lnTo>
                    <a:pt x="206331" y="202481"/>
                  </a:lnTo>
                  <a:lnTo>
                    <a:pt x="213028" y="205432"/>
                  </a:lnTo>
                  <a:lnTo>
                    <a:pt x="219479" y="208393"/>
                  </a:lnTo>
                  <a:lnTo>
                    <a:pt x="225766" y="210366"/>
                  </a:lnTo>
                  <a:lnTo>
                    <a:pt x="231944" y="211681"/>
                  </a:lnTo>
                  <a:lnTo>
                    <a:pt x="238049" y="212558"/>
                  </a:lnTo>
                  <a:lnTo>
                    <a:pt x="247482" y="216178"/>
                  </a:lnTo>
                  <a:lnTo>
                    <a:pt x="255978" y="221095"/>
                  </a:lnTo>
                  <a:lnTo>
                    <a:pt x="266376" y="226588"/>
                  </a:lnTo>
                  <a:lnTo>
                    <a:pt x="271930" y="228449"/>
                  </a:lnTo>
                  <a:lnTo>
                    <a:pt x="277618" y="229690"/>
                  </a:lnTo>
                  <a:lnTo>
                    <a:pt x="283397" y="230517"/>
                  </a:lnTo>
                  <a:lnTo>
                    <a:pt x="292467" y="234082"/>
                  </a:lnTo>
                  <a:lnTo>
                    <a:pt x="303157" y="241667"/>
                  </a:lnTo>
                  <a:lnTo>
                    <a:pt x="306383" y="244456"/>
                  </a:lnTo>
                  <a:lnTo>
                    <a:pt x="309526" y="246314"/>
                  </a:lnTo>
                  <a:lnTo>
                    <a:pt x="318696" y="249922"/>
                  </a:lnTo>
                  <a:lnTo>
                    <a:pt x="327704" y="255842"/>
                  </a:lnTo>
                  <a:lnTo>
                    <a:pt x="338865" y="258778"/>
                  </a:lnTo>
                  <a:lnTo>
                    <a:pt x="339127" y="258839"/>
                  </a:lnTo>
                  <a:lnTo>
                    <a:pt x="347302" y="266638"/>
                  </a:lnTo>
                  <a:lnTo>
                    <a:pt x="357529" y="2768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31"/>
            <p:cNvSpPr/>
            <p:nvPr/>
          </p:nvSpPr>
          <p:spPr>
            <a:xfrm>
              <a:off x="4643513" y="3366492"/>
              <a:ext cx="294992" cy="276821"/>
            </a:xfrm>
            <a:custGeom>
              <a:avLst/>
              <a:gdLst/>
              <a:ahLst/>
              <a:cxnLst/>
              <a:rect l="0" t="0" r="0" b="0"/>
              <a:pathLst>
                <a:path w="294992" h="276821">
                  <a:moveTo>
                    <a:pt x="8939" y="0"/>
                  </a:moveTo>
                  <a:lnTo>
                    <a:pt x="16636" y="7688"/>
                  </a:lnTo>
                  <a:lnTo>
                    <a:pt x="17326" y="11023"/>
                  </a:lnTo>
                  <a:lnTo>
                    <a:pt x="17714" y="18479"/>
                  </a:lnTo>
                  <a:lnTo>
                    <a:pt x="17846" y="29888"/>
                  </a:lnTo>
                  <a:lnTo>
                    <a:pt x="17868" y="43472"/>
                  </a:lnTo>
                  <a:lnTo>
                    <a:pt x="16878" y="47833"/>
                  </a:lnTo>
                  <a:lnTo>
                    <a:pt x="11733" y="58710"/>
                  </a:lnTo>
                  <a:lnTo>
                    <a:pt x="10181" y="65119"/>
                  </a:lnTo>
                  <a:lnTo>
                    <a:pt x="9766" y="69210"/>
                  </a:lnTo>
                  <a:lnTo>
                    <a:pt x="9491" y="73921"/>
                  </a:lnTo>
                  <a:lnTo>
                    <a:pt x="9185" y="83455"/>
                  </a:lnTo>
                  <a:lnTo>
                    <a:pt x="9011" y="95393"/>
                  </a:lnTo>
                  <a:lnTo>
                    <a:pt x="8949" y="117709"/>
                  </a:lnTo>
                  <a:lnTo>
                    <a:pt x="7952" y="122129"/>
                  </a:lnTo>
                  <a:lnTo>
                    <a:pt x="6295" y="127060"/>
                  </a:lnTo>
                  <a:lnTo>
                    <a:pt x="4197" y="132332"/>
                  </a:lnTo>
                  <a:lnTo>
                    <a:pt x="1865" y="140835"/>
                  </a:lnTo>
                  <a:lnTo>
                    <a:pt x="829" y="148913"/>
                  </a:lnTo>
                  <a:lnTo>
                    <a:pt x="553" y="153846"/>
                  </a:lnTo>
                  <a:lnTo>
                    <a:pt x="245" y="163626"/>
                  </a:lnTo>
                  <a:lnTo>
                    <a:pt x="73" y="175702"/>
                  </a:lnTo>
                  <a:lnTo>
                    <a:pt x="0" y="235138"/>
                  </a:lnTo>
                  <a:lnTo>
                    <a:pt x="993" y="238118"/>
                  </a:lnTo>
                  <a:lnTo>
                    <a:pt x="4745" y="244075"/>
                  </a:lnTo>
                  <a:lnTo>
                    <a:pt x="7075" y="250030"/>
                  </a:lnTo>
                  <a:lnTo>
                    <a:pt x="7697" y="253007"/>
                  </a:lnTo>
                  <a:lnTo>
                    <a:pt x="11036" y="258960"/>
                  </a:lnTo>
                  <a:lnTo>
                    <a:pt x="13316" y="261937"/>
                  </a:lnTo>
                  <a:lnTo>
                    <a:pt x="15830" y="263922"/>
                  </a:lnTo>
                  <a:lnTo>
                    <a:pt x="18500" y="265245"/>
                  </a:lnTo>
                  <a:lnTo>
                    <a:pt x="24114" y="266714"/>
                  </a:lnTo>
                  <a:lnTo>
                    <a:pt x="29920" y="267367"/>
                  </a:lnTo>
                  <a:lnTo>
                    <a:pt x="32858" y="268534"/>
                  </a:lnTo>
                  <a:lnTo>
                    <a:pt x="41740" y="273924"/>
                  </a:lnTo>
                  <a:lnTo>
                    <a:pt x="47686" y="275533"/>
                  </a:lnTo>
                  <a:lnTo>
                    <a:pt x="56288" y="276248"/>
                  </a:lnTo>
                  <a:lnTo>
                    <a:pt x="65739" y="276566"/>
                  </a:lnTo>
                  <a:lnTo>
                    <a:pt x="77638" y="276744"/>
                  </a:lnTo>
                  <a:lnTo>
                    <a:pt x="171060" y="276820"/>
                  </a:lnTo>
                  <a:lnTo>
                    <a:pt x="175621" y="275828"/>
                  </a:lnTo>
                  <a:lnTo>
                    <a:pt x="180648" y="274174"/>
                  </a:lnTo>
                  <a:lnTo>
                    <a:pt x="185986" y="272080"/>
                  </a:lnTo>
                  <a:lnTo>
                    <a:pt x="191531" y="270683"/>
                  </a:lnTo>
                  <a:lnTo>
                    <a:pt x="197214" y="269752"/>
                  </a:lnTo>
                  <a:lnTo>
                    <a:pt x="202988" y="269132"/>
                  </a:lnTo>
                  <a:lnTo>
                    <a:pt x="212054" y="268442"/>
                  </a:lnTo>
                  <a:lnTo>
                    <a:pt x="220387" y="268136"/>
                  </a:lnTo>
                  <a:lnTo>
                    <a:pt x="230712" y="268000"/>
                  </a:lnTo>
                  <a:lnTo>
                    <a:pt x="235254" y="266971"/>
                  </a:lnTo>
                  <a:lnTo>
                    <a:pt x="246391" y="261775"/>
                  </a:lnTo>
                  <a:lnTo>
                    <a:pt x="252864" y="260211"/>
                  </a:lnTo>
                  <a:lnTo>
                    <a:pt x="259052" y="259517"/>
                  </a:lnTo>
                  <a:lnTo>
                    <a:pt x="262093" y="259332"/>
                  </a:lnTo>
                  <a:lnTo>
                    <a:pt x="265113" y="258216"/>
                  </a:lnTo>
                  <a:lnTo>
                    <a:pt x="273116" y="252897"/>
                  </a:lnTo>
                  <a:lnTo>
                    <a:pt x="275337" y="251305"/>
                  </a:lnTo>
                  <a:lnTo>
                    <a:pt x="278972" y="250597"/>
                  </a:lnTo>
                  <a:lnTo>
                    <a:pt x="286603" y="250199"/>
                  </a:lnTo>
                  <a:lnTo>
                    <a:pt x="289400" y="250143"/>
                  </a:lnTo>
                  <a:lnTo>
                    <a:pt x="291263" y="249114"/>
                  </a:lnTo>
                  <a:lnTo>
                    <a:pt x="292505" y="247435"/>
                  </a:lnTo>
                  <a:lnTo>
                    <a:pt x="294989" y="241106"/>
                  </a:lnTo>
                  <a:lnTo>
                    <a:pt x="294990" y="241104"/>
                  </a:lnTo>
                  <a:lnTo>
                    <a:pt x="294991" y="23217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32"/>
            <p:cNvSpPr/>
            <p:nvPr/>
          </p:nvSpPr>
          <p:spPr>
            <a:xfrm>
              <a:off x="2194189" y="2616408"/>
              <a:ext cx="169835" cy="366108"/>
            </a:xfrm>
            <a:custGeom>
              <a:avLst/>
              <a:gdLst/>
              <a:ahLst/>
              <a:cxnLst/>
              <a:rect l="0" t="0" r="0" b="0"/>
              <a:pathLst>
                <a:path w="169835" h="366108">
                  <a:moveTo>
                    <a:pt x="35757" y="116076"/>
                  </a:moveTo>
                  <a:lnTo>
                    <a:pt x="35757" y="125006"/>
                  </a:lnTo>
                  <a:lnTo>
                    <a:pt x="35757" y="84949"/>
                  </a:lnTo>
                  <a:lnTo>
                    <a:pt x="36750" y="82426"/>
                  </a:lnTo>
                  <a:lnTo>
                    <a:pt x="41900" y="74135"/>
                  </a:lnTo>
                  <a:lnTo>
                    <a:pt x="44328" y="64226"/>
                  </a:lnTo>
                  <a:lnTo>
                    <a:pt x="44587" y="58270"/>
                  </a:lnTo>
                  <a:lnTo>
                    <a:pt x="45616" y="55711"/>
                  </a:lnTo>
                  <a:lnTo>
                    <a:pt x="50817" y="48360"/>
                  </a:lnTo>
                  <a:lnTo>
                    <a:pt x="52383" y="46293"/>
                  </a:lnTo>
                  <a:lnTo>
                    <a:pt x="53078" y="42728"/>
                  </a:lnTo>
                  <a:lnTo>
                    <a:pt x="53264" y="40388"/>
                  </a:lnTo>
                  <a:lnTo>
                    <a:pt x="54381" y="37836"/>
                  </a:lnTo>
                  <a:lnTo>
                    <a:pt x="58270" y="32355"/>
                  </a:lnTo>
                  <a:lnTo>
                    <a:pt x="62717" y="26888"/>
                  </a:lnTo>
                  <a:lnTo>
                    <a:pt x="70159" y="19236"/>
                  </a:lnTo>
                  <a:lnTo>
                    <a:pt x="79091" y="10283"/>
                  </a:lnTo>
                  <a:lnTo>
                    <a:pt x="80538" y="9828"/>
                  </a:lnTo>
                  <a:lnTo>
                    <a:pt x="84794" y="9324"/>
                  </a:lnTo>
                  <a:lnTo>
                    <a:pt x="86327" y="8197"/>
                  </a:lnTo>
                  <a:lnTo>
                    <a:pt x="87348" y="6453"/>
                  </a:lnTo>
                  <a:lnTo>
                    <a:pt x="88029" y="4299"/>
                  </a:lnTo>
                  <a:lnTo>
                    <a:pt x="89476" y="2863"/>
                  </a:lnTo>
                  <a:lnTo>
                    <a:pt x="91435" y="1905"/>
                  </a:lnTo>
                  <a:lnTo>
                    <a:pt x="96259" y="841"/>
                  </a:lnTo>
                  <a:lnTo>
                    <a:pt x="98936" y="558"/>
                  </a:lnTo>
                  <a:lnTo>
                    <a:pt x="105624" y="102"/>
                  </a:lnTo>
                  <a:lnTo>
                    <a:pt x="109187" y="40"/>
                  </a:lnTo>
                  <a:lnTo>
                    <a:pt x="114822" y="0"/>
                  </a:lnTo>
                  <a:lnTo>
                    <a:pt x="118241" y="2640"/>
                  </a:lnTo>
                  <a:lnTo>
                    <a:pt x="120543" y="4733"/>
                  </a:lnTo>
                  <a:lnTo>
                    <a:pt x="123072" y="6129"/>
                  </a:lnTo>
                  <a:lnTo>
                    <a:pt x="125750" y="7059"/>
                  </a:lnTo>
                  <a:lnTo>
                    <a:pt x="132440" y="8552"/>
                  </a:lnTo>
                  <a:lnTo>
                    <a:pt x="132989" y="9667"/>
                  </a:lnTo>
                  <a:lnTo>
                    <a:pt x="133599" y="13552"/>
                  </a:lnTo>
                  <a:lnTo>
                    <a:pt x="134755" y="14984"/>
                  </a:lnTo>
                  <a:lnTo>
                    <a:pt x="136519" y="15939"/>
                  </a:lnTo>
                  <a:lnTo>
                    <a:pt x="138688" y="16576"/>
                  </a:lnTo>
                  <a:lnTo>
                    <a:pt x="140134" y="17993"/>
                  </a:lnTo>
                  <a:lnTo>
                    <a:pt x="141098" y="19929"/>
                  </a:lnTo>
                  <a:lnTo>
                    <a:pt x="141741" y="22213"/>
                  </a:lnTo>
                  <a:lnTo>
                    <a:pt x="145104" y="27395"/>
                  </a:lnTo>
                  <a:lnTo>
                    <a:pt x="150610" y="34067"/>
                  </a:lnTo>
                  <a:lnTo>
                    <a:pt x="154012" y="37625"/>
                  </a:lnTo>
                  <a:lnTo>
                    <a:pt x="156309" y="39963"/>
                  </a:lnTo>
                  <a:lnTo>
                    <a:pt x="157841" y="42514"/>
                  </a:lnTo>
                  <a:lnTo>
                    <a:pt x="159543" y="47994"/>
                  </a:lnTo>
                  <a:lnTo>
                    <a:pt x="160501" y="56657"/>
                  </a:lnTo>
                  <a:lnTo>
                    <a:pt x="160785" y="65508"/>
                  </a:lnTo>
                  <a:lnTo>
                    <a:pt x="163500" y="74088"/>
                  </a:lnTo>
                  <a:lnTo>
                    <a:pt x="167024" y="83524"/>
                  </a:lnTo>
                  <a:lnTo>
                    <a:pt x="169009" y="94414"/>
                  </a:lnTo>
                  <a:lnTo>
                    <a:pt x="169596" y="104917"/>
                  </a:lnTo>
                  <a:lnTo>
                    <a:pt x="169811" y="126709"/>
                  </a:lnTo>
                  <a:lnTo>
                    <a:pt x="169834" y="136535"/>
                  </a:lnTo>
                  <a:lnTo>
                    <a:pt x="167191" y="145343"/>
                  </a:lnTo>
                  <a:lnTo>
                    <a:pt x="163699" y="154880"/>
                  </a:lnTo>
                  <a:lnTo>
                    <a:pt x="162146" y="162427"/>
                  </a:lnTo>
                  <a:lnTo>
                    <a:pt x="161456" y="171734"/>
                  </a:lnTo>
                  <a:lnTo>
                    <a:pt x="161150" y="181492"/>
                  </a:lnTo>
                  <a:lnTo>
                    <a:pt x="161013" y="189137"/>
                  </a:lnTo>
                  <a:lnTo>
                    <a:pt x="158304" y="198488"/>
                  </a:lnTo>
                  <a:lnTo>
                    <a:pt x="154782" y="208266"/>
                  </a:lnTo>
                  <a:lnTo>
                    <a:pt x="153218" y="215919"/>
                  </a:lnTo>
                  <a:lnTo>
                    <a:pt x="149873" y="225274"/>
                  </a:lnTo>
                  <a:lnTo>
                    <a:pt x="146069" y="235053"/>
                  </a:lnTo>
                  <a:lnTo>
                    <a:pt x="144379" y="242707"/>
                  </a:lnTo>
                  <a:lnTo>
                    <a:pt x="140979" y="252062"/>
                  </a:lnTo>
                  <a:lnTo>
                    <a:pt x="136157" y="261843"/>
                  </a:lnTo>
                  <a:lnTo>
                    <a:pt x="133480" y="265840"/>
                  </a:lnTo>
                  <a:lnTo>
                    <a:pt x="130703" y="269497"/>
                  </a:lnTo>
                  <a:lnTo>
                    <a:pt x="127858" y="272927"/>
                  </a:lnTo>
                  <a:lnTo>
                    <a:pt x="124968" y="276205"/>
                  </a:lnTo>
                  <a:lnTo>
                    <a:pt x="122048" y="279384"/>
                  </a:lnTo>
                  <a:lnTo>
                    <a:pt x="120102" y="283487"/>
                  </a:lnTo>
                  <a:lnTo>
                    <a:pt x="117939" y="293338"/>
                  </a:lnTo>
                  <a:lnTo>
                    <a:pt x="114329" y="301685"/>
                  </a:lnTo>
                  <a:lnTo>
                    <a:pt x="109414" y="308702"/>
                  </a:lnTo>
                  <a:lnTo>
                    <a:pt x="106712" y="311962"/>
                  </a:lnTo>
                  <a:lnTo>
                    <a:pt x="103918" y="315128"/>
                  </a:lnTo>
                  <a:lnTo>
                    <a:pt x="98165" y="321291"/>
                  </a:lnTo>
                  <a:lnTo>
                    <a:pt x="86379" y="333332"/>
                  </a:lnTo>
                  <a:lnTo>
                    <a:pt x="67290" y="352465"/>
                  </a:lnTo>
                  <a:lnTo>
                    <a:pt x="64725" y="354036"/>
                  </a:lnTo>
                  <a:lnTo>
                    <a:pt x="62021" y="355083"/>
                  </a:lnTo>
                  <a:lnTo>
                    <a:pt x="59226" y="355781"/>
                  </a:lnTo>
                  <a:lnTo>
                    <a:pt x="57362" y="357239"/>
                  </a:lnTo>
                  <a:lnTo>
                    <a:pt x="56120" y="359203"/>
                  </a:lnTo>
                  <a:lnTo>
                    <a:pt x="55291" y="361504"/>
                  </a:lnTo>
                  <a:lnTo>
                    <a:pt x="53746" y="363039"/>
                  </a:lnTo>
                  <a:lnTo>
                    <a:pt x="51722" y="364062"/>
                  </a:lnTo>
                  <a:lnTo>
                    <a:pt x="46825" y="365198"/>
                  </a:lnTo>
                  <a:lnTo>
                    <a:pt x="44129" y="365501"/>
                  </a:lnTo>
                  <a:lnTo>
                    <a:pt x="37410" y="365988"/>
                  </a:lnTo>
                  <a:lnTo>
                    <a:pt x="33843" y="366054"/>
                  </a:lnTo>
                  <a:lnTo>
                    <a:pt x="19243" y="366106"/>
                  </a:lnTo>
                  <a:lnTo>
                    <a:pt x="18788" y="365115"/>
                  </a:lnTo>
                  <a:lnTo>
                    <a:pt x="18283" y="361367"/>
                  </a:lnTo>
                  <a:lnTo>
                    <a:pt x="17155" y="359970"/>
                  </a:lnTo>
                  <a:lnTo>
                    <a:pt x="15409" y="359040"/>
                  </a:lnTo>
                  <a:lnTo>
                    <a:pt x="13253" y="358419"/>
                  </a:lnTo>
                  <a:lnTo>
                    <a:pt x="11815" y="357013"/>
                  </a:lnTo>
                  <a:lnTo>
                    <a:pt x="10856" y="355084"/>
                  </a:lnTo>
                  <a:lnTo>
                    <a:pt x="9318" y="349598"/>
                  </a:lnTo>
                  <a:lnTo>
                    <a:pt x="8989" y="338712"/>
                  </a:lnTo>
                  <a:lnTo>
                    <a:pt x="8972" y="335938"/>
                  </a:lnTo>
                  <a:lnTo>
                    <a:pt x="7968" y="334088"/>
                  </a:lnTo>
                  <a:lnTo>
                    <a:pt x="6305" y="332855"/>
                  </a:lnTo>
                  <a:lnTo>
                    <a:pt x="4203" y="332033"/>
                  </a:lnTo>
                  <a:lnTo>
                    <a:pt x="2802" y="330492"/>
                  </a:lnTo>
                  <a:lnTo>
                    <a:pt x="1868" y="328473"/>
                  </a:lnTo>
                  <a:lnTo>
                    <a:pt x="830" y="323584"/>
                  </a:lnTo>
                  <a:lnTo>
                    <a:pt x="164" y="312361"/>
                  </a:lnTo>
                  <a:lnTo>
                    <a:pt x="14" y="301723"/>
                  </a:lnTo>
                  <a:lnTo>
                    <a:pt x="0" y="278197"/>
                  </a:lnTo>
                  <a:lnTo>
                    <a:pt x="4745" y="272481"/>
                  </a:lnTo>
                  <a:lnTo>
                    <a:pt x="9687" y="267158"/>
                  </a:lnTo>
                  <a:lnTo>
                    <a:pt x="13575" y="263260"/>
                  </a:lnTo>
                  <a:lnTo>
                    <a:pt x="16003" y="261824"/>
                  </a:lnTo>
                  <a:lnTo>
                    <a:pt x="18614" y="260866"/>
                  </a:lnTo>
                  <a:lnTo>
                    <a:pt x="25197" y="259329"/>
                  </a:lnTo>
                  <a:lnTo>
                    <a:pt x="28746" y="259119"/>
                  </a:lnTo>
                  <a:lnTo>
                    <a:pt x="33634" y="259026"/>
                  </a:lnTo>
                  <a:lnTo>
                    <a:pt x="56992" y="258952"/>
                  </a:lnTo>
                  <a:lnTo>
                    <a:pt x="58853" y="259944"/>
                  </a:lnTo>
                  <a:lnTo>
                    <a:pt x="60093" y="261597"/>
                  </a:lnTo>
                  <a:lnTo>
                    <a:pt x="60920" y="263692"/>
                  </a:lnTo>
                  <a:lnTo>
                    <a:pt x="62465" y="265088"/>
                  </a:lnTo>
                  <a:lnTo>
                    <a:pt x="64488" y="266019"/>
                  </a:lnTo>
                  <a:lnTo>
                    <a:pt x="69384" y="267053"/>
                  </a:lnTo>
                  <a:lnTo>
                    <a:pt x="72080" y="267329"/>
                  </a:lnTo>
                  <a:lnTo>
                    <a:pt x="74871" y="267513"/>
                  </a:lnTo>
                  <a:lnTo>
                    <a:pt x="76731" y="268628"/>
                  </a:lnTo>
                  <a:lnTo>
                    <a:pt x="77971" y="270363"/>
                  </a:lnTo>
                  <a:lnTo>
                    <a:pt x="78799" y="272512"/>
                  </a:lnTo>
                  <a:lnTo>
                    <a:pt x="80343" y="273945"/>
                  </a:lnTo>
                  <a:lnTo>
                    <a:pt x="82366" y="274900"/>
                  </a:lnTo>
                  <a:lnTo>
                    <a:pt x="84708" y="275537"/>
                  </a:lnTo>
                  <a:lnTo>
                    <a:pt x="89958" y="278890"/>
                  </a:lnTo>
                  <a:lnTo>
                    <a:pt x="96677" y="284387"/>
                  </a:lnTo>
                  <a:lnTo>
                    <a:pt x="97228" y="285830"/>
                  </a:lnTo>
                  <a:lnTo>
                    <a:pt x="97841" y="290080"/>
                  </a:lnTo>
                  <a:lnTo>
                    <a:pt x="98997" y="292602"/>
                  </a:lnTo>
                  <a:lnTo>
                    <a:pt x="102931" y="298050"/>
                  </a:lnTo>
                  <a:lnTo>
                    <a:pt x="107406" y="303495"/>
                  </a:lnTo>
                  <a:lnTo>
                    <a:pt x="114854" y="311144"/>
                  </a:lnTo>
                  <a:lnTo>
                    <a:pt x="115305" y="312598"/>
                  </a:lnTo>
                  <a:lnTo>
                    <a:pt x="116156" y="323499"/>
                  </a:lnTo>
                  <a:lnTo>
                    <a:pt x="116174" y="325795"/>
                  </a:lnTo>
                  <a:lnTo>
                    <a:pt x="117179" y="327327"/>
                  </a:lnTo>
                  <a:lnTo>
                    <a:pt x="118842" y="328347"/>
                  </a:lnTo>
                  <a:lnTo>
                    <a:pt x="120944" y="329028"/>
                  </a:lnTo>
                  <a:lnTo>
                    <a:pt x="122345" y="330474"/>
                  </a:lnTo>
                  <a:lnTo>
                    <a:pt x="123280" y="332430"/>
                  </a:lnTo>
                  <a:lnTo>
                    <a:pt x="124779" y="337958"/>
                  </a:lnTo>
                  <a:lnTo>
                    <a:pt x="129784" y="343656"/>
                  </a:lnTo>
                  <a:lnTo>
                    <a:pt x="134828" y="348971"/>
                  </a:lnTo>
                  <a:lnTo>
                    <a:pt x="151965" y="3661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33"/>
            <p:cNvSpPr/>
            <p:nvPr/>
          </p:nvSpPr>
          <p:spPr>
            <a:xfrm>
              <a:off x="2399789" y="2759274"/>
              <a:ext cx="187720" cy="178594"/>
            </a:xfrm>
            <a:custGeom>
              <a:avLst/>
              <a:gdLst/>
              <a:ahLst/>
              <a:cxnLst/>
              <a:rect l="0" t="0" r="0" b="0"/>
              <a:pathLst>
                <a:path w="187720" h="178594">
                  <a:moveTo>
                    <a:pt x="134087" y="35718"/>
                  </a:moveTo>
                  <a:lnTo>
                    <a:pt x="134087" y="44647"/>
                  </a:lnTo>
                  <a:lnTo>
                    <a:pt x="134087" y="19211"/>
                  </a:lnTo>
                  <a:lnTo>
                    <a:pt x="133094" y="18761"/>
                  </a:lnTo>
                  <a:lnTo>
                    <a:pt x="129342" y="18259"/>
                  </a:lnTo>
                  <a:lnTo>
                    <a:pt x="127944" y="17134"/>
                  </a:lnTo>
                  <a:lnTo>
                    <a:pt x="127012" y="15391"/>
                  </a:lnTo>
                  <a:lnTo>
                    <a:pt x="125516" y="10205"/>
                  </a:lnTo>
                  <a:lnTo>
                    <a:pt x="124400" y="9780"/>
                  </a:lnTo>
                  <a:lnTo>
                    <a:pt x="120512" y="9307"/>
                  </a:lnTo>
                  <a:lnTo>
                    <a:pt x="119077" y="8189"/>
                  </a:lnTo>
                  <a:lnTo>
                    <a:pt x="118121" y="6451"/>
                  </a:lnTo>
                  <a:lnTo>
                    <a:pt x="116587" y="1273"/>
                  </a:lnTo>
                  <a:lnTo>
                    <a:pt x="115467" y="849"/>
                  </a:lnTo>
                  <a:lnTo>
                    <a:pt x="110140" y="251"/>
                  </a:lnTo>
                  <a:lnTo>
                    <a:pt x="105188" y="49"/>
                  </a:lnTo>
                  <a:lnTo>
                    <a:pt x="90753" y="0"/>
                  </a:lnTo>
                  <a:lnTo>
                    <a:pt x="85050" y="4740"/>
                  </a:lnTo>
                  <a:lnTo>
                    <a:pt x="81814" y="7687"/>
                  </a:lnTo>
                  <a:lnTo>
                    <a:pt x="78409" y="8377"/>
                  </a:lnTo>
                  <a:lnTo>
                    <a:pt x="76111" y="8561"/>
                  </a:lnTo>
                  <a:lnTo>
                    <a:pt x="73585" y="9676"/>
                  </a:lnTo>
                  <a:lnTo>
                    <a:pt x="68130" y="13560"/>
                  </a:lnTo>
                  <a:lnTo>
                    <a:pt x="63062" y="17481"/>
                  </a:lnTo>
                  <a:lnTo>
                    <a:pt x="54016" y="26411"/>
                  </a:lnTo>
                  <a:lnTo>
                    <a:pt x="45074" y="35340"/>
                  </a:lnTo>
                  <a:lnTo>
                    <a:pt x="44808" y="40346"/>
                  </a:lnTo>
                  <a:lnTo>
                    <a:pt x="43777" y="41780"/>
                  </a:lnTo>
                  <a:lnTo>
                    <a:pt x="42097" y="42736"/>
                  </a:lnTo>
                  <a:lnTo>
                    <a:pt x="37009" y="44270"/>
                  </a:lnTo>
                  <a:lnTo>
                    <a:pt x="36592" y="45388"/>
                  </a:lnTo>
                  <a:lnTo>
                    <a:pt x="36004" y="50710"/>
                  </a:lnTo>
                  <a:lnTo>
                    <a:pt x="35867" y="52303"/>
                  </a:lnTo>
                  <a:lnTo>
                    <a:pt x="36823" y="52727"/>
                  </a:lnTo>
                  <a:lnTo>
                    <a:pt x="40535" y="53200"/>
                  </a:lnTo>
                  <a:lnTo>
                    <a:pt x="41922" y="54318"/>
                  </a:lnTo>
                  <a:lnTo>
                    <a:pt x="42846" y="56055"/>
                  </a:lnTo>
                  <a:lnTo>
                    <a:pt x="44587" y="62129"/>
                  </a:lnTo>
                  <a:lnTo>
                    <a:pt x="49409" y="62395"/>
                  </a:lnTo>
                  <a:lnTo>
                    <a:pt x="50818" y="63424"/>
                  </a:lnTo>
                  <a:lnTo>
                    <a:pt x="51757" y="65103"/>
                  </a:lnTo>
                  <a:lnTo>
                    <a:pt x="52383" y="67214"/>
                  </a:lnTo>
                  <a:lnTo>
                    <a:pt x="53794" y="68621"/>
                  </a:lnTo>
                  <a:lnTo>
                    <a:pt x="55727" y="69560"/>
                  </a:lnTo>
                  <a:lnTo>
                    <a:pt x="61222" y="71066"/>
                  </a:lnTo>
                  <a:lnTo>
                    <a:pt x="66919" y="76067"/>
                  </a:lnTo>
                  <a:lnTo>
                    <a:pt x="70152" y="79093"/>
                  </a:lnTo>
                  <a:lnTo>
                    <a:pt x="73557" y="79800"/>
                  </a:lnTo>
                  <a:lnTo>
                    <a:pt x="78381" y="80115"/>
                  </a:lnTo>
                  <a:lnTo>
                    <a:pt x="83836" y="80255"/>
                  </a:lnTo>
                  <a:lnTo>
                    <a:pt x="85688" y="81284"/>
                  </a:lnTo>
                  <a:lnTo>
                    <a:pt x="86922" y="82962"/>
                  </a:lnTo>
                  <a:lnTo>
                    <a:pt x="87745" y="85074"/>
                  </a:lnTo>
                  <a:lnTo>
                    <a:pt x="89287" y="86481"/>
                  </a:lnTo>
                  <a:lnTo>
                    <a:pt x="91308" y="87419"/>
                  </a:lnTo>
                  <a:lnTo>
                    <a:pt x="96203" y="88462"/>
                  </a:lnTo>
                  <a:lnTo>
                    <a:pt x="101689" y="88925"/>
                  </a:lnTo>
                  <a:lnTo>
                    <a:pt x="104543" y="90041"/>
                  </a:lnTo>
                  <a:lnTo>
                    <a:pt x="110362" y="93927"/>
                  </a:lnTo>
                  <a:lnTo>
                    <a:pt x="113304" y="95360"/>
                  </a:lnTo>
                  <a:lnTo>
                    <a:pt x="116259" y="96315"/>
                  </a:lnTo>
                  <a:lnTo>
                    <a:pt x="119222" y="96952"/>
                  </a:lnTo>
                  <a:lnTo>
                    <a:pt x="122190" y="98369"/>
                  </a:lnTo>
                  <a:lnTo>
                    <a:pt x="125163" y="100305"/>
                  </a:lnTo>
                  <a:lnTo>
                    <a:pt x="128138" y="102589"/>
                  </a:lnTo>
                  <a:lnTo>
                    <a:pt x="131114" y="104111"/>
                  </a:lnTo>
                  <a:lnTo>
                    <a:pt x="134091" y="105126"/>
                  </a:lnTo>
                  <a:lnTo>
                    <a:pt x="137070" y="105802"/>
                  </a:lnTo>
                  <a:lnTo>
                    <a:pt x="140048" y="107245"/>
                  </a:lnTo>
                  <a:lnTo>
                    <a:pt x="143027" y="109200"/>
                  </a:lnTo>
                  <a:lnTo>
                    <a:pt x="150200" y="114725"/>
                  </a:lnTo>
                  <a:lnTo>
                    <a:pt x="153830" y="118126"/>
                  </a:lnTo>
                  <a:lnTo>
                    <a:pt x="156188" y="120422"/>
                  </a:lnTo>
                  <a:lnTo>
                    <a:pt x="158753" y="121953"/>
                  </a:lnTo>
                  <a:lnTo>
                    <a:pt x="164253" y="123654"/>
                  </a:lnTo>
                  <a:lnTo>
                    <a:pt x="170007" y="127056"/>
                  </a:lnTo>
                  <a:lnTo>
                    <a:pt x="177050" y="132584"/>
                  </a:lnTo>
                  <a:lnTo>
                    <a:pt x="177627" y="134029"/>
                  </a:lnTo>
                  <a:lnTo>
                    <a:pt x="178269" y="138282"/>
                  </a:lnTo>
                  <a:lnTo>
                    <a:pt x="179434" y="139812"/>
                  </a:lnTo>
                  <a:lnTo>
                    <a:pt x="181203" y="140833"/>
                  </a:lnTo>
                  <a:lnTo>
                    <a:pt x="183376" y="141513"/>
                  </a:lnTo>
                  <a:lnTo>
                    <a:pt x="184825" y="142959"/>
                  </a:lnTo>
                  <a:lnTo>
                    <a:pt x="185791" y="144915"/>
                  </a:lnTo>
                  <a:lnTo>
                    <a:pt x="187340" y="150443"/>
                  </a:lnTo>
                  <a:lnTo>
                    <a:pt x="187553" y="153845"/>
                  </a:lnTo>
                  <a:lnTo>
                    <a:pt x="187712" y="160330"/>
                  </a:lnTo>
                  <a:lnTo>
                    <a:pt x="187719" y="165354"/>
                  </a:lnTo>
                  <a:lnTo>
                    <a:pt x="186727" y="166791"/>
                  </a:lnTo>
                  <a:lnTo>
                    <a:pt x="185072" y="167748"/>
                  </a:lnTo>
                  <a:lnTo>
                    <a:pt x="180025" y="169285"/>
                  </a:lnTo>
                  <a:lnTo>
                    <a:pt x="174406" y="174291"/>
                  </a:lnTo>
                  <a:lnTo>
                    <a:pt x="171196" y="177318"/>
                  </a:lnTo>
                  <a:lnTo>
                    <a:pt x="167796" y="178026"/>
                  </a:lnTo>
                  <a:lnTo>
                    <a:pt x="162974" y="178341"/>
                  </a:lnTo>
                  <a:lnTo>
                    <a:pt x="153611" y="178560"/>
                  </a:lnTo>
                  <a:lnTo>
                    <a:pt x="91154" y="178593"/>
                  </a:lnTo>
                  <a:lnTo>
                    <a:pt x="87527" y="175947"/>
                  </a:lnTo>
                  <a:lnTo>
                    <a:pt x="85168" y="173852"/>
                  </a:lnTo>
                  <a:lnTo>
                    <a:pt x="82603" y="172456"/>
                  </a:lnTo>
                  <a:lnTo>
                    <a:pt x="77104" y="170904"/>
                  </a:lnTo>
                  <a:lnTo>
                    <a:pt x="71350" y="170215"/>
                  </a:lnTo>
                  <a:lnTo>
                    <a:pt x="68424" y="170031"/>
                  </a:lnTo>
                  <a:lnTo>
                    <a:pt x="62526" y="169826"/>
                  </a:lnTo>
                  <a:lnTo>
                    <a:pt x="59562" y="169772"/>
                  </a:lnTo>
                  <a:lnTo>
                    <a:pt x="56593" y="168743"/>
                  </a:lnTo>
                  <a:lnTo>
                    <a:pt x="53621" y="167065"/>
                  </a:lnTo>
                  <a:lnTo>
                    <a:pt x="50646" y="164955"/>
                  </a:lnTo>
                  <a:lnTo>
                    <a:pt x="47669" y="163547"/>
                  </a:lnTo>
                  <a:lnTo>
                    <a:pt x="44692" y="162609"/>
                  </a:lnTo>
                  <a:lnTo>
                    <a:pt x="37522" y="161104"/>
                  </a:lnTo>
                  <a:lnTo>
                    <a:pt x="33893" y="160898"/>
                  </a:lnTo>
                  <a:lnTo>
                    <a:pt x="28215" y="160766"/>
                  </a:lnTo>
                  <a:lnTo>
                    <a:pt x="19244" y="160736"/>
                  </a:lnTo>
                  <a:lnTo>
                    <a:pt x="13538" y="155994"/>
                  </a:lnTo>
                  <a:lnTo>
                    <a:pt x="9059" y="151913"/>
                  </a:lnTo>
                  <a:lnTo>
                    <a:pt x="4229" y="151836"/>
                  </a:lnTo>
                  <a:lnTo>
                    <a:pt x="0" y="15180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34"/>
            <p:cNvSpPr/>
            <p:nvPr/>
          </p:nvSpPr>
          <p:spPr>
            <a:xfrm>
              <a:off x="3445669" y="2759273"/>
              <a:ext cx="178783" cy="205384"/>
            </a:xfrm>
            <a:custGeom>
              <a:avLst/>
              <a:gdLst/>
              <a:ahLst/>
              <a:cxnLst/>
              <a:rect l="0" t="0" r="0" b="0"/>
              <a:pathLst>
                <a:path w="178783" h="205384">
                  <a:moveTo>
                    <a:pt x="143025" y="62508"/>
                  </a:moveTo>
                  <a:lnTo>
                    <a:pt x="151962" y="53581"/>
                  </a:lnTo>
                  <a:lnTo>
                    <a:pt x="151965" y="45016"/>
                  </a:lnTo>
                  <a:lnTo>
                    <a:pt x="147219" y="40017"/>
                  </a:lnTo>
                  <a:lnTo>
                    <a:pt x="144268" y="36992"/>
                  </a:lnTo>
                  <a:lnTo>
                    <a:pt x="143578" y="33639"/>
                  </a:lnTo>
                  <a:lnTo>
                    <a:pt x="143135" y="28142"/>
                  </a:lnTo>
                  <a:lnTo>
                    <a:pt x="142105" y="27691"/>
                  </a:lnTo>
                  <a:lnTo>
                    <a:pt x="138313" y="27190"/>
                  </a:lnTo>
                  <a:lnTo>
                    <a:pt x="136903" y="26064"/>
                  </a:lnTo>
                  <a:lnTo>
                    <a:pt x="135964" y="24321"/>
                  </a:lnTo>
                  <a:lnTo>
                    <a:pt x="134457" y="19136"/>
                  </a:lnTo>
                  <a:lnTo>
                    <a:pt x="134196" y="13497"/>
                  </a:lnTo>
                  <a:lnTo>
                    <a:pt x="133166" y="11975"/>
                  </a:lnTo>
                  <a:lnTo>
                    <a:pt x="131487" y="10960"/>
                  </a:lnTo>
                  <a:lnTo>
                    <a:pt x="126400" y="9331"/>
                  </a:lnTo>
                  <a:lnTo>
                    <a:pt x="123055" y="6462"/>
                  </a:lnTo>
                  <a:lnTo>
                    <a:pt x="117561" y="1277"/>
                  </a:lnTo>
                  <a:lnTo>
                    <a:pt x="114160" y="568"/>
                  </a:lnTo>
                  <a:lnTo>
                    <a:pt x="109339" y="252"/>
                  </a:lnTo>
                  <a:lnTo>
                    <a:pt x="99975" y="33"/>
                  </a:lnTo>
                  <a:lnTo>
                    <a:pt x="67281" y="0"/>
                  </a:lnTo>
                  <a:lnTo>
                    <a:pt x="64718" y="992"/>
                  </a:lnTo>
                  <a:lnTo>
                    <a:pt x="59222" y="4741"/>
                  </a:lnTo>
                  <a:lnTo>
                    <a:pt x="56367" y="6137"/>
                  </a:lnTo>
                  <a:lnTo>
                    <a:pt x="53469" y="7068"/>
                  </a:lnTo>
                  <a:lnTo>
                    <a:pt x="50545" y="7688"/>
                  </a:lnTo>
                  <a:lnTo>
                    <a:pt x="47601" y="9094"/>
                  </a:lnTo>
                  <a:lnTo>
                    <a:pt x="44647" y="11024"/>
                  </a:lnTo>
                  <a:lnTo>
                    <a:pt x="37512" y="16509"/>
                  </a:lnTo>
                  <a:lnTo>
                    <a:pt x="33888" y="19905"/>
                  </a:lnTo>
                  <a:lnTo>
                    <a:pt x="31531" y="22200"/>
                  </a:lnTo>
                  <a:lnTo>
                    <a:pt x="28966" y="23730"/>
                  </a:lnTo>
                  <a:lnTo>
                    <a:pt x="23468" y="25429"/>
                  </a:lnTo>
                  <a:lnTo>
                    <a:pt x="19534" y="26386"/>
                  </a:lnTo>
                  <a:lnTo>
                    <a:pt x="15965" y="29256"/>
                  </a:lnTo>
                  <a:lnTo>
                    <a:pt x="10327" y="34442"/>
                  </a:lnTo>
                  <a:lnTo>
                    <a:pt x="9864" y="35860"/>
                  </a:lnTo>
                  <a:lnTo>
                    <a:pt x="9350" y="40081"/>
                  </a:lnTo>
                  <a:lnTo>
                    <a:pt x="8219" y="41603"/>
                  </a:lnTo>
                  <a:lnTo>
                    <a:pt x="6472" y="42618"/>
                  </a:lnTo>
                  <a:lnTo>
                    <a:pt x="4315" y="43295"/>
                  </a:lnTo>
                  <a:lnTo>
                    <a:pt x="2876" y="44738"/>
                  </a:lnTo>
                  <a:lnTo>
                    <a:pt x="1917" y="46693"/>
                  </a:lnTo>
                  <a:lnTo>
                    <a:pt x="378" y="52218"/>
                  </a:lnTo>
                  <a:lnTo>
                    <a:pt x="112" y="57915"/>
                  </a:lnTo>
                  <a:lnTo>
                    <a:pt x="6" y="63231"/>
                  </a:lnTo>
                  <a:lnTo>
                    <a:pt x="0" y="70161"/>
                  </a:lnTo>
                  <a:lnTo>
                    <a:pt x="4745" y="75800"/>
                  </a:lnTo>
                  <a:lnTo>
                    <a:pt x="8570" y="79966"/>
                  </a:lnTo>
                  <a:lnTo>
                    <a:pt x="13575" y="80248"/>
                  </a:lnTo>
                  <a:lnTo>
                    <a:pt x="21348" y="80332"/>
                  </a:lnTo>
                  <a:lnTo>
                    <a:pt x="23171" y="81336"/>
                  </a:lnTo>
                  <a:lnTo>
                    <a:pt x="24386" y="82998"/>
                  </a:lnTo>
                  <a:lnTo>
                    <a:pt x="25197" y="85097"/>
                  </a:lnTo>
                  <a:lnTo>
                    <a:pt x="26730" y="86497"/>
                  </a:lnTo>
                  <a:lnTo>
                    <a:pt x="28745" y="87430"/>
                  </a:lnTo>
                  <a:lnTo>
                    <a:pt x="33633" y="88467"/>
                  </a:lnTo>
                  <a:lnTo>
                    <a:pt x="39117" y="88928"/>
                  </a:lnTo>
                  <a:lnTo>
                    <a:pt x="41969" y="89051"/>
                  </a:lnTo>
                  <a:lnTo>
                    <a:pt x="47787" y="89188"/>
                  </a:lnTo>
                  <a:lnTo>
                    <a:pt x="50730" y="90216"/>
                  </a:lnTo>
                  <a:lnTo>
                    <a:pt x="53684" y="91894"/>
                  </a:lnTo>
                  <a:lnTo>
                    <a:pt x="56647" y="94005"/>
                  </a:lnTo>
                  <a:lnTo>
                    <a:pt x="59616" y="95412"/>
                  </a:lnTo>
                  <a:lnTo>
                    <a:pt x="62588" y="96350"/>
                  </a:lnTo>
                  <a:lnTo>
                    <a:pt x="65563" y="96976"/>
                  </a:lnTo>
                  <a:lnTo>
                    <a:pt x="68539" y="97393"/>
                  </a:lnTo>
                  <a:lnTo>
                    <a:pt x="71517" y="97671"/>
                  </a:lnTo>
                  <a:lnTo>
                    <a:pt x="74495" y="97856"/>
                  </a:lnTo>
                  <a:lnTo>
                    <a:pt x="80453" y="98062"/>
                  </a:lnTo>
                  <a:lnTo>
                    <a:pt x="83432" y="98117"/>
                  </a:lnTo>
                  <a:lnTo>
                    <a:pt x="86411" y="99145"/>
                  </a:lnTo>
                  <a:lnTo>
                    <a:pt x="89391" y="100824"/>
                  </a:lnTo>
                  <a:lnTo>
                    <a:pt x="92371" y="102934"/>
                  </a:lnTo>
                  <a:lnTo>
                    <a:pt x="95350" y="104342"/>
                  </a:lnTo>
                  <a:lnTo>
                    <a:pt x="98330" y="105280"/>
                  </a:lnTo>
                  <a:lnTo>
                    <a:pt x="101310" y="105905"/>
                  </a:lnTo>
                  <a:lnTo>
                    <a:pt x="104289" y="106323"/>
                  </a:lnTo>
                  <a:lnTo>
                    <a:pt x="107269" y="106600"/>
                  </a:lnTo>
                  <a:lnTo>
                    <a:pt x="110249" y="106786"/>
                  </a:lnTo>
                  <a:lnTo>
                    <a:pt x="116208" y="106992"/>
                  </a:lnTo>
                  <a:lnTo>
                    <a:pt x="119188" y="107046"/>
                  </a:lnTo>
                  <a:lnTo>
                    <a:pt x="122167" y="108075"/>
                  </a:lnTo>
                  <a:lnTo>
                    <a:pt x="125147" y="109753"/>
                  </a:lnTo>
                  <a:lnTo>
                    <a:pt x="128127" y="111864"/>
                  </a:lnTo>
                  <a:lnTo>
                    <a:pt x="131107" y="113272"/>
                  </a:lnTo>
                  <a:lnTo>
                    <a:pt x="134086" y="114210"/>
                  </a:lnTo>
                  <a:lnTo>
                    <a:pt x="137066" y="114835"/>
                  </a:lnTo>
                  <a:lnTo>
                    <a:pt x="139052" y="116244"/>
                  </a:lnTo>
                  <a:lnTo>
                    <a:pt x="140377" y="118176"/>
                  </a:lnTo>
                  <a:lnTo>
                    <a:pt x="141260" y="120456"/>
                  </a:lnTo>
                  <a:lnTo>
                    <a:pt x="142841" y="121976"/>
                  </a:lnTo>
                  <a:lnTo>
                    <a:pt x="144889" y="122989"/>
                  </a:lnTo>
                  <a:lnTo>
                    <a:pt x="147247" y="123664"/>
                  </a:lnTo>
                  <a:lnTo>
                    <a:pt x="152517" y="127061"/>
                  </a:lnTo>
                  <a:lnTo>
                    <a:pt x="159247" y="132585"/>
                  </a:lnTo>
                  <a:lnTo>
                    <a:pt x="162816" y="135987"/>
                  </a:lnTo>
                  <a:lnTo>
                    <a:pt x="174177" y="147212"/>
                  </a:lnTo>
                  <a:lnTo>
                    <a:pt x="175712" y="149735"/>
                  </a:lnTo>
                  <a:lnTo>
                    <a:pt x="177418" y="155184"/>
                  </a:lnTo>
                  <a:lnTo>
                    <a:pt x="178378" y="159090"/>
                  </a:lnTo>
                  <a:lnTo>
                    <a:pt x="178662" y="164988"/>
                  </a:lnTo>
                  <a:lnTo>
                    <a:pt x="178758" y="169733"/>
                  </a:lnTo>
                  <a:lnTo>
                    <a:pt x="178782" y="187120"/>
                  </a:lnTo>
                  <a:lnTo>
                    <a:pt x="174036" y="192144"/>
                  </a:lnTo>
                  <a:lnTo>
                    <a:pt x="165466" y="200815"/>
                  </a:lnTo>
                  <a:lnTo>
                    <a:pt x="162951" y="202338"/>
                  </a:lnTo>
                  <a:lnTo>
                    <a:pt x="157510" y="204030"/>
                  </a:lnTo>
                  <a:lnTo>
                    <a:pt x="153608" y="204982"/>
                  </a:lnTo>
                  <a:lnTo>
                    <a:pt x="150046" y="205204"/>
                  </a:lnTo>
                  <a:lnTo>
                    <a:pt x="145152" y="205303"/>
                  </a:lnTo>
                  <a:lnTo>
                    <a:pt x="44695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35"/>
            <p:cNvSpPr/>
            <p:nvPr/>
          </p:nvSpPr>
          <p:spPr>
            <a:xfrm>
              <a:off x="3758538" y="2714625"/>
              <a:ext cx="35758" cy="214313"/>
            </a:xfrm>
            <a:custGeom>
              <a:avLst/>
              <a:gdLst/>
              <a:ahLst/>
              <a:cxnLst/>
              <a:rect l="0" t="0" r="0" b="0"/>
              <a:pathLst>
                <a:path w="35758" h="214313">
                  <a:moveTo>
                    <a:pt x="0" y="0"/>
                  </a:moveTo>
                  <a:lnTo>
                    <a:pt x="0" y="21249"/>
                  </a:lnTo>
                  <a:lnTo>
                    <a:pt x="993" y="24088"/>
                  </a:lnTo>
                  <a:lnTo>
                    <a:pt x="2649" y="26972"/>
                  </a:lnTo>
                  <a:lnTo>
                    <a:pt x="4746" y="29888"/>
                  </a:lnTo>
                  <a:lnTo>
                    <a:pt x="6144" y="32823"/>
                  </a:lnTo>
                  <a:lnTo>
                    <a:pt x="7076" y="35773"/>
                  </a:lnTo>
                  <a:lnTo>
                    <a:pt x="8111" y="41695"/>
                  </a:lnTo>
                  <a:lnTo>
                    <a:pt x="8571" y="47635"/>
                  </a:lnTo>
                  <a:lnTo>
                    <a:pt x="8776" y="56228"/>
                  </a:lnTo>
                  <a:lnTo>
                    <a:pt x="8939" y="167897"/>
                  </a:lnTo>
                  <a:lnTo>
                    <a:pt x="9933" y="169478"/>
                  </a:lnTo>
                  <a:lnTo>
                    <a:pt x="11588" y="171524"/>
                  </a:lnTo>
                  <a:lnTo>
                    <a:pt x="13685" y="173880"/>
                  </a:lnTo>
                  <a:lnTo>
                    <a:pt x="15083" y="176444"/>
                  </a:lnTo>
                  <a:lnTo>
                    <a:pt x="16015" y="179144"/>
                  </a:lnTo>
                  <a:lnTo>
                    <a:pt x="17510" y="185868"/>
                  </a:lnTo>
                  <a:lnTo>
                    <a:pt x="17769" y="191773"/>
                  </a:lnTo>
                  <a:lnTo>
                    <a:pt x="17846" y="199806"/>
                  </a:lnTo>
                  <a:lnTo>
                    <a:pt x="18850" y="201665"/>
                  </a:lnTo>
                  <a:lnTo>
                    <a:pt x="20512" y="202904"/>
                  </a:lnTo>
                  <a:lnTo>
                    <a:pt x="26448" y="205237"/>
                  </a:lnTo>
                  <a:lnTo>
                    <a:pt x="26744" y="211491"/>
                  </a:lnTo>
                  <a:lnTo>
                    <a:pt x="26785" y="213058"/>
                  </a:lnTo>
                  <a:lnTo>
                    <a:pt x="27789" y="213476"/>
                  </a:lnTo>
                  <a:lnTo>
                    <a:pt x="29452" y="213755"/>
                  </a:lnTo>
                  <a:lnTo>
                    <a:pt x="35757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6"/>
            <p:cNvSpPr/>
            <p:nvPr/>
          </p:nvSpPr>
          <p:spPr>
            <a:xfrm>
              <a:off x="3731721" y="2848570"/>
              <a:ext cx="169844" cy="8931"/>
            </a:xfrm>
            <a:custGeom>
              <a:avLst/>
              <a:gdLst/>
              <a:ahLst/>
              <a:cxnLst/>
              <a:rect l="0" t="0" r="0" b="0"/>
              <a:pathLst>
                <a:path w="169844" h="8931">
                  <a:moveTo>
                    <a:pt x="0" y="0"/>
                  </a:moveTo>
                  <a:lnTo>
                    <a:pt x="109880" y="0"/>
                  </a:lnTo>
                  <a:lnTo>
                    <a:pt x="113976" y="992"/>
                  </a:lnTo>
                  <a:lnTo>
                    <a:pt x="118693" y="2646"/>
                  </a:lnTo>
                  <a:lnTo>
                    <a:pt x="123824" y="4740"/>
                  </a:lnTo>
                  <a:lnTo>
                    <a:pt x="128238" y="6137"/>
                  </a:lnTo>
                  <a:lnTo>
                    <a:pt x="132174" y="7068"/>
                  </a:lnTo>
                  <a:lnTo>
                    <a:pt x="135791" y="7688"/>
                  </a:lnTo>
                  <a:lnTo>
                    <a:pt x="141183" y="8102"/>
                  </a:lnTo>
                  <a:lnTo>
                    <a:pt x="147756" y="8378"/>
                  </a:lnTo>
                  <a:lnTo>
                    <a:pt x="169843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7"/>
            <p:cNvSpPr/>
            <p:nvPr/>
          </p:nvSpPr>
          <p:spPr>
            <a:xfrm>
              <a:off x="3990956" y="2669977"/>
              <a:ext cx="214540" cy="303609"/>
            </a:xfrm>
            <a:custGeom>
              <a:avLst/>
              <a:gdLst/>
              <a:ahLst/>
              <a:cxnLst/>
              <a:rect l="0" t="0" r="0" b="0"/>
              <a:pathLst>
                <a:path w="214540" h="303609">
                  <a:moveTo>
                    <a:pt x="0" y="71437"/>
                  </a:moveTo>
                  <a:lnTo>
                    <a:pt x="4745" y="71437"/>
                  </a:lnTo>
                  <a:lnTo>
                    <a:pt x="6143" y="70445"/>
                  </a:lnTo>
                  <a:lnTo>
                    <a:pt x="7075" y="68791"/>
                  </a:lnTo>
                  <a:lnTo>
                    <a:pt x="8571" y="63748"/>
                  </a:lnTo>
                  <a:lnTo>
                    <a:pt x="8866" y="55623"/>
                  </a:lnTo>
                  <a:lnTo>
                    <a:pt x="8906" y="50187"/>
                  </a:lnTo>
                  <a:lnTo>
                    <a:pt x="9910" y="48341"/>
                  </a:lnTo>
                  <a:lnTo>
                    <a:pt x="11572" y="47110"/>
                  </a:lnTo>
                  <a:lnTo>
                    <a:pt x="13674" y="46289"/>
                  </a:lnTo>
                  <a:lnTo>
                    <a:pt x="15075" y="44750"/>
                  </a:lnTo>
                  <a:lnTo>
                    <a:pt x="16009" y="42731"/>
                  </a:lnTo>
                  <a:lnTo>
                    <a:pt x="16632" y="40393"/>
                  </a:lnTo>
                  <a:lnTo>
                    <a:pt x="18040" y="38835"/>
                  </a:lnTo>
                  <a:lnTo>
                    <a:pt x="19973" y="37796"/>
                  </a:lnTo>
                  <a:lnTo>
                    <a:pt x="22254" y="37103"/>
                  </a:lnTo>
                  <a:lnTo>
                    <a:pt x="23775" y="35649"/>
                  </a:lnTo>
                  <a:lnTo>
                    <a:pt x="24789" y="33688"/>
                  </a:lnTo>
                  <a:lnTo>
                    <a:pt x="25465" y="31388"/>
                  </a:lnTo>
                  <a:lnTo>
                    <a:pt x="28864" y="26187"/>
                  </a:lnTo>
                  <a:lnTo>
                    <a:pt x="31162" y="23411"/>
                  </a:lnTo>
                  <a:lnTo>
                    <a:pt x="33687" y="21560"/>
                  </a:lnTo>
                  <a:lnTo>
                    <a:pt x="39140" y="19504"/>
                  </a:lnTo>
                  <a:lnTo>
                    <a:pt x="40992" y="17963"/>
                  </a:lnTo>
                  <a:lnTo>
                    <a:pt x="42226" y="15944"/>
                  </a:lnTo>
                  <a:lnTo>
                    <a:pt x="43049" y="13605"/>
                  </a:lnTo>
                  <a:lnTo>
                    <a:pt x="44591" y="12047"/>
                  </a:lnTo>
                  <a:lnTo>
                    <a:pt x="46612" y="11007"/>
                  </a:lnTo>
                  <a:lnTo>
                    <a:pt x="51507" y="9853"/>
                  </a:lnTo>
                  <a:lnTo>
                    <a:pt x="56993" y="9339"/>
                  </a:lnTo>
                  <a:lnTo>
                    <a:pt x="59846" y="8210"/>
                  </a:lnTo>
                  <a:lnTo>
                    <a:pt x="65665" y="4310"/>
                  </a:lnTo>
                  <a:lnTo>
                    <a:pt x="69780" y="1277"/>
                  </a:lnTo>
                  <a:lnTo>
                    <a:pt x="73391" y="567"/>
                  </a:lnTo>
                  <a:lnTo>
                    <a:pt x="78307" y="252"/>
                  </a:lnTo>
                  <a:lnTo>
                    <a:pt x="83803" y="111"/>
                  </a:lnTo>
                  <a:lnTo>
                    <a:pt x="111494" y="0"/>
                  </a:lnTo>
                  <a:lnTo>
                    <a:pt x="114059" y="992"/>
                  </a:lnTo>
                  <a:lnTo>
                    <a:pt x="119557" y="4740"/>
                  </a:lnTo>
                  <a:lnTo>
                    <a:pt x="125311" y="7067"/>
                  </a:lnTo>
                  <a:lnTo>
                    <a:pt x="128236" y="7688"/>
                  </a:lnTo>
                  <a:lnTo>
                    <a:pt x="130187" y="9093"/>
                  </a:lnTo>
                  <a:lnTo>
                    <a:pt x="131486" y="11023"/>
                  </a:lnTo>
                  <a:lnTo>
                    <a:pt x="132353" y="13302"/>
                  </a:lnTo>
                  <a:lnTo>
                    <a:pt x="138318" y="21249"/>
                  </a:lnTo>
                  <a:lnTo>
                    <a:pt x="143089" y="26686"/>
                  </a:lnTo>
                  <a:lnTo>
                    <a:pt x="155345" y="39073"/>
                  </a:lnTo>
                  <a:lnTo>
                    <a:pt x="157198" y="41923"/>
                  </a:lnTo>
                  <a:lnTo>
                    <a:pt x="159257" y="47737"/>
                  </a:lnTo>
                  <a:lnTo>
                    <a:pt x="160416" y="56587"/>
                  </a:lnTo>
                  <a:lnTo>
                    <a:pt x="163336" y="65168"/>
                  </a:lnTo>
                  <a:lnTo>
                    <a:pt x="166951" y="74603"/>
                  </a:lnTo>
                  <a:lnTo>
                    <a:pt x="168557" y="82105"/>
                  </a:lnTo>
                  <a:lnTo>
                    <a:pt x="169272" y="88746"/>
                  </a:lnTo>
                  <a:lnTo>
                    <a:pt x="169589" y="95997"/>
                  </a:lnTo>
                  <a:lnTo>
                    <a:pt x="169810" y="117788"/>
                  </a:lnTo>
                  <a:lnTo>
                    <a:pt x="169842" y="150558"/>
                  </a:lnTo>
                  <a:lnTo>
                    <a:pt x="168849" y="154942"/>
                  </a:lnTo>
                  <a:lnTo>
                    <a:pt x="163700" y="165853"/>
                  </a:lnTo>
                  <a:lnTo>
                    <a:pt x="162146" y="172269"/>
                  </a:lnTo>
                  <a:lnTo>
                    <a:pt x="158808" y="181074"/>
                  </a:lnTo>
                  <a:lnTo>
                    <a:pt x="156526" y="186200"/>
                  </a:lnTo>
                  <a:lnTo>
                    <a:pt x="153992" y="194541"/>
                  </a:lnTo>
                  <a:lnTo>
                    <a:pt x="153317" y="198155"/>
                  </a:lnTo>
                  <a:lnTo>
                    <a:pt x="149917" y="204816"/>
                  </a:lnTo>
                  <a:lnTo>
                    <a:pt x="145095" y="211083"/>
                  </a:lnTo>
                  <a:lnTo>
                    <a:pt x="139641" y="217177"/>
                  </a:lnTo>
                  <a:lnTo>
                    <a:pt x="133906" y="223192"/>
                  </a:lnTo>
                  <a:lnTo>
                    <a:pt x="113218" y="244074"/>
                  </a:lnTo>
                  <a:lnTo>
                    <a:pt x="110242" y="246060"/>
                  </a:lnTo>
                  <a:lnTo>
                    <a:pt x="104286" y="248266"/>
                  </a:lnTo>
                  <a:lnTo>
                    <a:pt x="98329" y="249246"/>
                  </a:lnTo>
                  <a:lnTo>
                    <a:pt x="95349" y="249507"/>
                  </a:lnTo>
                  <a:lnTo>
                    <a:pt x="93363" y="250674"/>
                  </a:lnTo>
                  <a:lnTo>
                    <a:pt x="92039" y="252444"/>
                  </a:lnTo>
                  <a:lnTo>
                    <a:pt x="91156" y="254616"/>
                  </a:lnTo>
                  <a:lnTo>
                    <a:pt x="89575" y="256064"/>
                  </a:lnTo>
                  <a:lnTo>
                    <a:pt x="87526" y="257029"/>
                  </a:lnTo>
                  <a:lnTo>
                    <a:pt x="82603" y="258102"/>
                  </a:lnTo>
                  <a:lnTo>
                    <a:pt x="77103" y="258579"/>
                  </a:lnTo>
                  <a:lnTo>
                    <a:pt x="75240" y="259698"/>
                  </a:lnTo>
                  <a:lnTo>
                    <a:pt x="73998" y="261436"/>
                  </a:lnTo>
                  <a:lnTo>
                    <a:pt x="72004" y="266615"/>
                  </a:lnTo>
                  <a:lnTo>
                    <a:pt x="70846" y="266048"/>
                  </a:lnTo>
                  <a:lnTo>
                    <a:pt x="64502" y="260654"/>
                  </a:lnTo>
                  <a:lnTo>
                    <a:pt x="62686" y="259059"/>
                  </a:lnTo>
                  <a:lnTo>
                    <a:pt x="62574" y="250140"/>
                  </a:lnTo>
                  <a:lnTo>
                    <a:pt x="62574" y="245322"/>
                  </a:lnTo>
                  <a:lnTo>
                    <a:pt x="63567" y="243915"/>
                  </a:lnTo>
                  <a:lnTo>
                    <a:pt x="65222" y="242977"/>
                  </a:lnTo>
                  <a:lnTo>
                    <a:pt x="67319" y="242352"/>
                  </a:lnTo>
                  <a:lnTo>
                    <a:pt x="68717" y="240942"/>
                  </a:lnTo>
                  <a:lnTo>
                    <a:pt x="69649" y="239011"/>
                  </a:lnTo>
                  <a:lnTo>
                    <a:pt x="70270" y="236731"/>
                  </a:lnTo>
                  <a:lnTo>
                    <a:pt x="71677" y="235211"/>
                  </a:lnTo>
                  <a:lnTo>
                    <a:pt x="73609" y="234197"/>
                  </a:lnTo>
                  <a:lnTo>
                    <a:pt x="78404" y="233072"/>
                  </a:lnTo>
                  <a:lnTo>
                    <a:pt x="83846" y="232571"/>
                  </a:lnTo>
                  <a:lnTo>
                    <a:pt x="85694" y="231446"/>
                  </a:lnTo>
                  <a:lnTo>
                    <a:pt x="86926" y="229703"/>
                  </a:lnTo>
                  <a:lnTo>
                    <a:pt x="87748" y="227549"/>
                  </a:lnTo>
                  <a:lnTo>
                    <a:pt x="89288" y="226113"/>
                  </a:lnTo>
                  <a:lnTo>
                    <a:pt x="91309" y="225156"/>
                  </a:lnTo>
                  <a:lnTo>
                    <a:pt x="96203" y="224092"/>
                  </a:lnTo>
                  <a:lnTo>
                    <a:pt x="101689" y="223620"/>
                  </a:lnTo>
                  <a:lnTo>
                    <a:pt x="107438" y="223409"/>
                  </a:lnTo>
                  <a:lnTo>
                    <a:pt x="119221" y="223275"/>
                  </a:lnTo>
                  <a:lnTo>
                    <a:pt x="128137" y="223251"/>
                  </a:lnTo>
                  <a:lnTo>
                    <a:pt x="131114" y="224240"/>
                  </a:lnTo>
                  <a:lnTo>
                    <a:pt x="137069" y="227985"/>
                  </a:lnTo>
                  <a:lnTo>
                    <a:pt x="143027" y="230310"/>
                  </a:lnTo>
                  <a:lnTo>
                    <a:pt x="150199" y="231803"/>
                  </a:lnTo>
                  <a:lnTo>
                    <a:pt x="156188" y="236803"/>
                  </a:lnTo>
                  <a:lnTo>
                    <a:pt x="161456" y="241836"/>
                  </a:lnTo>
                  <a:lnTo>
                    <a:pt x="164252" y="244568"/>
                  </a:lnTo>
                  <a:lnTo>
                    <a:pt x="167109" y="246389"/>
                  </a:lnTo>
                  <a:lnTo>
                    <a:pt x="172932" y="248412"/>
                  </a:lnTo>
                  <a:lnTo>
                    <a:pt x="178830" y="249311"/>
                  </a:lnTo>
                  <a:lnTo>
                    <a:pt x="181794" y="249551"/>
                  </a:lnTo>
                  <a:lnTo>
                    <a:pt x="183770" y="250703"/>
                  </a:lnTo>
                  <a:lnTo>
                    <a:pt x="185087" y="252463"/>
                  </a:lnTo>
                  <a:lnTo>
                    <a:pt x="185965" y="254629"/>
                  </a:lnTo>
                  <a:lnTo>
                    <a:pt x="187544" y="256073"/>
                  </a:lnTo>
                  <a:lnTo>
                    <a:pt x="189589" y="257035"/>
                  </a:lnTo>
                  <a:lnTo>
                    <a:pt x="191947" y="257677"/>
                  </a:lnTo>
                  <a:lnTo>
                    <a:pt x="193518" y="259097"/>
                  </a:lnTo>
                  <a:lnTo>
                    <a:pt x="194565" y="261036"/>
                  </a:lnTo>
                  <a:lnTo>
                    <a:pt x="195264" y="263320"/>
                  </a:lnTo>
                  <a:lnTo>
                    <a:pt x="196723" y="264843"/>
                  </a:lnTo>
                  <a:lnTo>
                    <a:pt x="198688" y="265859"/>
                  </a:lnTo>
                  <a:lnTo>
                    <a:pt x="200992" y="266536"/>
                  </a:lnTo>
                  <a:lnTo>
                    <a:pt x="202528" y="267980"/>
                  </a:lnTo>
                  <a:lnTo>
                    <a:pt x="203551" y="269934"/>
                  </a:lnTo>
                  <a:lnTo>
                    <a:pt x="205480" y="276416"/>
                  </a:lnTo>
                  <a:lnTo>
                    <a:pt x="211719" y="282877"/>
                  </a:lnTo>
                  <a:lnTo>
                    <a:pt x="213286" y="284473"/>
                  </a:lnTo>
                  <a:lnTo>
                    <a:pt x="213982" y="287828"/>
                  </a:lnTo>
                  <a:lnTo>
                    <a:pt x="214374" y="295295"/>
                  </a:lnTo>
                  <a:lnTo>
                    <a:pt x="214539" y="3036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8"/>
            <p:cNvSpPr/>
            <p:nvPr/>
          </p:nvSpPr>
          <p:spPr>
            <a:xfrm>
              <a:off x="1979650" y="3598664"/>
              <a:ext cx="2824768" cy="392874"/>
            </a:xfrm>
            <a:custGeom>
              <a:avLst/>
              <a:gdLst/>
              <a:ahLst/>
              <a:cxnLst/>
              <a:rect l="0" t="0" r="0" b="0"/>
              <a:pathLst>
                <a:path w="2824768" h="392874">
                  <a:moveTo>
                    <a:pt x="0" y="0"/>
                  </a:moveTo>
                  <a:lnTo>
                    <a:pt x="0" y="31128"/>
                  </a:lnTo>
                  <a:lnTo>
                    <a:pt x="993" y="33651"/>
                  </a:lnTo>
                  <a:lnTo>
                    <a:pt x="7696" y="43004"/>
                  </a:lnTo>
                  <a:lnTo>
                    <a:pt x="8386" y="46563"/>
                  </a:lnTo>
                  <a:lnTo>
                    <a:pt x="8830" y="56933"/>
                  </a:lnTo>
                  <a:lnTo>
                    <a:pt x="9859" y="59784"/>
                  </a:lnTo>
                  <a:lnTo>
                    <a:pt x="16626" y="69707"/>
                  </a:lnTo>
                  <a:lnTo>
                    <a:pt x="17322" y="73314"/>
                  </a:lnTo>
                  <a:lnTo>
                    <a:pt x="17507" y="75665"/>
                  </a:lnTo>
                  <a:lnTo>
                    <a:pt x="18624" y="78225"/>
                  </a:lnTo>
                  <a:lnTo>
                    <a:pt x="24941" y="86567"/>
                  </a:lnTo>
                  <a:lnTo>
                    <a:pt x="30287" y="92383"/>
                  </a:lnTo>
                  <a:lnTo>
                    <a:pt x="32110" y="95323"/>
                  </a:lnTo>
                  <a:lnTo>
                    <a:pt x="35669" y="104201"/>
                  </a:lnTo>
                  <a:lnTo>
                    <a:pt x="40022" y="110142"/>
                  </a:lnTo>
                  <a:lnTo>
                    <a:pt x="42573" y="112123"/>
                  </a:lnTo>
                  <a:lnTo>
                    <a:pt x="45267" y="113444"/>
                  </a:lnTo>
                  <a:lnTo>
                    <a:pt x="48056" y="114325"/>
                  </a:lnTo>
                  <a:lnTo>
                    <a:pt x="49916" y="115904"/>
                  </a:lnTo>
                  <a:lnTo>
                    <a:pt x="51155" y="117949"/>
                  </a:lnTo>
                  <a:lnTo>
                    <a:pt x="51982" y="120305"/>
                  </a:lnTo>
                  <a:lnTo>
                    <a:pt x="55548" y="125567"/>
                  </a:lnTo>
                  <a:lnTo>
                    <a:pt x="65931" y="137031"/>
                  </a:lnTo>
                  <a:lnTo>
                    <a:pt x="74605" y="145884"/>
                  </a:lnTo>
                  <a:lnTo>
                    <a:pt x="78540" y="147857"/>
                  </a:lnTo>
                  <a:lnTo>
                    <a:pt x="92577" y="151627"/>
                  </a:lnTo>
                  <a:lnTo>
                    <a:pt x="100077" y="156025"/>
                  </a:lnTo>
                  <a:lnTo>
                    <a:pt x="113978" y="166933"/>
                  </a:lnTo>
                  <a:lnTo>
                    <a:pt x="128239" y="174698"/>
                  </a:lnTo>
                  <a:lnTo>
                    <a:pt x="150373" y="182821"/>
                  </a:lnTo>
                  <a:lnTo>
                    <a:pt x="166954" y="192731"/>
                  </a:lnTo>
                  <a:lnTo>
                    <a:pt x="194085" y="200703"/>
                  </a:lnTo>
                  <a:lnTo>
                    <a:pt x="217599" y="210595"/>
                  </a:lnTo>
                  <a:lnTo>
                    <a:pt x="241372" y="213578"/>
                  </a:lnTo>
                  <a:lnTo>
                    <a:pt x="247326" y="213823"/>
                  </a:lnTo>
                  <a:lnTo>
                    <a:pt x="259239" y="216741"/>
                  </a:lnTo>
                  <a:lnTo>
                    <a:pt x="271155" y="220353"/>
                  </a:lnTo>
                  <a:lnTo>
                    <a:pt x="289033" y="223378"/>
                  </a:lnTo>
                  <a:lnTo>
                    <a:pt x="307903" y="229125"/>
                  </a:lnTo>
                  <a:lnTo>
                    <a:pt x="393433" y="233141"/>
                  </a:lnTo>
                  <a:lnTo>
                    <a:pt x="422221" y="239235"/>
                  </a:lnTo>
                  <a:lnTo>
                    <a:pt x="456307" y="240733"/>
                  </a:lnTo>
                  <a:lnTo>
                    <a:pt x="471308" y="238292"/>
                  </a:lnTo>
                  <a:lnTo>
                    <a:pt x="485590" y="234891"/>
                  </a:lnTo>
                  <a:lnTo>
                    <a:pt x="569506" y="232219"/>
                  </a:lnTo>
                  <a:lnTo>
                    <a:pt x="608696" y="231186"/>
                  </a:lnTo>
                  <a:lnTo>
                    <a:pt x="661569" y="224070"/>
                  </a:lnTo>
                  <a:lnTo>
                    <a:pt x="748093" y="222271"/>
                  </a:lnTo>
                  <a:lnTo>
                    <a:pt x="822291" y="214681"/>
                  </a:lnTo>
                  <a:lnTo>
                    <a:pt x="1018952" y="214312"/>
                  </a:lnTo>
                  <a:lnTo>
                    <a:pt x="1102308" y="223989"/>
                  </a:lnTo>
                  <a:lnTo>
                    <a:pt x="1152527" y="234252"/>
                  </a:lnTo>
                  <a:lnTo>
                    <a:pt x="1189007" y="247328"/>
                  </a:lnTo>
                  <a:lnTo>
                    <a:pt x="1208910" y="255073"/>
                  </a:lnTo>
                  <a:lnTo>
                    <a:pt x="1226395" y="258801"/>
                  </a:lnTo>
                  <a:lnTo>
                    <a:pt x="1244354" y="268447"/>
                  </a:lnTo>
                  <a:lnTo>
                    <a:pt x="1266736" y="279907"/>
                  </a:lnTo>
                  <a:lnTo>
                    <a:pt x="1279616" y="288759"/>
                  </a:lnTo>
                  <a:lnTo>
                    <a:pt x="1292867" y="299647"/>
                  </a:lnTo>
                  <a:lnTo>
                    <a:pt x="1302037" y="303427"/>
                  </a:lnTo>
                  <a:lnTo>
                    <a:pt x="1308050" y="307828"/>
                  </a:lnTo>
                  <a:lnTo>
                    <a:pt x="1310051" y="310390"/>
                  </a:lnTo>
                  <a:lnTo>
                    <a:pt x="1311385" y="313091"/>
                  </a:lnTo>
                  <a:lnTo>
                    <a:pt x="1312275" y="315883"/>
                  </a:lnTo>
                  <a:lnTo>
                    <a:pt x="1315912" y="321632"/>
                  </a:lnTo>
                  <a:lnTo>
                    <a:pt x="1318271" y="324554"/>
                  </a:lnTo>
                  <a:lnTo>
                    <a:pt x="1320838" y="326502"/>
                  </a:lnTo>
                  <a:lnTo>
                    <a:pt x="1323543" y="327800"/>
                  </a:lnTo>
                  <a:lnTo>
                    <a:pt x="1326339" y="328666"/>
                  </a:lnTo>
                  <a:lnTo>
                    <a:pt x="1328203" y="330236"/>
                  </a:lnTo>
                  <a:lnTo>
                    <a:pt x="1329446" y="332274"/>
                  </a:lnTo>
                  <a:lnTo>
                    <a:pt x="1331440" y="337934"/>
                  </a:lnTo>
                  <a:lnTo>
                    <a:pt x="1341610" y="348980"/>
                  </a:lnTo>
                  <a:lnTo>
                    <a:pt x="1349799" y="357177"/>
                  </a:lnTo>
                  <a:lnTo>
                    <a:pt x="1354552" y="357184"/>
                  </a:lnTo>
                  <a:lnTo>
                    <a:pt x="1355951" y="356193"/>
                  </a:lnTo>
                  <a:lnTo>
                    <a:pt x="1356883" y="354540"/>
                  </a:lnTo>
                  <a:lnTo>
                    <a:pt x="1358640" y="348625"/>
                  </a:lnTo>
                  <a:lnTo>
                    <a:pt x="1363462" y="348367"/>
                  </a:lnTo>
                  <a:lnTo>
                    <a:pt x="1364871" y="347338"/>
                  </a:lnTo>
                  <a:lnTo>
                    <a:pt x="1365810" y="345660"/>
                  </a:lnTo>
                  <a:lnTo>
                    <a:pt x="1366436" y="343550"/>
                  </a:lnTo>
                  <a:lnTo>
                    <a:pt x="1367846" y="342142"/>
                  </a:lnTo>
                  <a:lnTo>
                    <a:pt x="1369780" y="341204"/>
                  </a:lnTo>
                  <a:lnTo>
                    <a:pt x="1372062" y="340579"/>
                  </a:lnTo>
                  <a:lnTo>
                    <a:pt x="1373584" y="339170"/>
                  </a:lnTo>
                  <a:lnTo>
                    <a:pt x="1374598" y="337238"/>
                  </a:lnTo>
                  <a:lnTo>
                    <a:pt x="1375274" y="334958"/>
                  </a:lnTo>
                  <a:lnTo>
                    <a:pt x="1376719" y="333438"/>
                  </a:lnTo>
                  <a:lnTo>
                    <a:pt x="1378675" y="332424"/>
                  </a:lnTo>
                  <a:lnTo>
                    <a:pt x="1380972" y="331749"/>
                  </a:lnTo>
                  <a:lnTo>
                    <a:pt x="1382503" y="330307"/>
                  </a:lnTo>
                  <a:lnTo>
                    <a:pt x="1383524" y="328353"/>
                  </a:lnTo>
                  <a:lnTo>
                    <a:pt x="1384205" y="326058"/>
                  </a:lnTo>
                  <a:lnTo>
                    <a:pt x="1387610" y="320863"/>
                  </a:lnTo>
                  <a:lnTo>
                    <a:pt x="1389908" y="318088"/>
                  </a:lnTo>
                  <a:lnTo>
                    <a:pt x="1392434" y="316238"/>
                  </a:lnTo>
                  <a:lnTo>
                    <a:pt x="1397889" y="314183"/>
                  </a:lnTo>
                  <a:lnTo>
                    <a:pt x="1399741" y="312643"/>
                  </a:lnTo>
                  <a:lnTo>
                    <a:pt x="1400975" y="310624"/>
                  </a:lnTo>
                  <a:lnTo>
                    <a:pt x="1401798" y="308285"/>
                  </a:lnTo>
                  <a:lnTo>
                    <a:pt x="1403340" y="306727"/>
                  </a:lnTo>
                  <a:lnTo>
                    <a:pt x="1405361" y="305687"/>
                  </a:lnTo>
                  <a:lnTo>
                    <a:pt x="1407702" y="304995"/>
                  </a:lnTo>
                  <a:lnTo>
                    <a:pt x="1412951" y="301579"/>
                  </a:lnTo>
                  <a:lnTo>
                    <a:pt x="1415742" y="299279"/>
                  </a:lnTo>
                  <a:lnTo>
                    <a:pt x="1418595" y="297746"/>
                  </a:lnTo>
                  <a:lnTo>
                    <a:pt x="1427357" y="294596"/>
                  </a:lnTo>
                  <a:lnTo>
                    <a:pt x="1436243" y="288812"/>
                  </a:lnTo>
                  <a:lnTo>
                    <a:pt x="1445167" y="285665"/>
                  </a:lnTo>
                  <a:lnTo>
                    <a:pt x="1454102" y="278890"/>
                  </a:lnTo>
                  <a:lnTo>
                    <a:pt x="1460060" y="273440"/>
                  </a:lnTo>
                  <a:lnTo>
                    <a:pt x="1463039" y="271590"/>
                  </a:lnTo>
                  <a:lnTo>
                    <a:pt x="1471978" y="267994"/>
                  </a:lnTo>
                  <a:lnTo>
                    <a:pt x="1480917" y="262078"/>
                  </a:lnTo>
                  <a:lnTo>
                    <a:pt x="1486876" y="260346"/>
                  </a:lnTo>
                  <a:lnTo>
                    <a:pt x="1508728" y="258050"/>
                  </a:lnTo>
                  <a:lnTo>
                    <a:pt x="1526728" y="251909"/>
                  </a:lnTo>
                  <a:lnTo>
                    <a:pt x="1549389" y="250278"/>
                  </a:lnTo>
                  <a:lnTo>
                    <a:pt x="1580895" y="250041"/>
                  </a:lnTo>
                  <a:lnTo>
                    <a:pt x="1591899" y="247390"/>
                  </a:lnTo>
                  <a:lnTo>
                    <a:pt x="1606613" y="242964"/>
                  </a:lnTo>
                  <a:lnTo>
                    <a:pt x="1610403" y="242344"/>
                  </a:lnTo>
                  <a:lnTo>
                    <a:pt x="1619912" y="244299"/>
                  </a:lnTo>
                  <a:lnTo>
                    <a:pt x="1633785" y="248333"/>
                  </a:lnTo>
                  <a:lnTo>
                    <a:pt x="1673873" y="249965"/>
                  </a:lnTo>
                  <a:lnTo>
                    <a:pt x="1681890" y="250001"/>
                  </a:lnTo>
                  <a:lnTo>
                    <a:pt x="1691413" y="252664"/>
                  </a:lnTo>
                  <a:lnTo>
                    <a:pt x="1702267" y="256162"/>
                  </a:lnTo>
                  <a:lnTo>
                    <a:pt x="1743182" y="261443"/>
                  </a:lnTo>
                  <a:lnTo>
                    <a:pt x="1755073" y="265025"/>
                  </a:lnTo>
                  <a:lnTo>
                    <a:pt x="1772936" y="268034"/>
                  </a:lnTo>
                  <a:lnTo>
                    <a:pt x="1784851" y="272253"/>
                  </a:lnTo>
                  <a:lnTo>
                    <a:pt x="1794119" y="277436"/>
                  </a:lnTo>
                  <a:lnTo>
                    <a:pt x="1797981" y="280207"/>
                  </a:lnTo>
                  <a:lnTo>
                    <a:pt x="1807570" y="283287"/>
                  </a:lnTo>
                  <a:lnTo>
                    <a:pt x="1834657" y="290004"/>
                  </a:lnTo>
                  <a:lnTo>
                    <a:pt x="1867776" y="301131"/>
                  </a:lnTo>
                  <a:lnTo>
                    <a:pt x="1879974" y="303500"/>
                  </a:lnTo>
                  <a:lnTo>
                    <a:pt x="1914711" y="315893"/>
                  </a:lnTo>
                  <a:lnTo>
                    <a:pt x="1954321" y="325719"/>
                  </a:lnTo>
                  <a:lnTo>
                    <a:pt x="1984599" y="335610"/>
                  </a:lnTo>
                  <a:lnTo>
                    <a:pt x="2030109" y="346130"/>
                  </a:lnTo>
                  <a:lnTo>
                    <a:pt x="2062474" y="354709"/>
                  </a:lnTo>
                  <a:lnTo>
                    <a:pt x="2084737" y="359099"/>
                  </a:lnTo>
                  <a:lnTo>
                    <a:pt x="2101550" y="362998"/>
                  </a:lnTo>
                  <a:lnTo>
                    <a:pt x="2133973" y="368146"/>
                  </a:lnTo>
                  <a:lnTo>
                    <a:pt x="2148263" y="371980"/>
                  </a:lnTo>
                  <a:lnTo>
                    <a:pt x="2234834" y="383371"/>
                  </a:lnTo>
                  <a:lnTo>
                    <a:pt x="2251691" y="384699"/>
                  </a:lnTo>
                  <a:lnTo>
                    <a:pt x="2281348" y="390991"/>
                  </a:lnTo>
                  <a:lnTo>
                    <a:pt x="2364158" y="392873"/>
                  </a:lnTo>
                  <a:lnTo>
                    <a:pt x="2421760" y="391912"/>
                  </a:lnTo>
                  <a:lnTo>
                    <a:pt x="2451236" y="385838"/>
                  </a:lnTo>
                  <a:lnTo>
                    <a:pt x="2467058" y="383811"/>
                  </a:lnTo>
                  <a:lnTo>
                    <a:pt x="2496051" y="377072"/>
                  </a:lnTo>
                  <a:lnTo>
                    <a:pt x="2511807" y="374954"/>
                  </a:lnTo>
                  <a:lnTo>
                    <a:pt x="2540757" y="368156"/>
                  </a:lnTo>
                  <a:lnTo>
                    <a:pt x="2576543" y="365394"/>
                  </a:lnTo>
                  <a:lnTo>
                    <a:pt x="2601109" y="356456"/>
                  </a:lnTo>
                  <a:lnTo>
                    <a:pt x="2625091" y="345137"/>
                  </a:lnTo>
                  <a:lnTo>
                    <a:pt x="2637029" y="341910"/>
                  </a:lnTo>
                  <a:lnTo>
                    <a:pt x="2648957" y="339483"/>
                  </a:lnTo>
                  <a:lnTo>
                    <a:pt x="2672800" y="329841"/>
                  </a:lnTo>
                  <a:lnTo>
                    <a:pt x="2683727" y="324198"/>
                  </a:lnTo>
                  <a:lnTo>
                    <a:pt x="2701483" y="312490"/>
                  </a:lnTo>
                  <a:lnTo>
                    <a:pt x="2715401" y="303595"/>
                  </a:lnTo>
                  <a:lnTo>
                    <a:pt x="2728464" y="294675"/>
                  </a:lnTo>
                  <a:lnTo>
                    <a:pt x="2742267" y="285749"/>
                  </a:lnTo>
                  <a:lnTo>
                    <a:pt x="2745930" y="282772"/>
                  </a:lnTo>
                  <a:lnTo>
                    <a:pt x="2752647" y="279466"/>
                  </a:lnTo>
                  <a:lnTo>
                    <a:pt x="2755829" y="278584"/>
                  </a:lnTo>
                  <a:lnTo>
                    <a:pt x="2762013" y="274958"/>
                  </a:lnTo>
                  <a:lnTo>
                    <a:pt x="2774077" y="264546"/>
                  </a:lnTo>
                  <a:lnTo>
                    <a:pt x="2786024" y="252935"/>
                  </a:lnTo>
                  <a:lnTo>
                    <a:pt x="2791987" y="247022"/>
                  </a:lnTo>
                  <a:lnTo>
                    <a:pt x="2793974" y="244056"/>
                  </a:lnTo>
                  <a:lnTo>
                    <a:pt x="2796183" y="238115"/>
                  </a:lnTo>
                  <a:lnTo>
                    <a:pt x="2797765" y="236134"/>
                  </a:lnTo>
                  <a:lnTo>
                    <a:pt x="2799813" y="234813"/>
                  </a:lnTo>
                  <a:lnTo>
                    <a:pt x="2802172" y="233933"/>
                  </a:lnTo>
                  <a:lnTo>
                    <a:pt x="2803744" y="232354"/>
                  </a:lnTo>
                  <a:lnTo>
                    <a:pt x="2804792" y="230308"/>
                  </a:lnTo>
                  <a:lnTo>
                    <a:pt x="2805957" y="225390"/>
                  </a:lnTo>
                  <a:lnTo>
                    <a:pt x="2806766" y="215967"/>
                  </a:lnTo>
                  <a:lnTo>
                    <a:pt x="2815580" y="205656"/>
                  </a:lnTo>
                  <a:lnTo>
                    <a:pt x="2824767" y="19645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9"/>
            <p:cNvSpPr/>
            <p:nvPr/>
          </p:nvSpPr>
          <p:spPr>
            <a:xfrm>
              <a:off x="3132798" y="4045148"/>
              <a:ext cx="160906" cy="8931"/>
            </a:xfrm>
            <a:custGeom>
              <a:avLst/>
              <a:gdLst/>
              <a:ahLst/>
              <a:cxnLst/>
              <a:rect l="0" t="0" r="0" b="0"/>
              <a:pathLst>
                <a:path w="160906" h="8931">
                  <a:moveTo>
                    <a:pt x="0" y="0"/>
                  </a:moveTo>
                  <a:lnTo>
                    <a:pt x="0" y="7689"/>
                  </a:lnTo>
                  <a:lnTo>
                    <a:pt x="993" y="8102"/>
                  </a:lnTo>
                  <a:lnTo>
                    <a:pt x="2649" y="8378"/>
                  </a:lnTo>
                  <a:lnTo>
                    <a:pt x="8830" y="8920"/>
                  </a:lnTo>
                  <a:lnTo>
                    <a:pt x="160905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0"/>
            <p:cNvSpPr/>
            <p:nvPr/>
          </p:nvSpPr>
          <p:spPr>
            <a:xfrm>
              <a:off x="3150677" y="4045148"/>
              <a:ext cx="222200" cy="312537"/>
            </a:xfrm>
            <a:custGeom>
              <a:avLst/>
              <a:gdLst/>
              <a:ahLst/>
              <a:cxnLst/>
              <a:rect l="0" t="0" r="0" b="0"/>
              <a:pathLst>
                <a:path w="222200" h="312537">
                  <a:moveTo>
                    <a:pt x="26817" y="0"/>
                  </a:moveTo>
                  <a:lnTo>
                    <a:pt x="19121" y="0"/>
                  </a:lnTo>
                  <a:lnTo>
                    <a:pt x="18706" y="992"/>
                  </a:lnTo>
                  <a:lnTo>
                    <a:pt x="18246" y="4741"/>
                  </a:lnTo>
                  <a:lnTo>
                    <a:pt x="17130" y="6137"/>
                  </a:lnTo>
                  <a:lnTo>
                    <a:pt x="15393" y="7068"/>
                  </a:lnTo>
                  <a:lnTo>
                    <a:pt x="13241" y="7689"/>
                  </a:lnTo>
                  <a:lnTo>
                    <a:pt x="11807" y="9094"/>
                  </a:lnTo>
                  <a:lnTo>
                    <a:pt x="10851" y="11024"/>
                  </a:lnTo>
                  <a:lnTo>
                    <a:pt x="9789" y="15814"/>
                  </a:lnTo>
                  <a:lnTo>
                    <a:pt x="9051" y="25148"/>
                  </a:lnTo>
                  <a:lnTo>
                    <a:pt x="8961" y="33594"/>
                  </a:lnTo>
                  <a:lnTo>
                    <a:pt x="8948" y="39074"/>
                  </a:lnTo>
                  <a:lnTo>
                    <a:pt x="7952" y="41925"/>
                  </a:lnTo>
                  <a:lnTo>
                    <a:pt x="2797" y="50676"/>
                  </a:lnTo>
                  <a:lnTo>
                    <a:pt x="1243" y="56588"/>
                  </a:lnTo>
                  <a:lnTo>
                    <a:pt x="368" y="65494"/>
                  </a:lnTo>
                  <a:lnTo>
                    <a:pt x="109" y="74417"/>
                  </a:lnTo>
                  <a:lnTo>
                    <a:pt x="0" y="164952"/>
                  </a:lnTo>
                  <a:lnTo>
                    <a:pt x="993" y="166523"/>
                  </a:lnTo>
                  <a:lnTo>
                    <a:pt x="2648" y="167570"/>
                  </a:lnTo>
                  <a:lnTo>
                    <a:pt x="4745" y="168268"/>
                  </a:lnTo>
                  <a:lnTo>
                    <a:pt x="6143" y="169726"/>
                  </a:lnTo>
                  <a:lnTo>
                    <a:pt x="7075" y="171689"/>
                  </a:lnTo>
                  <a:lnTo>
                    <a:pt x="8571" y="177230"/>
                  </a:lnTo>
                  <a:lnTo>
                    <a:pt x="8925" y="186919"/>
                  </a:lnTo>
                  <a:lnTo>
                    <a:pt x="8939" y="187520"/>
                  </a:lnTo>
                  <a:lnTo>
                    <a:pt x="25565" y="187523"/>
                  </a:lnTo>
                  <a:lnTo>
                    <a:pt x="25982" y="186532"/>
                  </a:lnTo>
                  <a:lnTo>
                    <a:pt x="26446" y="182783"/>
                  </a:lnTo>
                  <a:lnTo>
                    <a:pt x="27563" y="181387"/>
                  </a:lnTo>
                  <a:lnTo>
                    <a:pt x="29301" y="180456"/>
                  </a:lnTo>
                  <a:lnTo>
                    <a:pt x="31453" y="179835"/>
                  </a:lnTo>
                  <a:lnTo>
                    <a:pt x="32887" y="178429"/>
                  </a:lnTo>
                  <a:lnTo>
                    <a:pt x="33843" y="176500"/>
                  </a:lnTo>
                  <a:lnTo>
                    <a:pt x="35378" y="171014"/>
                  </a:lnTo>
                  <a:lnTo>
                    <a:pt x="36498" y="170564"/>
                  </a:lnTo>
                  <a:lnTo>
                    <a:pt x="40390" y="170064"/>
                  </a:lnTo>
                  <a:lnTo>
                    <a:pt x="42818" y="168939"/>
                  </a:lnTo>
                  <a:lnTo>
                    <a:pt x="48165" y="165042"/>
                  </a:lnTo>
                  <a:lnTo>
                    <a:pt x="52014" y="162011"/>
                  </a:lnTo>
                  <a:lnTo>
                    <a:pt x="55563" y="161302"/>
                  </a:lnTo>
                  <a:lnTo>
                    <a:pt x="57900" y="161113"/>
                  </a:lnTo>
                  <a:lnTo>
                    <a:pt x="59458" y="159994"/>
                  </a:lnTo>
                  <a:lnTo>
                    <a:pt x="60496" y="158257"/>
                  </a:lnTo>
                  <a:lnTo>
                    <a:pt x="61188" y="156106"/>
                  </a:lnTo>
                  <a:lnTo>
                    <a:pt x="62644" y="154673"/>
                  </a:lnTo>
                  <a:lnTo>
                    <a:pt x="64607" y="153717"/>
                  </a:lnTo>
                  <a:lnTo>
                    <a:pt x="69437" y="152655"/>
                  </a:lnTo>
                  <a:lnTo>
                    <a:pt x="74894" y="152183"/>
                  </a:lnTo>
                  <a:lnTo>
                    <a:pt x="80630" y="151972"/>
                  </a:lnTo>
                  <a:lnTo>
                    <a:pt x="83551" y="151916"/>
                  </a:lnTo>
                  <a:lnTo>
                    <a:pt x="86491" y="150887"/>
                  </a:lnTo>
                  <a:lnTo>
                    <a:pt x="92406" y="147098"/>
                  </a:lnTo>
                  <a:lnTo>
                    <a:pt x="98346" y="144752"/>
                  </a:lnTo>
                  <a:lnTo>
                    <a:pt x="104296" y="143709"/>
                  </a:lnTo>
                  <a:lnTo>
                    <a:pt x="110252" y="143246"/>
                  </a:lnTo>
                  <a:lnTo>
                    <a:pt x="116210" y="143040"/>
                  </a:lnTo>
                  <a:lnTo>
                    <a:pt x="128127" y="142907"/>
                  </a:lnTo>
                  <a:lnTo>
                    <a:pt x="146005" y="142878"/>
                  </a:lnTo>
                  <a:lnTo>
                    <a:pt x="148985" y="143869"/>
                  </a:lnTo>
                  <a:lnTo>
                    <a:pt x="154945" y="147617"/>
                  </a:lnTo>
                  <a:lnTo>
                    <a:pt x="160904" y="149943"/>
                  </a:lnTo>
                  <a:lnTo>
                    <a:pt x="163884" y="150564"/>
                  </a:lnTo>
                  <a:lnTo>
                    <a:pt x="169843" y="153899"/>
                  </a:lnTo>
                  <a:lnTo>
                    <a:pt x="172823" y="156177"/>
                  </a:lnTo>
                  <a:lnTo>
                    <a:pt x="178782" y="158709"/>
                  </a:lnTo>
                  <a:lnTo>
                    <a:pt x="181762" y="159384"/>
                  </a:lnTo>
                  <a:lnTo>
                    <a:pt x="183748" y="160827"/>
                  </a:lnTo>
                  <a:lnTo>
                    <a:pt x="185073" y="162780"/>
                  </a:lnTo>
                  <a:lnTo>
                    <a:pt x="185956" y="165075"/>
                  </a:lnTo>
                  <a:lnTo>
                    <a:pt x="187537" y="166605"/>
                  </a:lnTo>
                  <a:lnTo>
                    <a:pt x="189585" y="167625"/>
                  </a:lnTo>
                  <a:lnTo>
                    <a:pt x="191943" y="168304"/>
                  </a:lnTo>
                  <a:lnTo>
                    <a:pt x="197212" y="171706"/>
                  </a:lnTo>
                  <a:lnTo>
                    <a:pt x="200008" y="174002"/>
                  </a:lnTo>
                  <a:lnTo>
                    <a:pt x="201872" y="176524"/>
                  </a:lnTo>
                  <a:lnTo>
                    <a:pt x="205489" y="184816"/>
                  </a:lnTo>
                  <a:lnTo>
                    <a:pt x="211416" y="193557"/>
                  </a:lnTo>
                  <a:lnTo>
                    <a:pt x="213151" y="199465"/>
                  </a:lnTo>
                  <a:lnTo>
                    <a:pt x="214128" y="208370"/>
                  </a:lnTo>
                  <a:lnTo>
                    <a:pt x="215258" y="211343"/>
                  </a:lnTo>
                  <a:lnTo>
                    <a:pt x="219163" y="217292"/>
                  </a:lnTo>
                  <a:lnTo>
                    <a:pt x="221560" y="225889"/>
                  </a:lnTo>
                  <a:lnTo>
                    <a:pt x="222199" y="230960"/>
                  </a:lnTo>
                  <a:lnTo>
                    <a:pt x="221632" y="234341"/>
                  </a:lnTo>
                  <a:lnTo>
                    <a:pt x="220261" y="236594"/>
                  </a:lnTo>
                  <a:lnTo>
                    <a:pt x="218354" y="238097"/>
                  </a:lnTo>
                  <a:lnTo>
                    <a:pt x="217082" y="240091"/>
                  </a:lnTo>
                  <a:lnTo>
                    <a:pt x="215669" y="244952"/>
                  </a:lnTo>
                  <a:lnTo>
                    <a:pt x="214874" y="253267"/>
                  </a:lnTo>
                  <a:lnTo>
                    <a:pt x="213769" y="256157"/>
                  </a:lnTo>
                  <a:lnTo>
                    <a:pt x="208461" y="264966"/>
                  </a:lnTo>
                  <a:lnTo>
                    <a:pt x="205454" y="273859"/>
                  </a:lnTo>
                  <a:lnTo>
                    <a:pt x="201231" y="279804"/>
                  </a:lnTo>
                  <a:lnTo>
                    <a:pt x="198715" y="281786"/>
                  </a:lnTo>
                  <a:lnTo>
                    <a:pt x="196043" y="283107"/>
                  </a:lnTo>
                  <a:lnTo>
                    <a:pt x="193270" y="283988"/>
                  </a:lnTo>
                  <a:lnTo>
                    <a:pt x="187539" y="287613"/>
                  </a:lnTo>
                  <a:lnTo>
                    <a:pt x="184620" y="289969"/>
                  </a:lnTo>
                  <a:lnTo>
                    <a:pt x="182674" y="292531"/>
                  </a:lnTo>
                  <a:lnTo>
                    <a:pt x="181376" y="295232"/>
                  </a:lnTo>
                  <a:lnTo>
                    <a:pt x="180512" y="298024"/>
                  </a:lnTo>
                  <a:lnTo>
                    <a:pt x="177949" y="299886"/>
                  </a:lnTo>
                  <a:lnTo>
                    <a:pt x="174254" y="301127"/>
                  </a:lnTo>
                  <a:lnTo>
                    <a:pt x="169804" y="301954"/>
                  </a:lnTo>
                  <a:lnTo>
                    <a:pt x="165844" y="302506"/>
                  </a:lnTo>
                  <a:lnTo>
                    <a:pt x="162211" y="302874"/>
                  </a:lnTo>
                  <a:lnTo>
                    <a:pt x="158795" y="303119"/>
                  </a:lnTo>
                  <a:lnTo>
                    <a:pt x="155526" y="304275"/>
                  </a:lnTo>
                  <a:lnTo>
                    <a:pt x="149243" y="308205"/>
                  </a:lnTo>
                  <a:lnTo>
                    <a:pt x="143140" y="310613"/>
                  </a:lnTo>
                  <a:lnTo>
                    <a:pt x="137118" y="311683"/>
                  </a:lnTo>
                  <a:lnTo>
                    <a:pt x="131129" y="312159"/>
                  </a:lnTo>
                  <a:lnTo>
                    <a:pt x="125157" y="312370"/>
                  </a:lnTo>
                  <a:lnTo>
                    <a:pt x="113563" y="312489"/>
                  </a:lnTo>
                  <a:lnTo>
                    <a:pt x="86780" y="312536"/>
                  </a:lnTo>
                  <a:lnTo>
                    <a:pt x="83677" y="311545"/>
                  </a:lnTo>
                  <a:lnTo>
                    <a:pt x="77581" y="307798"/>
                  </a:lnTo>
                  <a:lnTo>
                    <a:pt x="71561" y="305471"/>
                  </a:lnTo>
                  <a:lnTo>
                    <a:pt x="65575" y="304437"/>
                  </a:lnTo>
                  <a:lnTo>
                    <a:pt x="59603" y="303977"/>
                  </a:lnTo>
                  <a:lnTo>
                    <a:pt x="55403" y="303718"/>
                  </a:lnTo>
                  <a:lnTo>
                    <a:pt x="51772" y="301012"/>
                  </a:lnTo>
                  <a:lnTo>
                    <a:pt x="46093" y="295931"/>
                  </a:lnTo>
                  <a:lnTo>
                    <a:pt x="42668" y="295236"/>
                  </a:lnTo>
                  <a:lnTo>
                    <a:pt x="40364" y="295051"/>
                  </a:lnTo>
                  <a:lnTo>
                    <a:pt x="38828" y="293935"/>
                  </a:lnTo>
                  <a:lnTo>
                    <a:pt x="37804" y="292199"/>
                  </a:lnTo>
                  <a:lnTo>
                    <a:pt x="37121" y="290049"/>
                  </a:lnTo>
                  <a:lnTo>
                    <a:pt x="35673" y="288616"/>
                  </a:lnTo>
                  <a:lnTo>
                    <a:pt x="33715" y="287661"/>
                  </a:lnTo>
                  <a:lnTo>
                    <a:pt x="26817" y="2857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41"/>
            <p:cNvSpPr/>
            <p:nvPr/>
          </p:nvSpPr>
          <p:spPr>
            <a:xfrm>
              <a:off x="3445671" y="4125516"/>
              <a:ext cx="178777" cy="187524"/>
            </a:xfrm>
            <a:custGeom>
              <a:avLst/>
              <a:gdLst/>
              <a:ahLst/>
              <a:cxnLst/>
              <a:rect l="0" t="0" r="0" b="0"/>
              <a:pathLst>
                <a:path w="178777" h="187524">
                  <a:moveTo>
                    <a:pt x="134084" y="26788"/>
                  </a:moveTo>
                  <a:lnTo>
                    <a:pt x="151844" y="26788"/>
                  </a:lnTo>
                  <a:lnTo>
                    <a:pt x="151927" y="22048"/>
                  </a:lnTo>
                  <a:lnTo>
                    <a:pt x="151962" y="10202"/>
                  </a:lnTo>
                  <a:lnTo>
                    <a:pt x="150969" y="9778"/>
                  </a:lnTo>
                  <a:lnTo>
                    <a:pt x="145819" y="9180"/>
                  </a:lnTo>
                  <a:lnTo>
                    <a:pt x="144266" y="9040"/>
                  </a:lnTo>
                  <a:lnTo>
                    <a:pt x="140927" y="6332"/>
                  </a:lnTo>
                  <a:lnTo>
                    <a:pt x="135436" y="1250"/>
                  </a:lnTo>
                  <a:lnTo>
                    <a:pt x="132036" y="555"/>
                  </a:lnTo>
                  <a:lnTo>
                    <a:pt x="127215" y="246"/>
                  </a:lnTo>
                  <a:lnTo>
                    <a:pt x="121761" y="109"/>
                  </a:lnTo>
                  <a:lnTo>
                    <a:pt x="94977" y="0"/>
                  </a:lnTo>
                  <a:lnTo>
                    <a:pt x="91127" y="992"/>
                  </a:lnTo>
                  <a:lnTo>
                    <a:pt x="86575" y="2645"/>
                  </a:lnTo>
                  <a:lnTo>
                    <a:pt x="81553" y="4740"/>
                  </a:lnTo>
                  <a:lnTo>
                    <a:pt x="77212" y="6136"/>
                  </a:lnTo>
                  <a:lnTo>
                    <a:pt x="73325" y="7067"/>
                  </a:lnTo>
                  <a:lnTo>
                    <a:pt x="64695" y="8561"/>
                  </a:lnTo>
                  <a:lnTo>
                    <a:pt x="62000" y="9676"/>
                  </a:lnTo>
                  <a:lnTo>
                    <a:pt x="58218" y="11411"/>
                  </a:lnTo>
                  <a:lnTo>
                    <a:pt x="47365" y="16585"/>
                  </a:lnTo>
                  <a:lnTo>
                    <a:pt x="43232" y="17293"/>
                  </a:lnTo>
                  <a:lnTo>
                    <a:pt x="40739" y="17481"/>
                  </a:lnTo>
                  <a:lnTo>
                    <a:pt x="38084" y="18599"/>
                  </a:lnTo>
                  <a:lnTo>
                    <a:pt x="35321" y="20336"/>
                  </a:lnTo>
                  <a:lnTo>
                    <a:pt x="32486" y="22487"/>
                  </a:lnTo>
                  <a:lnTo>
                    <a:pt x="29602" y="23921"/>
                  </a:lnTo>
                  <a:lnTo>
                    <a:pt x="26686" y="24876"/>
                  </a:lnTo>
                  <a:lnTo>
                    <a:pt x="23750" y="25513"/>
                  </a:lnTo>
                  <a:lnTo>
                    <a:pt x="20798" y="25938"/>
                  </a:lnTo>
                  <a:lnTo>
                    <a:pt x="17837" y="26222"/>
                  </a:lnTo>
                  <a:lnTo>
                    <a:pt x="14870" y="26411"/>
                  </a:lnTo>
                  <a:lnTo>
                    <a:pt x="12893" y="27528"/>
                  </a:lnTo>
                  <a:lnTo>
                    <a:pt x="11574" y="29266"/>
                  </a:lnTo>
                  <a:lnTo>
                    <a:pt x="10694" y="31417"/>
                  </a:lnTo>
                  <a:lnTo>
                    <a:pt x="9115" y="32851"/>
                  </a:lnTo>
                  <a:lnTo>
                    <a:pt x="7069" y="33806"/>
                  </a:lnTo>
                  <a:lnTo>
                    <a:pt x="1394" y="35340"/>
                  </a:lnTo>
                  <a:lnTo>
                    <a:pt x="928" y="36458"/>
                  </a:lnTo>
                  <a:lnTo>
                    <a:pt x="273" y="41780"/>
                  </a:lnTo>
                  <a:lnTo>
                    <a:pt x="14" y="47126"/>
                  </a:lnTo>
                  <a:lnTo>
                    <a:pt x="0" y="52303"/>
                  </a:lnTo>
                  <a:lnTo>
                    <a:pt x="993" y="52727"/>
                  </a:lnTo>
                  <a:lnTo>
                    <a:pt x="6141" y="53326"/>
                  </a:lnTo>
                  <a:lnTo>
                    <a:pt x="7694" y="53465"/>
                  </a:lnTo>
                  <a:lnTo>
                    <a:pt x="8108" y="54495"/>
                  </a:lnTo>
                  <a:lnTo>
                    <a:pt x="8568" y="58284"/>
                  </a:lnTo>
                  <a:lnTo>
                    <a:pt x="9684" y="59692"/>
                  </a:lnTo>
                  <a:lnTo>
                    <a:pt x="11421" y="60631"/>
                  </a:lnTo>
                  <a:lnTo>
                    <a:pt x="16000" y="61673"/>
                  </a:lnTo>
                  <a:lnTo>
                    <a:pt x="21346" y="62136"/>
                  </a:lnTo>
                  <a:lnTo>
                    <a:pt x="24162" y="63252"/>
                  </a:lnTo>
                  <a:lnTo>
                    <a:pt x="27032" y="64988"/>
                  </a:lnTo>
                  <a:lnTo>
                    <a:pt x="29940" y="67137"/>
                  </a:lnTo>
                  <a:lnTo>
                    <a:pt x="32871" y="68571"/>
                  </a:lnTo>
                  <a:lnTo>
                    <a:pt x="35818" y="69526"/>
                  </a:lnTo>
                  <a:lnTo>
                    <a:pt x="38777" y="70163"/>
                  </a:lnTo>
                  <a:lnTo>
                    <a:pt x="41742" y="71580"/>
                  </a:lnTo>
                  <a:lnTo>
                    <a:pt x="44712" y="73516"/>
                  </a:lnTo>
                  <a:lnTo>
                    <a:pt x="47685" y="75800"/>
                  </a:lnTo>
                  <a:lnTo>
                    <a:pt x="50661" y="77322"/>
                  </a:lnTo>
                  <a:lnTo>
                    <a:pt x="53637" y="78337"/>
                  </a:lnTo>
                  <a:lnTo>
                    <a:pt x="56615" y="79013"/>
                  </a:lnTo>
                  <a:lnTo>
                    <a:pt x="59594" y="79464"/>
                  </a:lnTo>
                  <a:lnTo>
                    <a:pt x="62573" y="79765"/>
                  </a:lnTo>
                  <a:lnTo>
                    <a:pt x="65552" y="79966"/>
                  </a:lnTo>
                  <a:lnTo>
                    <a:pt x="68531" y="81091"/>
                  </a:lnTo>
                  <a:lnTo>
                    <a:pt x="71511" y="82834"/>
                  </a:lnTo>
                  <a:lnTo>
                    <a:pt x="74490" y="84988"/>
                  </a:lnTo>
                  <a:lnTo>
                    <a:pt x="77470" y="87416"/>
                  </a:lnTo>
                  <a:lnTo>
                    <a:pt x="80449" y="90027"/>
                  </a:lnTo>
                  <a:lnTo>
                    <a:pt x="83429" y="92760"/>
                  </a:lnTo>
                  <a:lnTo>
                    <a:pt x="86409" y="94582"/>
                  </a:lnTo>
                  <a:lnTo>
                    <a:pt x="89388" y="95796"/>
                  </a:lnTo>
                  <a:lnTo>
                    <a:pt x="92368" y="96606"/>
                  </a:lnTo>
                  <a:lnTo>
                    <a:pt x="95348" y="98138"/>
                  </a:lnTo>
                  <a:lnTo>
                    <a:pt x="98327" y="100152"/>
                  </a:lnTo>
                  <a:lnTo>
                    <a:pt x="101308" y="102487"/>
                  </a:lnTo>
                  <a:lnTo>
                    <a:pt x="104287" y="104043"/>
                  </a:lnTo>
                  <a:lnTo>
                    <a:pt x="107267" y="105080"/>
                  </a:lnTo>
                  <a:lnTo>
                    <a:pt x="110247" y="105773"/>
                  </a:lnTo>
                  <a:lnTo>
                    <a:pt x="114219" y="107226"/>
                  </a:lnTo>
                  <a:lnTo>
                    <a:pt x="118855" y="109186"/>
                  </a:lnTo>
                  <a:lnTo>
                    <a:pt x="123931" y="111486"/>
                  </a:lnTo>
                  <a:lnTo>
                    <a:pt x="128309" y="114011"/>
                  </a:lnTo>
                  <a:lnTo>
                    <a:pt x="132221" y="116687"/>
                  </a:lnTo>
                  <a:lnTo>
                    <a:pt x="135822" y="119463"/>
                  </a:lnTo>
                  <a:lnTo>
                    <a:pt x="139215" y="121314"/>
                  </a:lnTo>
                  <a:lnTo>
                    <a:pt x="142471" y="122547"/>
                  </a:lnTo>
                  <a:lnTo>
                    <a:pt x="145635" y="123370"/>
                  </a:lnTo>
                  <a:lnTo>
                    <a:pt x="148738" y="124910"/>
                  </a:lnTo>
                  <a:lnTo>
                    <a:pt x="151799" y="126930"/>
                  </a:lnTo>
                  <a:lnTo>
                    <a:pt x="154834" y="129268"/>
                  </a:lnTo>
                  <a:lnTo>
                    <a:pt x="156856" y="131819"/>
                  </a:lnTo>
                  <a:lnTo>
                    <a:pt x="158205" y="134512"/>
                  </a:lnTo>
                  <a:lnTo>
                    <a:pt x="159104" y="137299"/>
                  </a:lnTo>
                  <a:lnTo>
                    <a:pt x="162751" y="143042"/>
                  </a:lnTo>
                  <a:lnTo>
                    <a:pt x="165114" y="145963"/>
                  </a:lnTo>
                  <a:lnTo>
                    <a:pt x="167683" y="147910"/>
                  </a:lnTo>
                  <a:lnTo>
                    <a:pt x="173186" y="150073"/>
                  </a:lnTo>
                  <a:lnTo>
                    <a:pt x="175051" y="151642"/>
                  </a:lnTo>
                  <a:lnTo>
                    <a:pt x="176293" y="153680"/>
                  </a:lnTo>
                  <a:lnTo>
                    <a:pt x="178289" y="159340"/>
                  </a:lnTo>
                  <a:lnTo>
                    <a:pt x="178634" y="165061"/>
                  </a:lnTo>
                  <a:lnTo>
                    <a:pt x="178751" y="169747"/>
                  </a:lnTo>
                  <a:lnTo>
                    <a:pt x="178776" y="177232"/>
                  </a:lnTo>
                  <a:lnTo>
                    <a:pt x="174034" y="182930"/>
                  </a:lnTo>
                  <a:lnTo>
                    <a:pt x="171083" y="186162"/>
                  </a:lnTo>
                  <a:lnTo>
                    <a:pt x="169676" y="186616"/>
                  </a:lnTo>
                  <a:lnTo>
                    <a:pt x="165464" y="187119"/>
                  </a:lnTo>
                  <a:lnTo>
                    <a:pt x="160810" y="187443"/>
                  </a:lnTo>
                  <a:lnTo>
                    <a:pt x="95239" y="187523"/>
                  </a:lnTo>
                  <a:lnTo>
                    <a:pt x="93288" y="186531"/>
                  </a:lnTo>
                  <a:lnTo>
                    <a:pt x="91989" y="184877"/>
                  </a:lnTo>
                  <a:lnTo>
                    <a:pt x="91122" y="182783"/>
                  </a:lnTo>
                  <a:lnTo>
                    <a:pt x="89551" y="181386"/>
                  </a:lnTo>
                  <a:lnTo>
                    <a:pt x="87511" y="180455"/>
                  </a:lnTo>
                  <a:lnTo>
                    <a:pt x="80449" y="17859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42"/>
            <p:cNvSpPr/>
            <p:nvPr/>
          </p:nvSpPr>
          <p:spPr>
            <a:xfrm>
              <a:off x="3687025" y="4205882"/>
              <a:ext cx="143027" cy="8931"/>
            </a:xfrm>
            <a:custGeom>
              <a:avLst/>
              <a:gdLst/>
              <a:ahLst/>
              <a:cxnLst/>
              <a:rect l="0" t="0" r="0" b="0"/>
              <a:pathLst>
                <a:path w="143027" h="8931">
                  <a:moveTo>
                    <a:pt x="0" y="8930"/>
                  </a:moveTo>
                  <a:lnTo>
                    <a:pt x="7697" y="1242"/>
                  </a:lnTo>
                  <a:lnTo>
                    <a:pt x="10097" y="828"/>
                  </a:lnTo>
                  <a:lnTo>
                    <a:pt x="13684" y="552"/>
                  </a:lnTo>
                  <a:lnTo>
                    <a:pt x="24223" y="109"/>
                  </a:lnTo>
                  <a:lnTo>
                    <a:pt x="30794" y="33"/>
                  </a:lnTo>
                  <a:lnTo>
                    <a:pt x="14302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43"/>
            <p:cNvSpPr/>
            <p:nvPr/>
          </p:nvSpPr>
          <p:spPr>
            <a:xfrm>
              <a:off x="3982017" y="4089797"/>
              <a:ext cx="44696" cy="276821"/>
            </a:xfrm>
            <a:custGeom>
              <a:avLst/>
              <a:gdLst/>
              <a:ahLst/>
              <a:cxnLst/>
              <a:rect l="0" t="0" r="0" b="0"/>
              <a:pathLst>
                <a:path w="44696" h="276821">
                  <a:moveTo>
                    <a:pt x="0" y="0"/>
                  </a:moveTo>
                  <a:lnTo>
                    <a:pt x="4745" y="0"/>
                  </a:lnTo>
                  <a:lnTo>
                    <a:pt x="6143" y="992"/>
                  </a:lnTo>
                  <a:lnTo>
                    <a:pt x="7075" y="2645"/>
                  </a:lnTo>
                  <a:lnTo>
                    <a:pt x="8571" y="7688"/>
                  </a:lnTo>
                  <a:lnTo>
                    <a:pt x="9687" y="8102"/>
                  </a:lnTo>
                  <a:lnTo>
                    <a:pt x="11424" y="8378"/>
                  </a:lnTo>
                  <a:lnTo>
                    <a:pt x="13575" y="8562"/>
                  </a:lnTo>
                  <a:lnTo>
                    <a:pt x="15009" y="9676"/>
                  </a:lnTo>
                  <a:lnTo>
                    <a:pt x="15965" y="11411"/>
                  </a:lnTo>
                  <a:lnTo>
                    <a:pt x="17028" y="15986"/>
                  </a:lnTo>
                  <a:lnTo>
                    <a:pt x="17626" y="24139"/>
                  </a:lnTo>
                  <a:lnTo>
                    <a:pt x="17766" y="29911"/>
                  </a:lnTo>
                  <a:lnTo>
                    <a:pt x="17868" y="52378"/>
                  </a:lnTo>
                  <a:lnTo>
                    <a:pt x="18864" y="56746"/>
                  </a:lnTo>
                  <a:lnTo>
                    <a:pt x="20522" y="60651"/>
                  </a:lnTo>
                  <a:lnTo>
                    <a:pt x="22621" y="64247"/>
                  </a:lnTo>
                  <a:lnTo>
                    <a:pt x="24019" y="67636"/>
                  </a:lnTo>
                  <a:lnTo>
                    <a:pt x="24951" y="70887"/>
                  </a:lnTo>
                  <a:lnTo>
                    <a:pt x="25988" y="78138"/>
                  </a:lnTo>
                  <a:lnTo>
                    <a:pt x="26264" y="82850"/>
                  </a:lnTo>
                  <a:lnTo>
                    <a:pt x="26572" y="93376"/>
                  </a:lnTo>
                  <a:lnTo>
                    <a:pt x="26811" y="131641"/>
                  </a:lnTo>
                  <a:lnTo>
                    <a:pt x="26817" y="244045"/>
                  </a:lnTo>
                  <a:lnTo>
                    <a:pt x="27810" y="246040"/>
                  </a:lnTo>
                  <a:lnTo>
                    <a:pt x="29466" y="247370"/>
                  </a:lnTo>
                  <a:lnTo>
                    <a:pt x="31563" y="248257"/>
                  </a:lnTo>
                  <a:lnTo>
                    <a:pt x="32960" y="249840"/>
                  </a:lnTo>
                  <a:lnTo>
                    <a:pt x="33892" y="251888"/>
                  </a:lnTo>
                  <a:lnTo>
                    <a:pt x="34928" y="256809"/>
                  </a:lnTo>
                  <a:lnTo>
                    <a:pt x="35592" y="265407"/>
                  </a:lnTo>
                  <a:lnTo>
                    <a:pt x="35647" y="266235"/>
                  </a:lnTo>
                  <a:lnTo>
                    <a:pt x="36677" y="266787"/>
                  </a:lnTo>
                  <a:lnTo>
                    <a:pt x="38356" y="267154"/>
                  </a:lnTo>
                  <a:lnTo>
                    <a:pt x="40469" y="267400"/>
                  </a:lnTo>
                  <a:lnTo>
                    <a:pt x="41878" y="268555"/>
                  </a:lnTo>
                  <a:lnTo>
                    <a:pt x="42817" y="270318"/>
                  </a:lnTo>
                  <a:lnTo>
                    <a:pt x="44695" y="276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44"/>
            <p:cNvSpPr/>
            <p:nvPr/>
          </p:nvSpPr>
          <p:spPr>
            <a:xfrm>
              <a:off x="4151860" y="4116586"/>
              <a:ext cx="214537" cy="241067"/>
            </a:xfrm>
            <a:custGeom>
              <a:avLst/>
              <a:gdLst/>
              <a:ahLst/>
              <a:cxnLst/>
              <a:rect l="0" t="0" r="0" b="0"/>
              <a:pathLst>
                <a:path w="214537" h="241067">
                  <a:moveTo>
                    <a:pt x="17878" y="26789"/>
                  </a:moveTo>
                  <a:lnTo>
                    <a:pt x="17878" y="34477"/>
                  </a:lnTo>
                  <a:lnTo>
                    <a:pt x="13133" y="40091"/>
                  </a:lnTo>
                  <a:lnTo>
                    <a:pt x="11735" y="42602"/>
                  </a:lnTo>
                  <a:lnTo>
                    <a:pt x="10182" y="48038"/>
                  </a:lnTo>
                  <a:lnTo>
                    <a:pt x="9492" y="53762"/>
                  </a:lnTo>
                  <a:lnTo>
                    <a:pt x="9185" y="59613"/>
                  </a:lnTo>
                  <a:lnTo>
                    <a:pt x="9048" y="65521"/>
                  </a:lnTo>
                  <a:lnTo>
                    <a:pt x="8972" y="74424"/>
                  </a:lnTo>
                  <a:lnTo>
                    <a:pt x="7967" y="77397"/>
                  </a:lnTo>
                  <a:lnTo>
                    <a:pt x="4203" y="83347"/>
                  </a:lnTo>
                  <a:lnTo>
                    <a:pt x="1868" y="89298"/>
                  </a:lnTo>
                  <a:lnTo>
                    <a:pt x="831" y="95250"/>
                  </a:lnTo>
                  <a:lnTo>
                    <a:pt x="369" y="101203"/>
                  </a:lnTo>
                  <a:lnTo>
                    <a:pt x="164" y="107156"/>
                  </a:lnTo>
                  <a:lnTo>
                    <a:pt x="48" y="118731"/>
                  </a:lnTo>
                  <a:lnTo>
                    <a:pt x="0" y="172240"/>
                  </a:lnTo>
                  <a:lnTo>
                    <a:pt x="993" y="175350"/>
                  </a:lnTo>
                  <a:lnTo>
                    <a:pt x="4745" y="181452"/>
                  </a:lnTo>
                  <a:lnTo>
                    <a:pt x="9724" y="187471"/>
                  </a:lnTo>
                  <a:lnTo>
                    <a:pt x="12442" y="190464"/>
                  </a:lnTo>
                  <a:lnTo>
                    <a:pt x="14254" y="193453"/>
                  </a:lnTo>
                  <a:lnTo>
                    <a:pt x="16267" y="199419"/>
                  </a:lnTo>
                  <a:lnTo>
                    <a:pt x="19811" y="205378"/>
                  </a:lnTo>
                  <a:lnTo>
                    <a:pt x="24697" y="211333"/>
                  </a:lnTo>
                  <a:lnTo>
                    <a:pt x="30179" y="217288"/>
                  </a:lnTo>
                  <a:lnTo>
                    <a:pt x="33031" y="219272"/>
                  </a:lnTo>
                  <a:lnTo>
                    <a:pt x="38849" y="221478"/>
                  </a:lnTo>
                  <a:lnTo>
                    <a:pt x="44746" y="225104"/>
                  </a:lnTo>
                  <a:lnTo>
                    <a:pt x="47709" y="227460"/>
                  </a:lnTo>
                  <a:lnTo>
                    <a:pt x="50678" y="229030"/>
                  </a:lnTo>
                  <a:lnTo>
                    <a:pt x="56624" y="230775"/>
                  </a:lnTo>
                  <a:lnTo>
                    <a:pt x="62579" y="234196"/>
                  </a:lnTo>
                  <a:lnTo>
                    <a:pt x="65556" y="236498"/>
                  </a:lnTo>
                  <a:lnTo>
                    <a:pt x="69528" y="238033"/>
                  </a:lnTo>
                  <a:lnTo>
                    <a:pt x="74163" y="239055"/>
                  </a:lnTo>
                  <a:lnTo>
                    <a:pt x="79239" y="239738"/>
                  </a:lnTo>
                  <a:lnTo>
                    <a:pt x="83617" y="240192"/>
                  </a:lnTo>
                  <a:lnTo>
                    <a:pt x="87528" y="240495"/>
                  </a:lnTo>
                  <a:lnTo>
                    <a:pt x="91129" y="240697"/>
                  </a:lnTo>
                  <a:lnTo>
                    <a:pt x="97779" y="240922"/>
                  </a:lnTo>
                  <a:lnTo>
                    <a:pt x="109755" y="241048"/>
                  </a:lnTo>
                  <a:lnTo>
                    <a:pt x="114886" y="241066"/>
                  </a:lnTo>
                  <a:lnTo>
                    <a:pt x="119300" y="240086"/>
                  </a:lnTo>
                  <a:lnTo>
                    <a:pt x="123236" y="238440"/>
                  </a:lnTo>
                  <a:lnTo>
                    <a:pt x="126853" y="236351"/>
                  </a:lnTo>
                  <a:lnTo>
                    <a:pt x="133521" y="234028"/>
                  </a:lnTo>
                  <a:lnTo>
                    <a:pt x="136689" y="233410"/>
                  </a:lnTo>
                  <a:lnTo>
                    <a:pt x="142858" y="230076"/>
                  </a:lnTo>
                  <a:lnTo>
                    <a:pt x="145895" y="227798"/>
                  </a:lnTo>
                  <a:lnTo>
                    <a:pt x="149904" y="225287"/>
                  </a:lnTo>
                  <a:lnTo>
                    <a:pt x="154565" y="222621"/>
                  </a:lnTo>
                  <a:lnTo>
                    <a:pt x="159657" y="219852"/>
                  </a:lnTo>
                  <a:lnTo>
                    <a:pt x="164046" y="217013"/>
                  </a:lnTo>
                  <a:lnTo>
                    <a:pt x="167965" y="214128"/>
                  </a:lnTo>
                  <a:lnTo>
                    <a:pt x="176646" y="207110"/>
                  </a:lnTo>
                  <a:lnTo>
                    <a:pt x="182895" y="201155"/>
                  </a:lnTo>
                  <a:lnTo>
                    <a:pt x="191037" y="193105"/>
                  </a:lnTo>
                  <a:lnTo>
                    <a:pt x="193905" y="189260"/>
                  </a:lnTo>
                  <a:lnTo>
                    <a:pt x="196810" y="184713"/>
                  </a:lnTo>
                  <a:lnTo>
                    <a:pt x="199741" y="179696"/>
                  </a:lnTo>
                  <a:lnTo>
                    <a:pt x="201694" y="175360"/>
                  </a:lnTo>
                  <a:lnTo>
                    <a:pt x="203864" y="167896"/>
                  </a:lnTo>
                  <a:lnTo>
                    <a:pt x="207477" y="161272"/>
                  </a:lnTo>
                  <a:lnTo>
                    <a:pt x="209831" y="158116"/>
                  </a:lnTo>
                  <a:lnTo>
                    <a:pt x="212447" y="151964"/>
                  </a:lnTo>
                  <a:lnTo>
                    <a:pt x="213609" y="144930"/>
                  </a:lnTo>
                  <a:lnTo>
                    <a:pt x="213919" y="140276"/>
                  </a:lnTo>
                  <a:lnTo>
                    <a:pt x="214264" y="130806"/>
                  </a:lnTo>
                  <a:lnTo>
                    <a:pt x="214458" y="119896"/>
                  </a:lnTo>
                  <a:lnTo>
                    <a:pt x="214536" y="87594"/>
                  </a:lnTo>
                  <a:lnTo>
                    <a:pt x="213544" y="84192"/>
                  </a:lnTo>
                  <a:lnTo>
                    <a:pt x="209793" y="77768"/>
                  </a:lnTo>
                  <a:lnTo>
                    <a:pt x="207464" y="71605"/>
                  </a:lnTo>
                  <a:lnTo>
                    <a:pt x="206842" y="68572"/>
                  </a:lnTo>
                  <a:lnTo>
                    <a:pt x="203504" y="62557"/>
                  </a:lnTo>
                  <a:lnTo>
                    <a:pt x="201223" y="59564"/>
                  </a:lnTo>
                  <a:lnTo>
                    <a:pt x="198688" y="53593"/>
                  </a:lnTo>
                  <a:lnTo>
                    <a:pt x="198013" y="50611"/>
                  </a:lnTo>
                  <a:lnTo>
                    <a:pt x="194613" y="44653"/>
                  </a:lnTo>
                  <a:lnTo>
                    <a:pt x="192316" y="41674"/>
                  </a:lnTo>
                  <a:lnTo>
                    <a:pt x="189792" y="39689"/>
                  </a:lnTo>
                  <a:lnTo>
                    <a:pt x="187115" y="38366"/>
                  </a:lnTo>
                  <a:lnTo>
                    <a:pt x="184338" y="37483"/>
                  </a:lnTo>
                  <a:lnTo>
                    <a:pt x="178603" y="33857"/>
                  </a:lnTo>
                  <a:lnTo>
                    <a:pt x="172744" y="28938"/>
                  </a:lnTo>
                  <a:lnTo>
                    <a:pt x="166828" y="23445"/>
                  </a:lnTo>
                  <a:lnTo>
                    <a:pt x="157914" y="14774"/>
                  </a:lnTo>
                  <a:lnTo>
                    <a:pt x="154938" y="12826"/>
                  </a:lnTo>
                  <a:lnTo>
                    <a:pt x="148982" y="10661"/>
                  </a:lnTo>
                  <a:lnTo>
                    <a:pt x="143025" y="9699"/>
                  </a:lnTo>
                  <a:lnTo>
                    <a:pt x="140046" y="9442"/>
                  </a:lnTo>
                  <a:lnTo>
                    <a:pt x="137066" y="8279"/>
                  </a:lnTo>
                  <a:lnTo>
                    <a:pt x="131107" y="4341"/>
                  </a:lnTo>
                  <a:lnTo>
                    <a:pt x="125148" y="1929"/>
                  </a:lnTo>
                  <a:lnTo>
                    <a:pt x="119188" y="857"/>
                  </a:lnTo>
                  <a:lnTo>
                    <a:pt x="113229" y="381"/>
                  </a:lnTo>
                  <a:lnTo>
                    <a:pt x="107269" y="169"/>
                  </a:lnTo>
                  <a:lnTo>
                    <a:pt x="95351" y="33"/>
                  </a:lnTo>
                  <a:lnTo>
                    <a:pt x="8045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45"/>
            <p:cNvSpPr/>
            <p:nvPr/>
          </p:nvSpPr>
          <p:spPr>
            <a:xfrm>
              <a:off x="1014223" y="4644689"/>
              <a:ext cx="223479" cy="320207"/>
            </a:xfrm>
            <a:custGeom>
              <a:avLst/>
              <a:gdLst/>
              <a:ahLst/>
              <a:cxnLst/>
              <a:rect l="0" t="0" r="0" b="0"/>
              <a:pathLst>
                <a:path w="223479" h="320207">
                  <a:moveTo>
                    <a:pt x="8939" y="88045"/>
                  </a:moveTo>
                  <a:lnTo>
                    <a:pt x="8939" y="71459"/>
                  </a:lnTo>
                  <a:lnTo>
                    <a:pt x="15082" y="64301"/>
                  </a:lnTo>
                  <a:lnTo>
                    <a:pt x="19975" y="59212"/>
                  </a:lnTo>
                  <a:lnTo>
                    <a:pt x="22255" y="56917"/>
                  </a:lnTo>
                  <a:lnTo>
                    <a:pt x="23776" y="54394"/>
                  </a:lnTo>
                  <a:lnTo>
                    <a:pt x="25466" y="48946"/>
                  </a:lnTo>
                  <a:lnTo>
                    <a:pt x="26909" y="47097"/>
                  </a:lnTo>
                  <a:lnTo>
                    <a:pt x="28865" y="45863"/>
                  </a:lnTo>
                  <a:lnTo>
                    <a:pt x="31162" y="45041"/>
                  </a:lnTo>
                  <a:lnTo>
                    <a:pt x="36363" y="41481"/>
                  </a:lnTo>
                  <a:lnTo>
                    <a:pt x="43050" y="35852"/>
                  </a:lnTo>
                  <a:lnTo>
                    <a:pt x="48953" y="30138"/>
                  </a:lnTo>
                  <a:lnTo>
                    <a:pt x="51507" y="28604"/>
                  </a:lnTo>
                  <a:lnTo>
                    <a:pt x="56993" y="26900"/>
                  </a:lnTo>
                  <a:lnTo>
                    <a:pt x="62742" y="23497"/>
                  </a:lnTo>
                  <a:lnTo>
                    <a:pt x="65666" y="21201"/>
                  </a:lnTo>
                  <a:lnTo>
                    <a:pt x="68608" y="19670"/>
                  </a:lnTo>
                  <a:lnTo>
                    <a:pt x="74526" y="17969"/>
                  </a:lnTo>
                  <a:lnTo>
                    <a:pt x="80467" y="14566"/>
                  </a:lnTo>
                  <a:lnTo>
                    <a:pt x="83442" y="12270"/>
                  </a:lnTo>
                  <a:lnTo>
                    <a:pt x="89396" y="9719"/>
                  </a:lnTo>
                  <a:lnTo>
                    <a:pt x="95353" y="8585"/>
                  </a:lnTo>
                  <a:lnTo>
                    <a:pt x="101311" y="8081"/>
                  </a:lnTo>
                  <a:lnTo>
                    <a:pt x="107270" y="7857"/>
                  </a:lnTo>
                  <a:lnTo>
                    <a:pt x="110250" y="7797"/>
                  </a:lnTo>
                  <a:lnTo>
                    <a:pt x="113229" y="6766"/>
                  </a:lnTo>
                  <a:lnTo>
                    <a:pt x="119189" y="2973"/>
                  </a:lnTo>
                  <a:lnTo>
                    <a:pt x="125148" y="626"/>
                  </a:lnTo>
                  <a:lnTo>
                    <a:pt x="128128" y="0"/>
                  </a:lnTo>
                  <a:lnTo>
                    <a:pt x="131107" y="575"/>
                  </a:lnTo>
                  <a:lnTo>
                    <a:pt x="137067" y="3859"/>
                  </a:lnTo>
                  <a:lnTo>
                    <a:pt x="143026" y="5981"/>
                  </a:lnTo>
                  <a:lnTo>
                    <a:pt x="148986" y="6923"/>
                  </a:lnTo>
                  <a:lnTo>
                    <a:pt x="154945" y="7342"/>
                  </a:lnTo>
                  <a:lnTo>
                    <a:pt x="157925" y="8447"/>
                  </a:lnTo>
                  <a:lnTo>
                    <a:pt x="163884" y="12320"/>
                  </a:lnTo>
                  <a:lnTo>
                    <a:pt x="169844" y="14702"/>
                  </a:lnTo>
                  <a:lnTo>
                    <a:pt x="172823" y="15337"/>
                  </a:lnTo>
                  <a:lnTo>
                    <a:pt x="174810" y="16753"/>
                  </a:lnTo>
                  <a:lnTo>
                    <a:pt x="176134" y="18689"/>
                  </a:lnTo>
                  <a:lnTo>
                    <a:pt x="177017" y="20971"/>
                  </a:lnTo>
                  <a:lnTo>
                    <a:pt x="178599" y="22493"/>
                  </a:lnTo>
                  <a:lnTo>
                    <a:pt x="180647" y="23509"/>
                  </a:lnTo>
                  <a:lnTo>
                    <a:pt x="183005" y="24184"/>
                  </a:lnTo>
                  <a:lnTo>
                    <a:pt x="188274" y="27582"/>
                  </a:lnTo>
                  <a:lnTo>
                    <a:pt x="191070" y="29877"/>
                  </a:lnTo>
                  <a:lnTo>
                    <a:pt x="192933" y="32399"/>
                  </a:lnTo>
                  <a:lnTo>
                    <a:pt x="195004" y="37847"/>
                  </a:lnTo>
                  <a:lnTo>
                    <a:pt x="196170" y="46493"/>
                  </a:lnTo>
                  <a:lnTo>
                    <a:pt x="196516" y="55339"/>
                  </a:lnTo>
                  <a:lnTo>
                    <a:pt x="196642" y="70191"/>
                  </a:lnTo>
                  <a:lnTo>
                    <a:pt x="196657" y="82093"/>
                  </a:lnTo>
                  <a:lnTo>
                    <a:pt x="195665" y="85069"/>
                  </a:lnTo>
                  <a:lnTo>
                    <a:pt x="190517" y="93999"/>
                  </a:lnTo>
                  <a:lnTo>
                    <a:pt x="187557" y="102928"/>
                  </a:lnTo>
                  <a:lnTo>
                    <a:pt x="181824" y="111858"/>
                  </a:lnTo>
                  <a:lnTo>
                    <a:pt x="178690" y="120788"/>
                  </a:lnTo>
                  <a:lnTo>
                    <a:pt x="171913" y="129717"/>
                  </a:lnTo>
                  <a:lnTo>
                    <a:pt x="166459" y="135670"/>
                  </a:lnTo>
                  <a:lnTo>
                    <a:pt x="161008" y="141440"/>
                  </a:lnTo>
                  <a:lnTo>
                    <a:pt x="148607" y="153897"/>
                  </a:lnTo>
                  <a:lnTo>
                    <a:pt x="146747" y="156752"/>
                  </a:lnTo>
                  <a:lnTo>
                    <a:pt x="144680" y="162568"/>
                  </a:lnTo>
                  <a:lnTo>
                    <a:pt x="143135" y="164516"/>
                  </a:lnTo>
                  <a:lnTo>
                    <a:pt x="141112" y="165815"/>
                  </a:lnTo>
                  <a:lnTo>
                    <a:pt x="135475" y="167900"/>
                  </a:lnTo>
                  <a:lnTo>
                    <a:pt x="129753" y="173001"/>
                  </a:lnTo>
                  <a:lnTo>
                    <a:pt x="125552" y="176961"/>
                  </a:lnTo>
                  <a:lnTo>
                    <a:pt x="119084" y="177267"/>
                  </a:lnTo>
                  <a:lnTo>
                    <a:pt x="116209" y="177342"/>
                  </a:lnTo>
                  <a:lnTo>
                    <a:pt x="116209" y="169653"/>
                  </a:lnTo>
                  <a:lnTo>
                    <a:pt x="117202" y="169240"/>
                  </a:lnTo>
                  <a:lnTo>
                    <a:pt x="120954" y="168780"/>
                  </a:lnTo>
                  <a:lnTo>
                    <a:pt x="121359" y="167666"/>
                  </a:lnTo>
                  <a:lnTo>
                    <a:pt x="120635" y="165930"/>
                  </a:lnTo>
                  <a:lnTo>
                    <a:pt x="119160" y="163781"/>
                  </a:lnTo>
                  <a:lnTo>
                    <a:pt x="119169" y="162348"/>
                  </a:lnTo>
                  <a:lnTo>
                    <a:pt x="120169" y="161393"/>
                  </a:lnTo>
                  <a:lnTo>
                    <a:pt x="121829" y="160756"/>
                  </a:lnTo>
                  <a:lnTo>
                    <a:pt x="122935" y="159339"/>
                  </a:lnTo>
                  <a:lnTo>
                    <a:pt x="123673" y="157403"/>
                  </a:lnTo>
                  <a:lnTo>
                    <a:pt x="124164" y="155119"/>
                  </a:lnTo>
                  <a:lnTo>
                    <a:pt x="125485" y="153597"/>
                  </a:lnTo>
                  <a:lnTo>
                    <a:pt x="127359" y="152582"/>
                  </a:lnTo>
                  <a:lnTo>
                    <a:pt x="132758" y="150954"/>
                  </a:lnTo>
                  <a:lnTo>
                    <a:pt x="138439" y="145931"/>
                  </a:lnTo>
                  <a:lnTo>
                    <a:pt x="141667" y="142900"/>
                  </a:lnTo>
                  <a:lnTo>
                    <a:pt x="145071" y="142190"/>
                  </a:lnTo>
                  <a:lnTo>
                    <a:pt x="150603" y="141736"/>
                  </a:lnTo>
                  <a:lnTo>
                    <a:pt x="156307" y="136916"/>
                  </a:lnTo>
                  <a:lnTo>
                    <a:pt x="159542" y="133945"/>
                  </a:lnTo>
                  <a:lnTo>
                    <a:pt x="162948" y="133249"/>
                  </a:lnTo>
                  <a:lnTo>
                    <a:pt x="169929" y="132767"/>
                  </a:lnTo>
                  <a:lnTo>
                    <a:pt x="174185" y="132727"/>
                  </a:lnTo>
                  <a:lnTo>
                    <a:pt x="176711" y="133708"/>
                  </a:lnTo>
                  <a:lnTo>
                    <a:pt x="182166" y="137443"/>
                  </a:lnTo>
                  <a:lnTo>
                    <a:pt x="187618" y="141790"/>
                  </a:lnTo>
                  <a:lnTo>
                    <a:pt x="191980" y="145997"/>
                  </a:lnTo>
                  <a:lnTo>
                    <a:pt x="194533" y="147516"/>
                  </a:lnTo>
                  <a:lnTo>
                    <a:pt x="200020" y="149203"/>
                  </a:lnTo>
                  <a:lnTo>
                    <a:pt x="201880" y="150645"/>
                  </a:lnTo>
                  <a:lnTo>
                    <a:pt x="203120" y="152599"/>
                  </a:lnTo>
                  <a:lnTo>
                    <a:pt x="203947" y="154894"/>
                  </a:lnTo>
                  <a:lnTo>
                    <a:pt x="205491" y="156424"/>
                  </a:lnTo>
                  <a:lnTo>
                    <a:pt x="207514" y="157443"/>
                  </a:lnTo>
                  <a:lnTo>
                    <a:pt x="209856" y="158123"/>
                  </a:lnTo>
                  <a:lnTo>
                    <a:pt x="211417" y="159568"/>
                  </a:lnTo>
                  <a:lnTo>
                    <a:pt x="212458" y="161524"/>
                  </a:lnTo>
                  <a:lnTo>
                    <a:pt x="213151" y="163820"/>
                  </a:lnTo>
                  <a:lnTo>
                    <a:pt x="216571" y="169017"/>
                  </a:lnTo>
                  <a:lnTo>
                    <a:pt x="222114" y="175698"/>
                  </a:lnTo>
                  <a:lnTo>
                    <a:pt x="222872" y="179258"/>
                  </a:lnTo>
                  <a:lnTo>
                    <a:pt x="223299" y="186839"/>
                  </a:lnTo>
                  <a:lnTo>
                    <a:pt x="223425" y="195369"/>
                  </a:lnTo>
                  <a:lnTo>
                    <a:pt x="223478" y="241586"/>
                  </a:lnTo>
                  <a:lnTo>
                    <a:pt x="222485" y="244976"/>
                  </a:lnTo>
                  <a:lnTo>
                    <a:pt x="217335" y="254487"/>
                  </a:lnTo>
                  <a:lnTo>
                    <a:pt x="214374" y="263590"/>
                  </a:lnTo>
                  <a:lnTo>
                    <a:pt x="207648" y="272570"/>
                  </a:lnTo>
                  <a:lnTo>
                    <a:pt x="202206" y="278536"/>
                  </a:lnTo>
                  <a:lnTo>
                    <a:pt x="196763" y="284312"/>
                  </a:lnTo>
                  <a:lnTo>
                    <a:pt x="184363" y="296772"/>
                  </a:lnTo>
                  <a:lnTo>
                    <a:pt x="181510" y="298634"/>
                  </a:lnTo>
                  <a:lnTo>
                    <a:pt x="175691" y="300703"/>
                  </a:lnTo>
                  <a:lnTo>
                    <a:pt x="169794" y="304268"/>
                  </a:lnTo>
                  <a:lnTo>
                    <a:pt x="166831" y="306608"/>
                  </a:lnTo>
                  <a:lnTo>
                    <a:pt x="163862" y="308168"/>
                  </a:lnTo>
                  <a:lnTo>
                    <a:pt x="157915" y="309901"/>
                  </a:lnTo>
                  <a:lnTo>
                    <a:pt x="153945" y="311355"/>
                  </a:lnTo>
                  <a:lnTo>
                    <a:pt x="149312" y="313317"/>
                  </a:lnTo>
                  <a:lnTo>
                    <a:pt x="144237" y="315617"/>
                  </a:lnTo>
                  <a:lnTo>
                    <a:pt x="139861" y="317150"/>
                  </a:lnTo>
                  <a:lnTo>
                    <a:pt x="135950" y="318173"/>
                  </a:lnTo>
                  <a:lnTo>
                    <a:pt x="132349" y="318854"/>
                  </a:lnTo>
                  <a:lnTo>
                    <a:pt x="125700" y="319611"/>
                  </a:lnTo>
                  <a:lnTo>
                    <a:pt x="119434" y="319948"/>
                  </a:lnTo>
                  <a:lnTo>
                    <a:pt x="113338" y="320098"/>
                  </a:lnTo>
                  <a:lnTo>
                    <a:pt x="95360" y="320206"/>
                  </a:lnTo>
                  <a:lnTo>
                    <a:pt x="92377" y="319218"/>
                  </a:lnTo>
                  <a:lnTo>
                    <a:pt x="86415" y="315474"/>
                  </a:lnTo>
                  <a:lnTo>
                    <a:pt x="80453" y="313147"/>
                  </a:lnTo>
                  <a:lnTo>
                    <a:pt x="74493" y="312114"/>
                  </a:lnTo>
                  <a:lnTo>
                    <a:pt x="68533" y="311654"/>
                  </a:lnTo>
                  <a:lnTo>
                    <a:pt x="65554" y="310540"/>
                  </a:lnTo>
                  <a:lnTo>
                    <a:pt x="59594" y="306656"/>
                  </a:lnTo>
                  <a:lnTo>
                    <a:pt x="53635" y="304268"/>
                  </a:lnTo>
                  <a:lnTo>
                    <a:pt x="50655" y="303632"/>
                  </a:lnTo>
                  <a:lnTo>
                    <a:pt x="44695" y="300278"/>
                  </a:lnTo>
                  <a:lnTo>
                    <a:pt x="37522" y="294781"/>
                  </a:lnTo>
                  <a:lnTo>
                    <a:pt x="31534" y="289088"/>
                  </a:lnTo>
                  <a:lnTo>
                    <a:pt x="28969" y="287559"/>
                  </a:lnTo>
                  <a:lnTo>
                    <a:pt x="23469" y="285858"/>
                  </a:lnTo>
                  <a:lnTo>
                    <a:pt x="21606" y="284413"/>
                  </a:lnTo>
                  <a:lnTo>
                    <a:pt x="20363" y="282457"/>
                  </a:lnTo>
                  <a:lnTo>
                    <a:pt x="19535" y="280161"/>
                  </a:lnTo>
                  <a:lnTo>
                    <a:pt x="17989" y="278630"/>
                  </a:lnTo>
                  <a:lnTo>
                    <a:pt x="15966" y="277610"/>
                  </a:lnTo>
                  <a:lnTo>
                    <a:pt x="13624" y="276929"/>
                  </a:lnTo>
                  <a:lnTo>
                    <a:pt x="12062" y="275484"/>
                  </a:lnTo>
                  <a:lnTo>
                    <a:pt x="11021" y="273527"/>
                  </a:lnTo>
                  <a:lnTo>
                    <a:pt x="10327" y="271231"/>
                  </a:lnTo>
                  <a:lnTo>
                    <a:pt x="6907" y="266035"/>
                  </a:lnTo>
                  <a:lnTo>
                    <a:pt x="0" y="25770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46"/>
            <p:cNvSpPr/>
            <p:nvPr/>
          </p:nvSpPr>
          <p:spPr>
            <a:xfrm>
              <a:off x="1282407" y="4759523"/>
              <a:ext cx="151834" cy="178594"/>
            </a:xfrm>
            <a:custGeom>
              <a:avLst/>
              <a:gdLst/>
              <a:ahLst/>
              <a:cxnLst/>
              <a:rect l="0" t="0" r="0" b="0"/>
              <a:pathLst>
                <a:path w="151834" h="178594">
                  <a:moveTo>
                    <a:pt x="107260" y="17860"/>
                  </a:moveTo>
                  <a:lnTo>
                    <a:pt x="107260" y="10171"/>
                  </a:lnTo>
                  <a:lnTo>
                    <a:pt x="106266" y="9757"/>
                  </a:lnTo>
                  <a:lnTo>
                    <a:pt x="102514" y="9298"/>
                  </a:lnTo>
                  <a:lnTo>
                    <a:pt x="99563" y="9039"/>
                  </a:lnTo>
                  <a:lnTo>
                    <a:pt x="99149" y="8010"/>
                  </a:lnTo>
                  <a:lnTo>
                    <a:pt x="98689" y="4222"/>
                  </a:lnTo>
                  <a:lnTo>
                    <a:pt x="97573" y="2815"/>
                  </a:lnTo>
                  <a:lnTo>
                    <a:pt x="95836" y="1877"/>
                  </a:lnTo>
                  <a:lnTo>
                    <a:pt x="90656" y="371"/>
                  </a:lnTo>
                  <a:lnTo>
                    <a:pt x="87299" y="165"/>
                  </a:lnTo>
                  <a:lnTo>
                    <a:pt x="81797" y="33"/>
                  </a:lnTo>
                  <a:lnTo>
                    <a:pt x="28540" y="0"/>
                  </a:lnTo>
                  <a:lnTo>
                    <a:pt x="24929" y="2646"/>
                  </a:lnTo>
                  <a:lnTo>
                    <a:pt x="19263" y="7689"/>
                  </a:lnTo>
                  <a:lnTo>
                    <a:pt x="15840" y="8378"/>
                  </a:lnTo>
                  <a:lnTo>
                    <a:pt x="9334" y="8898"/>
                  </a:lnTo>
                  <a:lnTo>
                    <a:pt x="6460" y="11561"/>
                  </a:lnTo>
                  <a:lnTo>
                    <a:pt x="369" y="17491"/>
                  </a:lnTo>
                  <a:lnTo>
                    <a:pt x="102" y="22491"/>
                  </a:lnTo>
                  <a:lnTo>
                    <a:pt x="0" y="26412"/>
                  </a:lnTo>
                  <a:lnTo>
                    <a:pt x="4739" y="31417"/>
                  </a:lnTo>
                  <a:lnTo>
                    <a:pt x="13566" y="40347"/>
                  </a:lnTo>
                  <a:lnTo>
                    <a:pt x="15993" y="41781"/>
                  </a:lnTo>
                  <a:lnTo>
                    <a:pt x="18605" y="42737"/>
                  </a:lnTo>
                  <a:lnTo>
                    <a:pt x="21339" y="43374"/>
                  </a:lnTo>
                  <a:lnTo>
                    <a:pt x="23162" y="44791"/>
                  </a:lnTo>
                  <a:lnTo>
                    <a:pt x="24377" y="46728"/>
                  </a:lnTo>
                  <a:lnTo>
                    <a:pt x="25187" y="49012"/>
                  </a:lnTo>
                  <a:lnTo>
                    <a:pt x="26721" y="50534"/>
                  </a:lnTo>
                  <a:lnTo>
                    <a:pt x="28736" y="51549"/>
                  </a:lnTo>
                  <a:lnTo>
                    <a:pt x="31073" y="52225"/>
                  </a:lnTo>
                  <a:lnTo>
                    <a:pt x="33624" y="52676"/>
                  </a:lnTo>
                  <a:lnTo>
                    <a:pt x="36318" y="52977"/>
                  </a:lnTo>
                  <a:lnTo>
                    <a:pt x="39107" y="53178"/>
                  </a:lnTo>
                  <a:lnTo>
                    <a:pt x="41960" y="54303"/>
                  </a:lnTo>
                  <a:lnTo>
                    <a:pt x="44855" y="56046"/>
                  </a:lnTo>
                  <a:lnTo>
                    <a:pt x="47778" y="58200"/>
                  </a:lnTo>
                  <a:lnTo>
                    <a:pt x="50720" y="59636"/>
                  </a:lnTo>
                  <a:lnTo>
                    <a:pt x="53675" y="60593"/>
                  </a:lnTo>
                  <a:lnTo>
                    <a:pt x="56638" y="61231"/>
                  </a:lnTo>
                  <a:lnTo>
                    <a:pt x="59607" y="62649"/>
                  </a:lnTo>
                  <a:lnTo>
                    <a:pt x="62579" y="64586"/>
                  </a:lnTo>
                  <a:lnTo>
                    <a:pt x="65554" y="66870"/>
                  </a:lnTo>
                  <a:lnTo>
                    <a:pt x="68530" y="68393"/>
                  </a:lnTo>
                  <a:lnTo>
                    <a:pt x="71507" y="69408"/>
                  </a:lnTo>
                  <a:lnTo>
                    <a:pt x="74486" y="70084"/>
                  </a:lnTo>
                  <a:lnTo>
                    <a:pt x="77465" y="71528"/>
                  </a:lnTo>
                  <a:lnTo>
                    <a:pt x="80444" y="73482"/>
                  </a:lnTo>
                  <a:lnTo>
                    <a:pt x="83423" y="75777"/>
                  </a:lnTo>
                  <a:lnTo>
                    <a:pt x="86402" y="78299"/>
                  </a:lnTo>
                  <a:lnTo>
                    <a:pt x="89382" y="80973"/>
                  </a:lnTo>
                  <a:lnTo>
                    <a:pt x="92361" y="83748"/>
                  </a:lnTo>
                  <a:lnTo>
                    <a:pt x="95341" y="85597"/>
                  </a:lnTo>
                  <a:lnTo>
                    <a:pt x="98321" y="86831"/>
                  </a:lnTo>
                  <a:lnTo>
                    <a:pt x="101300" y="87653"/>
                  </a:lnTo>
                  <a:lnTo>
                    <a:pt x="104280" y="89193"/>
                  </a:lnTo>
                  <a:lnTo>
                    <a:pt x="107260" y="91213"/>
                  </a:lnTo>
                  <a:lnTo>
                    <a:pt x="110239" y="93550"/>
                  </a:lnTo>
                  <a:lnTo>
                    <a:pt x="113219" y="96101"/>
                  </a:lnTo>
                  <a:lnTo>
                    <a:pt x="116199" y="98794"/>
                  </a:lnTo>
                  <a:lnTo>
                    <a:pt x="122158" y="104432"/>
                  </a:lnTo>
                  <a:lnTo>
                    <a:pt x="128117" y="110245"/>
                  </a:lnTo>
                  <a:lnTo>
                    <a:pt x="131097" y="112192"/>
                  </a:lnTo>
                  <a:lnTo>
                    <a:pt x="134077" y="113490"/>
                  </a:lnTo>
                  <a:lnTo>
                    <a:pt x="137057" y="114355"/>
                  </a:lnTo>
                  <a:lnTo>
                    <a:pt x="139043" y="115924"/>
                  </a:lnTo>
                  <a:lnTo>
                    <a:pt x="140367" y="117963"/>
                  </a:lnTo>
                  <a:lnTo>
                    <a:pt x="141250" y="120314"/>
                  </a:lnTo>
                  <a:lnTo>
                    <a:pt x="144880" y="125572"/>
                  </a:lnTo>
                  <a:lnTo>
                    <a:pt x="147238" y="128363"/>
                  </a:lnTo>
                  <a:lnTo>
                    <a:pt x="148811" y="131216"/>
                  </a:lnTo>
                  <a:lnTo>
                    <a:pt x="149859" y="134110"/>
                  </a:lnTo>
                  <a:lnTo>
                    <a:pt x="151541" y="141144"/>
                  </a:lnTo>
                  <a:lnTo>
                    <a:pt x="151771" y="144752"/>
                  </a:lnTo>
                  <a:lnTo>
                    <a:pt x="151833" y="147103"/>
                  </a:lnTo>
                  <a:lnTo>
                    <a:pt x="150880" y="148670"/>
                  </a:lnTo>
                  <a:lnTo>
                    <a:pt x="149252" y="149714"/>
                  </a:lnTo>
                  <a:lnTo>
                    <a:pt x="147173" y="150412"/>
                  </a:lnTo>
                  <a:lnTo>
                    <a:pt x="145788" y="151868"/>
                  </a:lnTo>
                  <a:lnTo>
                    <a:pt x="144864" y="153831"/>
                  </a:lnTo>
                  <a:lnTo>
                    <a:pt x="144248" y="156132"/>
                  </a:lnTo>
                  <a:lnTo>
                    <a:pt x="142844" y="157667"/>
                  </a:lnTo>
                  <a:lnTo>
                    <a:pt x="140915" y="158689"/>
                  </a:lnTo>
                  <a:lnTo>
                    <a:pt x="138636" y="159371"/>
                  </a:lnTo>
                  <a:lnTo>
                    <a:pt x="137116" y="160817"/>
                  </a:lnTo>
                  <a:lnTo>
                    <a:pt x="136103" y="162774"/>
                  </a:lnTo>
                  <a:lnTo>
                    <a:pt x="135428" y="165071"/>
                  </a:lnTo>
                  <a:lnTo>
                    <a:pt x="133984" y="166602"/>
                  </a:lnTo>
                  <a:lnTo>
                    <a:pt x="132029" y="167623"/>
                  </a:lnTo>
                  <a:lnTo>
                    <a:pt x="129732" y="168303"/>
                  </a:lnTo>
                  <a:lnTo>
                    <a:pt x="127207" y="168757"/>
                  </a:lnTo>
                  <a:lnTo>
                    <a:pt x="124531" y="169059"/>
                  </a:lnTo>
                  <a:lnTo>
                    <a:pt x="121753" y="169261"/>
                  </a:lnTo>
                  <a:lnTo>
                    <a:pt x="118909" y="170387"/>
                  </a:lnTo>
                  <a:lnTo>
                    <a:pt x="116019" y="172131"/>
                  </a:lnTo>
                  <a:lnTo>
                    <a:pt x="113099" y="174285"/>
                  </a:lnTo>
                  <a:lnTo>
                    <a:pt x="110159" y="175721"/>
                  </a:lnTo>
                  <a:lnTo>
                    <a:pt x="107206" y="176679"/>
                  </a:lnTo>
                  <a:lnTo>
                    <a:pt x="104244" y="177317"/>
                  </a:lnTo>
                  <a:lnTo>
                    <a:pt x="101277" y="177742"/>
                  </a:lnTo>
                  <a:lnTo>
                    <a:pt x="98305" y="178026"/>
                  </a:lnTo>
                  <a:lnTo>
                    <a:pt x="95330" y="178215"/>
                  </a:lnTo>
                  <a:lnTo>
                    <a:pt x="89377" y="178426"/>
                  </a:lnTo>
                  <a:lnTo>
                    <a:pt x="77462" y="178560"/>
                  </a:lnTo>
                  <a:lnTo>
                    <a:pt x="49403" y="178593"/>
                  </a:lnTo>
                  <a:lnTo>
                    <a:pt x="46837" y="177601"/>
                  </a:lnTo>
                  <a:lnTo>
                    <a:pt x="44133" y="175948"/>
                  </a:lnTo>
                  <a:lnTo>
                    <a:pt x="35747" y="1696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47"/>
            <p:cNvSpPr/>
            <p:nvPr/>
          </p:nvSpPr>
          <p:spPr>
            <a:xfrm>
              <a:off x="1523754" y="4732734"/>
              <a:ext cx="53635" cy="205384"/>
            </a:xfrm>
            <a:custGeom>
              <a:avLst/>
              <a:gdLst/>
              <a:ahLst/>
              <a:cxnLst/>
              <a:rect l="0" t="0" r="0" b="0"/>
              <a:pathLst>
                <a:path w="53635" h="205384">
                  <a:moveTo>
                    <a:pt x="0" y="0"/>
                  </a:moveTo>
                  <a:lnTo>
                    <a:pt x="0" y="13303"/>
                  </a:lnTo>
                  <a:lnTo>
                    <a:pt x="993" y="15814"/>
                  </a:lnTo>
                  <a:lnTo>
                    <a:pt x="2648" y="18481"/>
                  </a:lnTo>
                  <a:lnTo>
                    <a:pt x="4745" y="21249"/>
                  </a:lnTo>
                  <a:lnTo>
                    <a:pt x="6143" y="24089"/>
                  </a:lnTo>
                  <a:lnTo>
                    <a:pt x="7696" y="29889"/>
                  </a:lnTo>
                  <a:lnTo>
                    <a:pt x="8571" y="33991"/>
                  </a:lnTo>
                  <a:lnTo>
                    <a:pt x="8775" y="40243"/>
                  </a:lnTo>
                  <a:lnTo>
                    <a:pt x="8907" y="55684"/>
                  </a:lnTo>
                  <a:lnTo>
                    <a:pt x="9911" y="58951"/>
                  </a:lnTo>
                  <a:lnTo>
                    <a:pt x="11573" y="62121"/>
                  </a:lnTo>
                  <a:lnTo>
                    <a:pt x="13675" y="65227"/>
                  </a:lnTo>
                  <a:lnTo>
                    <a:pt x="15076" y="68289"/>
                  </a:lnTo>
                  <a:lnTo>
                    <a:pt x="16633" y="74338"/>
                  </a:lnTo>
                  <a:lnTo>
                    <a:pt x="17324" y="80334"/>
                  </a:lnTo>
                  <a:lnTo>
                    <a:pt x="17509" y="83321"/>
                  </a:lnTo>
                  <a:lnTo>
                    <a:pt x="18625" y="87297"/>
                  </a:lnTo>
                  <a:lnTo>
                    <a:pt x="20363" y="91933"/>
                  </a:lnTo>
                  <a:lnTo>
                    <a:pt x="22514" y="97008"/>
                  </a:lnTo>
                  <a:lnTo>
                    <a:pt x="23948" y="101382"/>
                  </a:lnTo>
                  <a:lnTo>
                    <a:pt x="24905" y="105292"/>
                  </a:lnTo>
                  <a:lnTo>
                    <a:pt x="25542" y="108890"/>
                  </a:lnTo>
                  <a:lnTo>
                    <a:pt x="25967" y="112281"/>
                  </a:lnTo>
                  <a:lnTo>
                    <a:pt x="26439" y="118695"/>
                  </a:lnTo>
                  <a:lnTo>
                    <a:pt x="26649" y="124852"/>
                  </a:lnTo>
                  <a:lnTo>
                    <a:pt x="26705" y="127883"/>
                  </a:lnTo>
                  <a:lnTo>
                    <a:pt x="27736" y="130896"/>
                  </a:lnTo>
                  <a:lnTo>
                    <a:pt x="29416" y="133897"/>
                  </a:lnTo>
                  <a:lnTo>
                    <a:pt x="31530" y="136890"/>
                  </a:lnTo>
                  <a:lnTo>
                    <a:pt x="32938" y="139877"/>
                  </a:lnTo>
                  <a:lnTo>
                    <a:pt x="34504" y="145842"/>
                  </a:lnTo>
                  <a:lnTo>
                    <a:pt x="35199" y="151801"/>
                  </a:lnTo>
                  <a:lnTo>
                    <a:pt x="35509" y="157756"/>
                  </a:lnTo>
                  <a:lnTo>
                    <a:pt x="35646" y="163711"/>
                  </a:lnTo>
                  <a:lnTo>
                    <a:pt x="36676" y="166687"/>
                  </a:lnTo>
                  <a:lnTo>
                    <a:pt x="38356" y="169664"/>
                  </a:lnTo>
                  <a:lnTo>
                    <a:pt x="40469" y="172641"/>
                  </a:lnTo>
                  <a:lnTo>
                    <a:pt x="41878" y="175617"/>
                  </a:lnTo>
                  <a:lnTo>
                    <a:pt x="43443" y="181571"/>
                  </a:lnTo>
                  <a:lnTo>
                    <a:pt x="44448" y="187340"/>
                  </a:lnTo>
                  <a:lnTo>
                    <a:pt x="44622" y="193312"/>
                  </a:lnTo>
                  <a:lnTo>
                    <a:pt x="44663" y="195057"/>
                  </a:lnTo>
                  <a:lnTo>
                    <a:pt x="45667" y="195523"/>
                  </a:lnTo>
                  <a:lnTo>
                    <a:pt x="47329" y="195833"/>
                  </a:lnTo>
                  <a:lnTo>
                    <a:pt x="49431" y="196040"/>
                  </a:lnTo>
                  <a:lnTo>
                    <a:pt x="50832" y="197170"/>
                  </a:lnTo>
                  <a:lnTo>
                    <a:pt x="51766" y="198916"/>
                  </a:lnTo>
                  <a:lnTo>
                    <a:pt x="53634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48"/>
            <p:cNvSpPr/>
            <p:nvPr/>
          </p:nvSpPr>
          <p:spPr>
            <a:xfrm>
              <a:off x="1461180" y="4813101"/>
              <a:ext cx="125149" cy="1"/>
            </a:xfrm>
            <a:custGeom>
              <a:avLst/>
              <a:gdLst/>
              <a:ahLst/>
              <a:cxnLst/>
              <a:rect l="0" t="0" r="0" b="0"/>
              <a:pathLst>
                <a:path w="125149" h="1">
                  <a:moveTo>
                    <a:pt x="0" y="0"/>
                  </a:moveTo>
                  <a:lnTo>
                    <a:pt x="12514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49"/>
            <p:cNvSpPr/>
            <p:nvPr/>
          </p:nvSpPr>
          <p:spPr>
            <a:xfrm>
              <a:off x="1693597" y="4670237"/>
              <a:ext cx="205601" cy="303600"/>
            </a:xfrm>
            <a:custGeom>
              <a:avLst/>
              <a:gdLst/>
              <a:ahLst/>
              <a:cxnLst/>
              <a:rect l="0" t="0" r="0" b="0"/>
              <a:pathLst>
                <a:path w="205601" h="303600">
                  <a:moveTo>
                    <a:pt x="0" y="62497"/>
                  </a:moveTo>
                  <a:lnTo>
                    <a:pt x="0" y="54808"/>
                  </a:lnTo>
                  <a:lnTo>
                    <a:pt x="6144" y="47676"/>
                  </a:lnTo>
                  <a:lnTo>
                    <a:pt x="11036" y="42592"/>
                  </a:lnTo>
                  <a:lnTo>
                    <a:pt x="13317" y="40297"/>
                  </a:lnTo>
                  <a:lnTo>
                    <a:pt x="14838" y="37776"/>
                  </a:lnTo>
                  <a:lnTo>
                    <a:pt x="16527" y="32327"/>
                  </a:lnTo>
                  <a:lnTo>
                    <a:pt x="17971" y="30478"/>
                  </a:lnTo>
                  <a:lnTo>
                    <a:pt x="19926" y="29245"/>
                  </a:lnTo>
                  <a:lnTo>
                    <a:pt x="22224" y="28423"/>
                  </a:lnTo>
                  <a:lnTo>
                    <a:pt x="23755" y="26882"/>
                  </a:lnTo>
                  <a:lnTo>
                    <a:pt x="24776" y="24863"/>
                  </a:lnTo>
                  <a:lnTo>
                    <a:pt x="25456" y="22525"/>
                  </a:lnTo>
                  <a:lnTo>
                    <a:pt x="26903" y="20966"/>
                  </a:lnTo>
                  <a:lnTo>
                    <a:pt x="28861" y="19927"/>
                  </a:lnTo>
                  <a:lnTo>
                    <a:pt x="31160" y="19234"/>
                  </a:lnTo>
                  <a:lnTo>
                    <a:pt x="36362" y="15819"/>
                  </a:lnTo>
                  <a:lnTo>
                    <a:pt x="39140" y="13519"/>
                  </a:lnTo>
                  <a:lnTo>
                    <a:pt x="41985" y="11985"/>
                  </a:lnTo>
                  <a:lnTo>
                    <a:pt x="47795" y="10282"/>
                  </a:lnTo>
                  <a:lnTo>
                    <a:pt x="49742" y="8835"/>
                  </a:lnTo>
                  <a:lnTo>
                    <a:pt x="51040" y="6879"/>
                  </a:lnTo>
                  <a:lnTo>
                    <a:pt x="51905" y="4582"/>
                  </a:lnTo>
                  <a:lnTo>
                    <a:pt x="53475" y="3051"/>
                  </a:lnTo>
                  <a:lnTo>
                    <a:pt x="55515" y="2031"/>
                  </a:lnTo>
                  <a:lnTo>
                    <a:pt x="60430" y="897"/>
                  </a:lnTo>
                  <a:lnTo>
                    <a:pt x="65925" y="393"/>
                  </a:lnTo>
                  <a:lnTo>
                    <a:pt x="71678" y="169"/>
                  </a:lnTo>
                  <a:lnTo>
                    <a:pt x="80291" y="13"/>
                  </a:lnTo>
                  <a:lnTo>
                    <a:pt x="84684" y="0"/>
                  </a:lnTo>
                  <a:lnTo>
                    <a:pt x="87247" y="988"/>
                  </a:lnTo>
                  <a:lnTo>
                    <a:pt x="92742" y="4732"/>
                  </a:lnTo>
                  <a:lnTo>
                    <a:pt x="98496" y="7059"/>
                  </a:lnTo>
                  <a:lnTo>
                    <a:pt x="101420" y="7679"/>
                  </a:lnTo>
                  <a:lnTo>
                    <a:pt x="107319" y="11014"/>
                  </a:lnTo>
                  <a:lnTo>
                    <a:pt x="114453" y="16499"/>
                  </a:lnTo>
                  <a:lnTo>
                    <a:pt x="120434" y="22189"/>
                  </a:lnTo>
                  <a:lnTo>
                    <a:pt x="122005" y="25703"/>
                  </a:lnTo>
                  <a:lnTo>
                    <a:pt x="123751" y="34900"/>
                  </a:lnTo>
                  <a:lnTo>
                    <a:pt x="127176" y="42956"/>
                  </a:lnTo>
                  <a:lnTo>
                    <a:pt x="129480" y="46493"/>
                  </a:lnTo>
                  <a:lnTo>
                    <a:pt x="132040" y="53068"/>
                  </a:lnTo>
                  <a:lnTo>
                    <a:pt x="132722" y="56212"/>
                  </a:lnTo>
                  <a:lnTo>
                    <a:pt x="136129" y="62349"/>
                  </a:lnTo>
                  <a:lnTo>
                    <a:pt x="138428" y="65375"/>
                  </a:lnTo>
                  <a:lnTo>
                    <a:pt x="139961" y="69377"/>
                  </a:lnTo>
                  <a:lnTo>
                    <a:pt x="140983" y="74029"/>
                  </a:lnTo>
                  <a:lnTo>
                    <a:pt x="142118" y="83498"/>
                  </a:lnTo>
                  <a:lnTo>
                    <a:pt x="142623" y="91013"/>
                  </a:lnTo>
                  <a:lnTo>
                    <a:pt x="142847" y="100307"/>
                  </a:lnTo>
                  <a:lnTo>
                    <a:pt x="143016" y="132322"/>
                  </a:lnTo>
                  <a:lnTo>
                    <a:pt x="142026" y="136828"/>
                  </a:lnTo>
                  <a:lnTo>
                    <a:pt x="138278" y="144481"/>
                  </a:lnTo>
                  <a:lnTo>
                    <a:pt x="135950" y="153835"/>
                  </a:lnTo>
                  <a:lnTo>
                    <a:pt x="135329" y="159108"/>
                  </a:lnTo>
                  <a:lnTo>
                    <a:pt x="133922" y="163616"/>
                  </a:lnTo>
                  <a:lnTo>
                    <a:pt x="129710" y="171269"/>
                  </a:lnTo>
                  <a:lnTo>
                    <a:pt x="127175" y="180624"/>
                  </a:lnTo>
                  <a:lnTo>
                    <a:pt x="126500" y="185897"/>
                  </a:lnTo>
                  <a:lnTo>
                    <a:pt x="125749" y="194401"/>
                  </a:lnTo>
                  <a:lnTo>
                    <a:pt x="125549" y="198058"/>
                  </a:lnTo>
                  <a:lnTo>
                    <a:pt x="124422" y="201488"/>
                  </a:lnTo>
                  <a:lnTo>
                    <a:pt x="120521" y="207946"/>
                  </a:lnTo>
                  <a:lnTo>
                    <a:pt x="118126" y="216769"/>
                  </a:lnTo>
                  <a:lnTo>
                    <a:pt x="117487" y="221899"/>
                  </a:lnTo>
                  <a:lnTo>
                    <a:pt x="116068" y="225320"/>
                  </a:lnTo>
                  <a:lnTo>
                    <a:pt x="114128" y="227600"/>
                  </a:lnTo>
                  <a:lnTo>
                    <a:pt x="111842" y="229120"/>
                  </a:lnTo>
                  <a:lnTo>
                    <a:pt x="110318" y="231126"/>
                  </a:lnTo>
                  <a:lnTo>
                    <a:pt x="109302" y="233456"/>
                  </a:lnTo>
                  <a:lnTo>
                    <a:pt x="108625" y="236001"/>
                  </a:lnTo>
                  <a:lnTo>
                    <a:pt x="105223" y="241475"/>
                  </a:lnTo>
                  <a:lnTo>
                    <a:pt x="102926" y="244323"/>
                  </a:lnTo>
                  <a:lnTo>
                    <a:pt x="101394" y="247215"/>
                  </a:lnTo>
                  <a:lnTo>
                    <a:pt x="98245" y="256025"/>
                  </a:lnTo>
                  <a:lnTo>
                    <a:pt x="92456" y="263926"/>
                  </a:lnTo>
                  <a:lnTo>
                    <a:pt x="90754" y="266123"/>
                  </a:lnTo>
                  <a:lnTo>
                    <a:pt x="89306" y="266708"/>
                  </a:lnTo>
                  <a:lnTo>
                    <a:pt x="85050" y="267359"/>
                  </a:lnTo>
                  <a:lnTo>
                    <a:pt x="83517" y="268525"/>
                  </a:lnTo>
                  <a:lnTo>
                    <a:pt x="82496" y="270294"/>
                  </a:lnTo>
                  <a:lnTo>
                    <a:pt x="81815" y="272466"/>
                  </a:lnTo>
                  <a:lnTo>
                    <a:pt x="80367" y="273914"/>
                  </a:lnTo>
                  <a:lnTo>
                    <a:pt x="78409" y="274879"/>
                  </a:lnTo>
                  <a:lnTo>
                    <a:pt x="72875" y="276428"/>
                  </a:lnTo>
                  <a:lnTo>
                    <a:pt x="67171" y="276697"/>
                  </a:lnTo>
                  <a:lnTo>
                    <a:pt x="63937" y="276776"/>
                  </a:lnTo>
                  <a:lnTo>
                    <a:pt x="63482" y="275795"/>
                  </a:lnTo>
                  <a:lnTo>
                    <a:pt x="62978" y="272059"/>
                  </a:lnTo>
                  <a:lnTo>
                    <a:pt x="61850" y="270666"/>
                  </a:lnTo>
                  <a:lnTo>
                    <a:pt x="60105" y="269738"/>
                  </a:lnTo>
                  <a:lnTo>
                    <a:pt x="54913" y="268247"/>
                  </a:lnTo>
                  <a:lnTo>
                    <a:pt x="49268" y="263248"/>
                  </a:lnTo>
                  <a:lnTo>
                    <a:pt x="46051" y="260224"/>
                  </a:lnTo>
                  <a:lnTo>
                    <a:pt x="45599" y="258807"/>
                  </a:lnTo>
                  <a:lnTo>
                    <a:pt x="44775" y="249930"/>
                  </a:lnTo>
                  <a:lnTo>
                    <a:pt x="44699" y="233805"/>
                  </a:lnTo>
                  <a:lnTo>
                    <a:pt x="42049" y="230246"/>
                  </a:lnTo>
                  <a:lnTo>
                    <a:pt x="39951" y="227908"/>
                  </a:lnTo>
                  <a:lnTo>
                    <a:pt x="39547" y="226349"/>
                  </a:lnTo>
                  <a:lnTo>
                    <a:pt x="40270" y="225310"/>
                  </a:lnTo>
                  <a:lnTo>
                    <a:pt x="41745" y="224617"/>
                  </a:lnTo>
                  <a:lnTo>
                    <a:pt x="42729" y="223163"/>
                  </a:lnTo>
                  <a:lnTo>
                    <a:pt x="44437" y="215665"/>
                  </a:lnTo>
                  <a:lnTo>
                    <a:pt x="50788" y="208434"/>
                  </a:lnTo>
                  <a:lnTo>
                    <a:pt x="52370" y="206733"/>
                  </a:lnTo>
                  <a:lnTo>
                    <a:pt x="53785" y="206280"/>
                  </a:lnTo>
                  <a:lnTo>
                    <a:pt x="58006" y="205776"/>
                  </a:lnTo>
                  <a:lnTo>
                    <a:pt x="59528" y="204649"/>
                  </a:lnTo>
                  <a:lnTo>
                    <a:pt x="60544" y="202906"/>
                  </a:lnTo>
                  <a:lnTo>
                    <a:pt x="61221" y="200751"/>
                  </a:lnTo>
                  <a:lnTo>
                    <a:pt x="62665" y="199316"/>
                  </a:lnTo>
                  <a:lnTo>
                    <a:pt x="64621" y="198358"/>
                  </a:lnTo>
                  <a:lnTo>
                    <a:pt x="69444" y="197294"/>
                  </a:lnTo>
                  <a:lnTo>
                    <a:pt x="74897" y="196821"/>
                  </a:lnTo>
                  <a:lnTo>
                    <a:pt x="78807" y="196555"/>
                  </a:lnTo>
                  <a:lnTo>
                    <a:pt x="82370" y="199138"/>
                  </a:lnTo>
                  <a:lnTo>
                    <a:pt x="84710" y="201216"/>
                  </a:lnTo>
                  <a:lnTo>
                    <a:pt x="87264" y="202601"/>
                  </a:lnTo>
                  <a:lnTo>
                    <a:pt x="92750" y="204140"/>
                  </a:lnTo>
                  <a:lnTo>
                    <a:pt x="98499" y="207471"/>
                  </a:lnTo>
                  <a:lnTo>
                    <a:pt x="105537" y="212952"/>
                  </a:lnTo>
                  <a:lnTo>
                    <a:pt x="111502" y="218642"/>
                  </a:lnTo>
                  <a:lnTo>
                    <a:pt x="114064" y="220172"/>
                  </a:lnTo>
                  <a:lnTo>
                    <a:pt x="119560" y="221872"/>
                  </a:lnTo>
                  <a:lnTo>
                    <a:pt x="125313" y="225273"/>
                  </a:lnTo>
                  <a:lnTo>
                    <a:pt x="131181" y="230092"/>
                  </a:lnTo>
                  <a:lnTo>
                    <a:pt x="137100" y="235541"/>
                  </a:lnTo>
                  <a:lnTo>
                    <a:pt x="142849" y="240987"/>
                  </a:lnTo>
                  <a:lnTo>
                    <a:pt x="165159" y="263201"/>
                  </a:lnTo>
                  <a:lnTo>
                    <a:pt x="166721" y="265753"/>
                  </a:lnTo>
                  <a:lnTo>
                    <a:pt x="168456" y="271234"/>
                  </a:lnTo>
                  <a:lnTo>
                    <a:pt x="169912" y="273093"/>
                  </a:lnTo>
                  <a:lnTo>
                    <a:pt x="171876" y="274331"/>
                  </a:lnTo>
                  <a:lnTo>
                    <a:pt x="174178" y="275158"/>
                  </a:lnTo>
                  <a:lnTo>
                    <a:pt x="175713" y="276701"/>
                  </a:lnTo>
                  <a:lnTo>
                    <a:pt x="176736" y="278722"/>
                  </a:lnTo>
                  <a:lnTo>
                    <a:pt x="177419" y="281061"/>
                  </a:lnTo>
                  <a:lnTo>
                    <a:pt x="180825" y="286306"/>
                  </a:lnTo>
                  <a:lnTo>
                    <a:pt x="186360" y="293017"/>
                  </a:lnTo>
                  <a:lnTo>
                    <a:pt x="187807" y="293567"/>
                  </a:lnTo>
                  <a:lnTo>
                    <a:pt x="192064" y="294180"/>
                  </a:lnTo>
                  <a:lnTo>
                    <a:pt x="193596" y="295335"/>
                  </a:lnTo>
                  <a:lnTo>
                    <a:pt x="194618" y="297097"/>
                  </a:lnTo>
                  <a:lnTo>
                    <a:pt x="195299" y="299264"/>
                  </a:lnTo>
                  <a:lnTo>
                    <a:pt x="196746" y="300709"/>
                  </a:lnTo>
                  <a:lnTo>
                    <a:pt x="198704" y="301673"/>
                  </a:lnTo>
                  <a:lnTo>
                    <a:pt x="205600" y="30359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50"/>
            <p:cNvSpPr/>
            <p:nvPr/>
          </p:nvSpPr>
          <p:spPr>
            <a:xfrm>
              <a:off x="1961771" y="4777383"/>
              <a:ext cx="134089" cy="8930"/>
            </a:xfrm>
            <a:custGeom>
              <a:avLst/>
              <a:gdLst/>
              <a:ahLst/>
              <a:cxnLst/>
              <a:rect l="0" t="0" r="0" b="0"/>
              <a:pathLst>
                <a:path w="134089" h="8930">
                  <a:moveTo>
                    <a:pt x="0" y="8929"/>
                  </a:moveTo>
                  <a:lnTo>
                    <a:pt x="12442" y="8929"/>
                  </a:lnTo>
                  <a:lnTo>
                    <a:pt x="14255" y="7937"/>
                  </a:lnTo>
                  <a:lnTo>
                    <a:pt x="15463" y="6284"/>
                  </a:lnTo>
                  <a:lnTo>
                    <a:pt x="16268" y="4189"/>
                  </a:lnTo>
                  <a:lnTo>
                    <a:pt x="17798" y="2792"/>
                  </a:lnTo>
                  <a:lnTo>
                    <a:pt x="19811" y="1862"/>
                  </a:lnTo>
                  <a:lnTo>
                    <a:pt x="22147" y="1241"/>
                  </a:lnTo>
                  <a:lnTo>
                    <a:pt x="24697" y="827"/>
                  </a:lnTo>
                  <a:lnTo>
                    <a:pt x="27390" y="552"/>
                  </a:lnTo>
                  <a:lnTo>
                    <a:pt x="30179" y="368"/>
                  </a:lnTo>
                  <a:lnTo>
                    <a:pt x="33032" y="245"/>
                  </a:lnTo>
                  <a:lnTo>
                    <a:pt x="38850" y="109"/>
                  </a:lnTo>
                  <a:lnTo>
                    <a:pt x="1340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51"/>
            <p:cNvSpPr/>
            <p:nvPr/>
          </p:nvSpPr>
          <p:spPr>
            <a:xfrm>
              <a:off x="1988589" y="4839891"/>
              <a:ext cx="134088" cy="17860"/>
            </a:xfrm>
            <a:custGeom>
              <a:avLst/>
              <a:gdLst/>
              <a:ahLst/>
              <a:cxnLst/>
              <a:rect l="0" t="0" r="0" b="0"/>
              <a:pathLst>
                <a:path w="134088" h="17860">
                  <a:moveTo>
                    <a:pt x="0" y="0"/>
                  </a:moveTo>
                  <a:lnTo>
                    <a:pt x="7696" y="7688"/>
                  </a:lnTo>
                  <a:lnTo>
                    <a:pt x="9104" y="8102"/>
                  </a:lnTo>
                  <a:lnTo>
                    <a:pt x="11035" y="8378"/>
                  </a:lnTo>
                  <a:lnTo>
                    <a:pt x="13316" y="8561"/>
                  </a:lnTo>
                  <a:lnTo>
                    <a:pt x="15830" y="8684"/>
                  </a:lnTo>
                  <a:lnTo>
                    <a:pt x="21272" y="8820"/>
                  </a:lnTo>
                  <a:lnTo>
                    <a:pt x="65554" y="8928"/>
                  </a:lnTo>
                  <a:lnTo>
                    <a:pt x="68534" y="9921"/>
                  </a:lnTo>
                  <a:lnTo>
                    <a:pt x="71514" y="11575"/>
                  </a:lnTo>
                  <a:lnTo>
                    <a:pt x="78686" y="16618"/>
                  </a:lnTo>
                  <a:lnTo>
                    <a:pt x="80268" y="17031"/>
                  </a:lnTo>
                  <a:lnTo>
                    <a:pt x="82316" y="17307"/>
                  </a:lnTo>
                  <a:lnTo>
                    <a:pt x="84674" y="17491"/>
                  </a:lnTo>
                  <a:lnTo>
                    <a:pt x="87240" y="17614"/>
                  </a:lnTo>
                  <a:lnTo>
                    <a:pt x="92739" y="17750"/>
                  </a:lnTo>
                  <a:lnTo>
                    <a:pt x="134087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52"/>
            <p:cNvSpPr/>
            <p:nvPr/>
          </p:nvSpPr>
          <p:spPr>
            <a:xfrm>
              <a:off x="2283580" y="4661296"/>
              <a:ext cx="178784" cy="17861"/>
            </a:xfrm>
            <a:custGeom>
              <a:avLst/>
              <a:gdLst/>
              <a:ahLst/>
              <a:cxnLst/>
              <a:rect l="0" t="0" r="0" b="0"/>
              <a:pathLst>
                <a:path w="178784" h="17861">
                  <a:moveTo>
                    <a:pt x="0" y="0"/>
                  </a:moveTo>
                  <a:lnTo>
                    <a:pt x="56618" y="0"/>
                  </a:lnTo>
                  <a:lnTo>
                    <a:pt x="59597" y="993"/>
                  </a:lnTo>
                  <a:lnTo>
                    <a:pt x="62576" y="2646"/>
                  </a:lnTo>
                  <a:lnTo>
                    <a:pt x="65555" y="4741"/>
                  </a:lnTo>
                  <a:lnTo>
                    <a:pt x="68534" y="6138"/>
                  </a:lnTo>
                  <a:lnTo>
                    <a:pt x="71514" y="7069"/>
                  </a:lnTo>
                  <a:lnTo>
                    <a:pt x="74494" y="7689"/>
                  </a:lnTo>
                  <a:lnTo>
                    <a:pt x="78466" y="8103"/>
                  </a:lnTo>
                  <a:lnTo>
                    <a:pt x="83101" y="8379"/>
                  </a:lnTo>
                  <a:lnTo>
                    <a:pt x="92555" y="8685"/>
                  </a:lnTo>
                  <a:lnTo>
                    <a:pt x="106718" y="8882"/>
                  </a:lnTo>
                  <a:lnTo>
                    <a:pt x="165018" y="8930"/>
                  </a:lnTo>
                  <a:lnTo>
                    <a:pt x="167620" y="9922"/>
                  </a:lnTo>
                  <a:lnTo>
                    <a:pt x="170347" y="11576"/>
                  </a:lnTo>
                  <a:lnTo>
                    <a:pt x="178783" y="17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53"/>
            <p:cNvSpPr/>
            <p:nvPr/>
          </p:nvSpPr>
          <p:spPr>
            <a:xfrm>
              <a:off x="2283580" y="4661296"/>
              <a:ext cx="223101" cy="312431"/>
            </a:xfrm>
            <a:custGeom>
              <a:avLst/>
              <a:gdLst/>
              <a:ahLst/>
              <a:cxnLst/>
              <a:rect l="0" t="0" r="0" b="0"/>
              <a:pathLst>
                <a:path w="223101" h="312431">
                  <a:moveTo>
                    <a:pt x="17879" y="0"/>
                  </a:moveTo>
                  <a:lnTo>
                    <a:pt x="13133" y="0"/>
                  </a:lnTo>
                  <a:lnTo>
                    <a:pt x="11735" y="993"/>
                  </a:lnTo>
                  <a:lnTo>
                    <a:pt x="10803" y="2646"/>
                  </a:lnTo>
                  <a:lnTo>
                    <a:pt x="9307" y="7689"/>
                  </a:lnTo>
                  <a:lnTo>
                    <a:pt x="9013" y="15815"/>
                  </a:lnTo>
                  <a:lnTo>
                    <a:pt x="8949" y="29889"/>
                  </a:lnTo>
                  <a:lnTo>
                    <a:pt x="7952" y="32824"/>
                  </a:lnTo>
                  <a:lnTo>
                    <a:pt x="1866" y="42019"/>
                  </a:lnTo>
                  <a:lnTo>
                    <a:pt x="1244" y="42895"/>
                  </a:lnTo>
                  <a:lnTo>
                    <a:pt x="553" y="46516"/>
                  </a:lnTo>
                  <a:lnTo>
                    <a:pt x="164" y="54132"/>
                  </a:lnTo>
                  <a:lnTo>
                    <a:pt x="73" y="60770"/>
                  </a:lnTo>
                  <a:lnTo>
                    <a:pt x="0" y="129235"/>
                  </a:lnTo>
                  <a:lnTo>
                    <a:pt x="994" y="131797"/>
                  </a:lnTo>
                  <a:lnTo>
                    <a:pt x="7697" y="141221"/>
                  </a:lnTo>
                  <a:lnTo>
                    <a:pt x="8388" y="144786"/>
                  </a:lnTo>
                  <a:lnTo>
                    <a:pt x="8907" y="151394"/>
                  </a:lnTo>
                  <a:lnTo>
                    <a:pt x="15076" y="157861"/>
                  </a:lnTo>
                  <a:lnTo>
                    <a:pt x="17876" y="160732"/>
                  </a:lnTo>
                  <a:lnTo>
                    <a:pt x="25575" y="160734"/>
                  </a:lnTo>
                  <a:lnTo>
                    <a:pt x="25989" y="159743"/>
                  </a:lnTo>
                  <a:lnTo>
                    <a:pt x="26449" y="155994"/>
                  </a:lnTo>
                  <a:lnTo>
                    <a:pt x="27565" y="154598"/>
                  </a:lnTo>
                  <a:lnTo>
                    <a:pt x="29303" y="153667"/>
                  </a:lnTo>
                  <a:lnTo>
                    <a:pt x="34482" y="152173"/>
                  </a:lnTo>
                  <a:lnTo>
                    <a:pt x="34907" y="151059"/>
                  </a:lnTo>
                  <a:lnTo>
                    <a:pt x="35379" y="147174"/>
                  </a:lnTo>
                  <a:lnTo>
                    <a:pt x="36498" y="145741"/>
                  </a:lnTo>
                  <a:lnTo>
                    <a:pt x="38237" y="144786"/>
                  </a:lnTo>
                  <a:lnTo>
                    <a:pt x="40390" y="144149"/>
                  </a:lnTo>
                  <a:lnTo>
                    <a:pt x="41826" y="142732"/>
                  </a:lnTo>
                  <a:lnTo>
                    <a:pt x="42783" y="140796"/>
                  </a:lnTo>
                  <a:lnTo>
                    <a:pt x="43420" y="138512"/>
                  </a:lnTo>
                  <a:lnTo>
                    <a:pt x="44839" y="136990"/>
                  </a:lnTo>
                  <a:lnTo>
                    <a:pt x="46778" y="135975"/>
                  </a:lnTo>
                  <a:lnTo>
                    <a:pt x="49063" y="135298"/>
                  </a:lnTo>
                  <a:lnTo>
                    <a:pt x="50587" y="133855"/>
                  </a:lnTo>
                  <a:lnTo>
                    <a:pt x="51604" y="131902"/>
                  </a:lnTo>
                  <a:lnTo>
                    <a:pt x="52281" y="129606"/>
                  </a:lnTo>
                  <a:lnTo>
                    <a:pt x="53725" y="128076"/>
                  </a:lnTo>
                  <a:lnTo>
                    <a:pt x="55682" y="127056"/>
                  </a:lnTo>
                  <a:lnTo>
                    <a:pt x="60504" y="125923"/>
                  </a:lnTo>
                  <a:lnTo>
                    <a:pt x="65958" y="125419"/>
                  </a:lnTo>
                  <a:lnTo>
                    <a:pt x="67810" y="124293"/>
                  </a:lnTo>
                  <a:lnTo>
                    <a:pt x="69045" y="122549"/>
                  </a:lnTo>
                  <a:lnTo>
                    <a:pt x="69868" y="120395"/>
                  </a:lnTo>
                  <a:lnTo>
                    <a:pt x="71409" y="118959"/>
                  </a:lnTo>
                  <a:lnTo>
                    <a:pt x="73431" y="118002"/>
                  </a:lnTo>
                  <a:lnTo>
                    <a:pt x="78325" y="116938"/>
                  </a:lnTo>
                  <a:lnTo>
                    <a:pt x="83811" y="116465"/>
                  </a:lnTo>
                  <a:lnTo>
                    <a:pt x="89560" y="116255"/>
                  </a:lnTo>
                  <a:lnTo>
                    <a:pt x="92484" y="116199"/>
                  </a:lnTo>
                  <a:lnTo>
                    <a:pt x="95426" y="115169"/>
                  </a:lnTo>
                  <a:lnTo>
                    <a:pt x="101344" y="111379"/>
                  </a:lnTo>
                  <a:lnTo>
                    <a:pt x="105514" y="108408"/>
                  </a:lnTo>
                  <a:lnTo>
                    <a:pt x="111787" y="107712"/>
                  </a:lnTo>
                  <a:lnTo>
                    <a:pt x="116241" y="107528"/>
                  </a:lnTo>
                  <a:lnTo>
                    <a:pt x="119210" y="108396"/>
                  </a:lnTo>
                  <a:lnTo>
                    <a:pt x="121189" y="109967"/>
                  </a:lnTo>
                  <a:lnTo>
                    <a:pt x="122509" y="112007"/>
                  </a:lnTo>
                  <a:lnTo>
                    <a:pt x="124382" y="113367"/>
                  </a:lnTo>
                  <a:lnTo>
                    <a:pt x="129112" y="114877"/>
                  </a:lnTo>
                  <a:lnTo>
                    <a:pt x="134525" y="115549"/>
                  </a:lnTo>
                  <a:lnTo>
                    <a:pt x="137359" y="115728"/>
                  </a:lnTo>
                  <a:lnTo>
                    <a:pt x="140241" y="116840"/>
                  </a:lnTo>
                  <a:lnTo>
                    <a:pt x="146093" y="120721"/>
                  </a:lnTo>
                  <a:lnTo>
                    <a:pt x="152004" y="123108"/>
                  </a:lnTo>
                  <a:lnTo>
                    <a:pt x="154971" y="123744"/>
                  </a:lnTo>
                  <a:lnTo>
                    <a:pt x="160916" y="127096"/>
                  </a:lnTo>
                  <a:lnTo>
                    <a:pt x="166870" y="131893"/>
                  </a:lnTo>
                  <a:lnTo>
                    <a:pt x="172826" y="137333"/>
                  </a:lnTo>
                  <a:lnTo>
                    <a:pt x="175805" y="139181"/>
                  </a:lnTo>
                  <a:lnTo>
                    <a:pt x="181764" y="141233"/>
                  </a:lnTo>
                  <a:lnTo>
                    <a:pt x="187723" y="144792"/>
                  </a:lnTo>
                  <a:lnTo>
                    <a:pt x="193682" y="149680"/>
                  </a:lnTo>
                  <a:lnTo>
                    <a:pt x="199641" y="155161"/>
                  </a:lnTo>
                  <a:lnTo>
                    <a:pt x="201627" y="158011"/>
                  </a:lnTo>
                  <a:lnTo>
                    <a:pt x="209823" y="177415"/>
                  </a:lnTo>
                  <a:lnTo>
                    <a:pt x="212444" y="185677"/>
                  </a:lnTo>
                  <a:lnTo>
                    <a:pt x="213608" y="192656"/>
                  </a:lnTo>
                  <a:lnTo>
                    <a:pt x="214126" y="199065"/>
                  </a:lnTo>
                  <a:lnTo>
                    <a:pt x="215257" y="202163"/>
                  </a:lnTo>
                  <a:lnTo>
                    <a:pt x="220601" y="211264"/>
                  </a:lnTo>
                  <a:lnTo>
                    <a:pt x="222200" y="217258"/>
                  </a:lnTo>
                  <a:lnTo>
                    <a:pt x="223100" y="226210"/>
                  </a:lnTo>
                  <a:lnTo>
                    <a:pt x="222233" y="229189"/>
                  </a:lnTo>
                  <a:lnTo>
                    <a:pt x="217261" y="238123"/>
                  </a:lnTo>
                  <a:lnTo>
                    <a:pt x="214353" y="247054"/>
                  </a:lnTo>
                  <a:lnTo>
                    <a:pt x="208635" y="255985"/>
                  </a:lnTo>
                  <a:lnTo>
                    <a:pt x="205507" y="264915"/>
                  </a:lnTo>
                  <a:lnTo>
                    <a:pt x="198730" y="273845"/>
                  </a:lnTo>
                  <a:lnTo>
                    <a:pt x="193277" y="279797"/>
                  </a:lnTo>
                  <a:lnTo>
                    <a:pt x="190432" y="281782"/>
                  </a:lnTo>
                  <a:lnTo>
                    <a:pt x="184623" y="283987"/>
                  </a:lnTo>
                  <a:lnTo>
                    <a:pt x="178730" y="287613"/>
                  </a:lnTo>
                  <a:lnTo>
                    <a:pt x="172800" y="292531"/>
                  </a:lnTo>
                  <a:lnTo>
                    <a:pt x="166854" y="298024"/>
                  </a:lnTo>
                  <a:lnTo>
                    <a:pt x="163878" y="299886"/>
                  </a:lnTo>
                  <a:lnTo>
                    <a:pt x="157922" y="301955"/>
                  </a:lnTo>
                  <a:lnTo>
                    <a:pt x="151964" y="302875"/>
                  </a:lnTo>
                  <a:lnTo>
                    <a:pt x="146006" y="303283"/>
                  </a:lnTo>
                  <a:lnTo>
                    <a:pt x="140047" y="303465"/>
                  </a:lnTo>
                  <a:lnTo>
                    <a:pt x="137067" y="304505"/>
                  </a:lnTo>
                  <a:lnTo>
                    <a:pt x="131108" y="308308"/>
                  </a:lnTo>
                  <a:lnTo>
                    <a:pt x="127135" y="309718"/>
                  </a:lnTo>
                  <a:lnTo>
                    <a:pt x="122500" y="310658"/>
                  </a:lnTo>
                  <a:lnTo>
                    <a:pt x="117423" y="311285"/>
                  </a:lnTo>
                  <a:lnTo>
                    <a:pt x="113045" y="311703"/>
                  </a:lnTo>
                  <a:lnTo>
                    <a:pt x="109134" y="311982"/>
                  </a:lnTo>
                  <a:lnTo>
                    <a:pt x="100465" y="312430"/>
                  </a:lnTo>
                  <a:lnTo>
                    <a:pt x="96631" y="309845"/>
                  </a:lnTo>
                  <a:lnTo>
                    <a:pt x="94218" y="307767"/>
                  </a:lnTo>
                  <a:lnTo>
                    <a:pt x="91616" y="306381"/>
                  </a:lnTo>
                  <a:lnTo>
                    <a:pt x="86076" y="304841"/>
                  </a:lnTo>
                  <a:lnTo>
                    <a:pt x="80303" y="304157"/>
                  </a:lnTo>
                  <a:lnTo>
                    <a:pt x="73249" y="303719"/>
                  </a:lnTo>
                  <a:lnTo>
                    <a:pt x="69637" y="301013"/>
                  </a:lnTo>
                  <a:lnTo>
                    <a:pt x="62574" y="294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54"/>
            <p:cNvSpPr/>
            <p:nvPr/>
          </p:nvSpPr>
          <p:spPr>
            <a:xfrm>
              <a:off x="2570004" y="4732735"/>
              <a:ext cx="169470" cy="223240"/>
            </a:xfrm>
            <a:custGeom>
              <a:avLst/>
              <a:gdLst/>
              <a:ahLst/>
              <a:cxnLst/>
              <a:rect l="0" t="0" r="0" b="0"/>
              <a:pathLst>
                <a:path w="169470" h="223240">
                  <a:moveTo>
                    <a:pt x="124777" y="8929"/>
                  </a:moveTo>
                  <a:lnTo>
                    <a:pt x="117080" y="8929"/>
                  </a:lnTo>
                  <a:lnTo>
                    <a:pt x="116666" y="7937"/>
                  </a:lnTo>
                  <a:lnTo>
                    <a:pt x="116205" y="4189"/>
                  </a:lnTo>
                  <a:lnTo>
                    <a:pt x="115090" y="2792"/>
                  </a:lnTo>
                  <a:lnTo>
                    <a:pt x="113352" y="1861"/>
                  </a:lnTo>
                  <a:lnTo>
                    <a:pt x="108173" y="367"/>
                  </a:lnTo>
                  <a:lnTo>
                    <a:pt x="104817" y="162"/>
                  </a:lnTo>
                  <a:lnTo>
                    <a:pt x="100014" y="71"/>
                  </a:lnTo>
                  <a:lnTo>
                    <a:pt x="68152" y="0"/>
                  </a:lnTo>
                  <a:lnTo>
                    <a:pt x="66169" y="992"/>
                  </a:lnTo>
                  <a:lnTo>
                    <a:pt x="64847" y="2645"/>
                  </a:lnTo>
                  <a:lnTo>
                    <a:pt x="63965" y="4739"/>
                  </a:lnTo>
                  <a:lnTo>
                    <a:pt x="62385" y="6136"/>
                  </a:lnTo>
                  <a:lnTo>
                    <a:pt x="60338" y="7067"/>
                  </a:lnTo>
                  <a:lnTo>
                    <a:pt x="55415" y="8101"/>
                  </a:lnTo>
                  <a:lnTo>
                    <a:pt x="52711" y="8377"/>
                  </a:lnTo>
                  <a:lnTo>
                    <a:pt x="49915" y="8561"/>
                  </a:lnTo>
                  <a:lnTo>
                    <a:pt x="47058" y="8684"/>
                  </a:lnTo>
                  <a:lnTo>
                    <a:pt x="41236" y="8820"/>
                  </a:lnTo>
                  <a:lnTo>
                    <a:pt x="32373" y="8896"/>
                  </a:lnTo>
                  <a:lnTo>
                    <a:pt x="29404" y="9899"/>
                  </a:lnTo>
                  <a:lnTo>
                    <a:pt x="26432" y="11560"/>
                  </a:lnTo>
                  <a:lnTo>
                    <a:pt x="19270" y="16614"/>
                  </a:lnTo>
                  <a:lnTo>
                    <a:pt x="15642" y="17306"/>
                  </a:lnTo>
                  <a:lnTo>
                    <a:pt x="13284" y="17490"/>
                  </a:lnTo>
                  <a:lnTo>
                    <a:pt x="11712" y="18605"/>
                  </a:lnTo>
                  <a:lnTo>
                    <a:pt x="10664" y="20341"/>
                  </a:lnTo>
                  <a:lnTo>
                    <a:pt x="8982" y="25514"/>
                  </a:lnTo>
                  <a:lnTo>
                    <a:pt x="8691" y="31151"/>
                  </a:lnTo>
                  <a:lnTo>
                    <a:pt x="7657" y="32673"/>
                  </a:lnTo>
                  <a:lnTo>
                    <a:pt x="5974" y="33688"/>
                  </a:lnTo>
                  <a:lnTo>
                    <a:pt x="0" y="35599"/>
                  </a:lnTo>
                  <a:lnTo>
                    <a:pt x="4484" y="40423"/>
                  </a:lnTo>
                  <a:lnTo>
                    <a:pt x="9322" y="45393"/>
                  </a:lnTo>
                  <a:lnTo>
                    <a:pt x="21875" y="57940"/>
                  </a:lnTo>
                  <a:lnTo>
                    <a:pt x="24392" y="59462"/>
                  </a:lnTo>
                  <a:lnTo>
                    <a:pt x="27063" y="60477"/>
                  </a:lnTo>
                  <a:lnTo>
                    <a:pt x="29837" y="61154"/>
                  </a:lnTo>
                  <a:lnTo>
                    <a:pt x="31687" y="62597"/>
                  </a:lnTo>
                  <a:lnTo>
                    <a:pt x="32919" y="64551"/>
                  </a:lnTo>
                  <a:lnTo>
                    <a:pt x="33741" y="66846"/>
                  </a:lnTo>
                  <a:lnTo>
                    <a:pt x="35283" y="68376"/>
                  </a:lnTo>
                  <a:lnTo>
                    <a:pt x="37303" y="69397"/>
                  </a:lnTo>
                  <a:lnTo>
                    <a:pt x="39644" y="70077"/>
                  </a:lnTo>
                  <a:lnTo>
                    <a:pt x="44893" y="73478"/>
                  </a:lnTo>
                  <a:lnTo>
                    <a:pt x="47683" y="75774"/>
                  </a:lnTo>
                  <a:lnTo>
                    <a:pt x="50536" y="77305"/>
                  </a:lnTo>
                  <a:lnTo>
                    <a:pt x="53432" y="78325"/>
                  </a:lnTo>
                  <a:lnTo>
                    <a:pt x="56356" y="79005"/>
                  </a:lnTo>
                  <a:lnTo>
                    <a:pt x="60291" y="80451"/>
                  </a:lnTo>
                  <a:lnTo>
                    <a:pt x="64901" y="82407"/>
                  </a:lnTo>
                  <a:lnTo>
                    <a:pt x="69961" y="84703"/>
                  </a:lnTo>
                  <a:lnTo>
                    <a:pt x="74328" y="86234"/>
                  </a:lnTo>
                  <a:lnTo>
                    <a:pt x="78232" y="87255"/>
                  </a:lnTo>
                  <a:lnTo>
                    <a:pt x="81828" y="87935"/>
                  </a:lnTo>
                  <a:lnTo>
                    <a:pt x="85219" y="89381"/>
                  </a:lnTo>
                  <a:lnTo>
                    <a:pt x="88472" y="91337"/>
                  </a:lnTo>
                  <a:lnTo>
                    <a:pt x="91635" y="93633"/>
                  </a:lnTo>
                  <a:lnTo>
                    <a:pt x="94736" y="96156"/>
                  </a:lnTo>
                  <a:lnTo>
                    <a:pt x="97797" y="98830"/>
                  </a:lnTo>
                  <a:lnTo>
                    <a:pt x="100831" y="101605"/>
                  </a:lnTo>
                  <a:lnTo>
                    <a:pt x="103846" y="103455"/>
                  </a:lnTo>
                  <a:lnTo>
                    <a:pt x="106851" y="104689"/>
                  </a:lnTo>
                  <a:lnTo>
                    <a:pt x="109846" y="105511"/>
                  </a:lnTo>
                  <a:lnTo>
                    <a:pt x="112836" y="107051"/>
                  </a:lnTo>
                  <a:lnTo>
                    <a:pt x="115823" y="109071"/>
                  </a:lnTo>
                  <a:lnTo>
                    <a:pt x="118808" y="111408"/>
                  </a:lnTo>
                  <a:lnTo>
                    <a:pt x="121790" y="113959"/>
                  </a:lnTo>
                  <a:lnTo>
                    <a:pt x="124773" y="116652"/>
                  </a:lnTo>
                  <a:lnTo>
                    <a:pt x="130734" y="122290"/>
                  </a:lnTo>
                  <a:lnTo>
                    <a:pt x="152146" y="143430"/>
                  </a:lnTo>
                  <a:lnTo>
                    <a:pt x="154942" y="146222"/>
                  </a:lnTo>
                  <a:lnTo>
                    <a:pt x="156806" y="149074"/>
                  </a:lnTo>
                  <a:lnTo>
                    <a:pt x="158877" y="154890"/>
                  </a:lnTo>
                  <a:lnTo>
                    <a:pt x="162445" y="160782"/>
                  </a:lnTo>
                  <a:lnTo>
                    <a:pt x="168084" y="167909"/>
                  </a:lnTo>
                  <a:lnTo>
                    <a:pt x="168856" y="171529"/>
                  </a:lnTo>
                  <a:lnTo>
                    <a:pt x="169198" y="176445"/>
                  </a:lnTo>
                  <a:lnTo>
                    <a:pt x="169436" y="185868"/>
                  </a:lnTo>
                  <a:lnTo>
                    <a:pt x="169469" y="195065"/>
                  </a:lnTo>
                  <a:lnTo>
                    <a:pt x="164726" y="200782"/>
                  </a:lnTo>
                  <a:lnTo>
                    <a:pt x="162335" y="202315"/>
                  </a:lnTo>
                  <a:lnTo>
                    <a:pt x="159748" y="203338"/>
                  </a:lnTo>
                  <a:lnTo>
                    <a:pt x="157030" y="204019"/>
                  </a:lnTo>
                  <a:lnTo>
                    <a:pt x="155218" y="205465"/>
                  </a:lnTo>
                  <a:lnTo>
                    <a:pt x="154010" y="207422"/>
                  </a:lnTo>
                  <a:lnTo>
                    <a:pt x="153205" y="209719"/>
                  </a:lnTo>
                  <a:lnTo>
                    <a:pt x="151674" y="211250"/>
                  </a:lnTo>
                  <a:lnTo>
                    <a:pt x="149661" y="212270"/>
                  </a:lnTo>
                  <a:lnTo>
                    <a:pt x="144776" y="213404"/>
                  </a:lnTo>
                  <a:lnTo>
                    <a:pt x="142082" y="213707"/>
                  </a:lnTo>
                  <a:lnTo>
                    <a:pt x="139294" y="213908"/>
                  </a:lnTo>
                  <a:lnTo>
                    <a:pt x="136441" y="215035"/>
                  </a:lnTo>
                  <a:lnTo>
                    <a:pt x="133546" y="216778"/>
                  </a:lnTo>
                  <a:lnTo>
                    <a:pt x="130623" y="218932"/>
                  </a:lnTo>
                  <a:lnTo>
                    <a:pt x="127681" y="220369"/>
                  </a:lnTo>
                  <a:lnTo>
                    <a:pt x="124726" y="221326"/>
                  </a:lnTo>
                  <a:lnTo>
                    <a:pt x="117593" y="222863"/>
                  </a:lnTo>
                  <a:lnTo>
                    <a:pt x="113969" y="223074"/>
                  </a:lnTo>
                  <a:lnTo>
                    <a:pt x="109048" y="223166"/>
                  </a:lnTo>
                  <a:lnTo>
                    <a:pt x="86008" y="223239"/>
                  </a:lnTo>
                  <a:lnTo>
                    <a:pt x="84032" y="222247"/>
                  </a:lnTo>
                  <a:lnTo>
                    <a:pt x="82715" y="220594"/>
                  </a:lnTo>
                  <a:lnTo>
                    <a:pt x="81837" y="218500"/>
                  </a:lnTo>
                  <a:lnTo>
                    <a:pt x="80259" y="217104"/>
                  </a:lnTo>
                  <a:lnTo>
                    <a:pt x="78213" y="216173"/>
                  </a:lnTo>
                  <a:lnTo>
                    <a:pt x="73291" y="215139"/>
                  </a:lnTo>
                  <a:lnTo>
                    <a:pt x="70588" y="214863"/>
                  </a:lnTo>
                  <a:lnTo>
                    <a:pt x="63859" y="214421"/>
                  </a:lnTo>
                  <a:lnTo>
                    <a:pt x="60290" y="211714"/>
                  </a:lnTo>
                  <a:lnTo>
                    <a:pt x="53263" y="205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55"/>
            <p:cNvSpPr/>
            <p:nvPr/>
          </p:nvSpPr>
          <p:spPr>
            <a:xfrm>
              <a:off x="2775233" y="4813101"/>
              <a:ext cx="107271" cy="8931"/>
            </a:xfrm>
            <a:custGeom>
              <a:avLst/>
              <a:gdLst/>
              <a:ahLst/>
              <a:cxnLst/>
              <a:rect l="0" t="0" r="0" b="0"/>
              <a:pathLst>
                <a:path w="107271" h="8931">
                  <a:moveTo>
                    <a:pt x="0" y="0"/>
                  </a:moveTo>
                  <a:lnTo>
                    <a:pt x="12442" y="0"/>
                  </a:lnTo>
                  <a:lnTo>
                    <a:pt x="16241" y="992"/>
                  </a:lnTo>
                  <a:lnTo>
                    <a:pt x="20759" y="2646"/>
                  </a:lnTo>
                  <a:lnTo>
                    <a:pt x="25758" y="4740"/>
                  </a:lnTo>
                  <a:lnTo>
                    <a:pt x="30085" y="6137"/>
                  </a:lnTo>
                  <a:lnTo>
                    <a:pt x="33962" y="7068"/>
                  </a:lnTo>
                  <a:lnTo>
                    <a:pt x="37540" y="7689"/>
                  </a:lnTo>
                  <a:lnTo>
                    <a:pt x="40918" y="8103"/>
                  </a:lnTo>
                  <a:lnTo>
                    <a:pt x="44164" y="8378"/>
                  </a:lnTo>
                  <a:lnTo>
                    <a:pt x="47321" y="8562"/>
                  </a:lnTo>
                  <a:lnTo>
                    <a:pt x="56126" y="8766"/>
                  </a:lnTo>
                  <a:lnTo>
                    <a:pt x="107270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56"/>
            <p:cNvSpPr/>
            <p:nvPr/>
          </p:nvSpPr>
          <p:spPr>
            <a:xfrm>
              <a:off x="3016590" y="4697016"/>
              <a:ext cx="26818" cy="258961"/>
            </a:xfrm>
            <a:custGeom>
              <a:avLst/>
              <a:gdLst/>
              <a:ahLst/>
              <a:cxnLst/>
              <a:rect l="0" t="0" r="0" b="0"/>
              <a:pathLst>
                <a:path w="26818" h="258961">
                  <a:moveTo>
                    <a:pt x="0" y="0"/>
                  </a:moveTo>
                  <a:lnTo>
                    <a:pt x="0" y="150190"/>
                  </a:lnTo>
                  <a:lnTo>
                    <a:pt x="993" y="154697"/>
                  </a:lnTo>
                  <a:lnTo>
                    <a:pt x="2648" y="158694"/>
                  </a:lnTo>
                  <a:lnTo>
                    <a:pt x="4745" y="162350"/>
                  </a:lnTo>
                  <a:lnTo>
                    <a:pt x="6143" y="165780"/>
                  </a:lnTo>
                  <a:lnTo>
                    <a:pt x="7075" y="169059"/>
                  </a:lnTo>
                  <a:lnTo>
                    <a:pt x="7696" y="172237"/>
                  </a:lnTo>
                  <a:lnTo>
                    <a:pt x="8111" y="176340"/>
                  </a:lnTo>
                  <a:lnTo>
                    <a:pt x="8387" y="181060"/>
                  </a:lnTo>
                  <a:lnTo>
                    <a:pt x="8693" y="190604"/>
                  </a:lnTo>
                  <a:lnTo>
                    <a:pt x="8890" y="204815"/>
                  </a:lnTo>
                  <a:lnTo>
                    <a:pt x="8929" y="217177"/>
                  </a:lnTo>
                  <a:lnTo>
                    <a:pt x="9926" y="220190"/>
                  </a:lnTo>
                  <a:lnTo>
                    <a:pt x="11583" y="223191"/>
                  </a:lnTo>
                  <a:lnTo>
                    <a:pt x="16634" y="230397"/>
                  </a:lnTo>
                  <a:lnTo>
                    <a:pt x="17325" y="234029"/>
                  </a:lnTo>
                  <a:lnTo>
                    <a:pt x="17714" y="241651"/>
                  </a:lnTo>
                  <a:lnTo>
                    <a:pt x="17845" y="248375"/>
                  </a:lnTo>
                  <a:lnTo>
                    <a:pt x="18849" y="249919"/>
                  </a:lnTo>
                  <a:lnTo>
                    <a:pt x="20512" y="251941"/>
                  </a:lnTo>
                  <a:lnTo>
                    <a:pt x="26817" y="2589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57"/>
            <p:cNvSpPr/>
            <p:nvPr/>
          </p:nvSpPr>
          <p:spPr>
            <a:xfrm>
              <a:off x="3132798" y="4679156"/>
              <a:ext cx="232416" cy="276820"/>
            </a:xfrm>
            <a:custGeom>
              <a:avLst/>
              <a:gdLst/>
              <a:ahLst/>
              <a:cxnLst/>
              <a:rect l="0" t="0" r="0" b="0"/>
              <a:pathLst>
                <a:path w="232416" h="276820">
                  <a:moveTo>
                    <a:pt x="17879" y="17860"/>
                  </a:moveTo>
                  <a:lnTo>
                    <a:pt x="17879" y="22599"/>
                  </a:lnTo>
                  <a:lnTo>
                    <a:pt x="16885" y="23996"/>
                  </a:lnTo>
                  <a:lnTo>
                    <a:pt x="15230" y="24927"/>
                  </a:lnTo>
                  <a:lnTo>
                    <a:pt x="13133" y="25548"/>
                  </a:lnTo>
                  <a:lnTo>
                    <a:pt x="11735" y="26954"/>
                  </a:lnTo>
                  <a:lnTo>
                    <a:pt x="10803" y="28884"/>
                  </a:lnTo>
                  <a:lnTo>
                    <a:pt x="9768" y="33674"/>
                  </a:lnTo>
                  <a:lnTo>
                    <a:pt x="9185" y="41948"/>
                  </a:lnTo>
                  <a:lnTo>
                    <a:pt x="9049" y="47748"/>
                  </a:lnTo>
                  <a:lnTo>
                    <a:pt x="8972" y="56591"/>
                  </a:lnTo>
                  <a:lnTo>
                    <a:pt x="7968" y="59555"/>
                  </a:lnTo>
                  <a:lnTo>
                    <a:pt x="4204" y="65495"/>
                  </a:lnTo>
                  <a:lnTo>
                    <a:pt x="1869" y="71443"/>
                  </a:lnTo>
                  <a:lnTo>
                    <a:pt x="831" y="78385"/>
                  </a:lnTo>
                  <a:lnTo>
                    <a:pt x="554" y="83014"/>
                  </a:lnTo>
                  <a:lnTo>
                    <a:pt x="247" y="92458"/>
                  </a:lnTo>
                  <a:lnTo>
                    <a:pt x="49" y="106604"/>
                  </a:lnTo>
                  <a:lnTo>
                    <a:pt x="0" y="172240"/>
                  </a:lnTo>
                  <a:lnTo>
                    <a:pt x="993" y="176342"/>
                  </a:lnTo>
                  <a:lnTo>
                    <a:pt x="2649" y="181062"/>
                  </a:lnTo>
                  <a:lnTo>
                    <a:pt x="4746" y="186192"/>
                  </a:lnTo>
                  <a:lnTo>
                    <a:pt x="7076" y="194538"/>
                  </a:lnTo>
                  <a:lnTo>
                    <a:pt x="9104" y="202547"/>
                  </a:lnTo>
                  <a:lnTo>
                    <a:pt x="11036" y="207461"/>
                  </a:lnTo>
                  <a:lnTo>
                    <a:pt x="13317" y="212722"/>
                  </a:lnTo>
                  <a:lnTo>
                    <a:pt x="15851" y="221213"/>
                  </a:lnTo>
                  <a:lnTo>
                    <a:pt x="16527" y="224865"/>
                  </a:lnTo>
                  <a:lnTo>
                    <a:pt x="19927" y="231571"/>
                  </a:lnTo>
                  <a:lnTo>
                    <a:pt x="24748" y="237858"/>
                  </a:lnTo>
                  <a:lnTo>
                    <a:pt x="30202" y="243959"/>
                  </a:lnTo>
                  <a:lnTo>
                    <a:pt x="33047" y="245984"/>
                  </a:lnTo>
                  <a:lnTo>
                    <a:pt x="38856" y="248232"/>
                  </a:lnTo>
                  <a:lnTo>
                    <a:pt x="44749" y="251878"/>
                  </a:lnTo>
                  <a:lnTo>
                    <a:pt x="50679" y="256805"/>
                  </a:lnTo>
                  <a:lnTo>
                    <a:pt x="56625" y="262302"/>
                  </a:lnTo>
                  <a:lnTo>
                    <a:pt x="65557" y="270975"/>
                  </a:lnTo>
                  <a:lnTo>
                    <a:pt x="68536" y="272924"/>
                  </a:lnTo>
                  <a:lnTo>
                    <a:pt x="74494" y="275089"/>
                  </a:lnTo>
                  <a:lnTo>
                    <a:pt x="78467" y="275666"/>
                  </a:lnTo>
                  <a:lnTo>
                    <a:pt x="83101" y="276051"/>
                  </a:lnTo>
                  <a:lnTo>
                    <a:pt x="92555" y="276478"/>
                  </a:lnTo>
                  <a:lnTo>
                    <a:pt x="100068" y="276669"/>
                  </a:lnTo>
                  <a:lnTo>
                    <a:pt x="128239" y="276812"/>
                  </a:lnTo>
                  <a:lnTo>
                    <a:pt x="145629" y="276819"/>
                  </a:lnTo>
                  <a:lnTo>
                    <a:pt x="149727" y="275827"/>
                  </a:lnTo>
                  <a:lnTo>
                    <a:pt x="154446" y="274174"/>
                  </a:lnTo>
                  <a:lnTo>
                    <a:pt x="159579" y="272079"/>
                  </a:lnTo>
                  <a:lnTo>
                    <a:pt x="163994" y="269691"/>
                  </a:lnTo>
                  <a:lnTo>
                    <a:pt x="167930" y="267107"/>
                  </a:lnTo>
                  <a:lnTo>
                    <a:pt x="171548" y="264391"/>
                  </a:lnTo>
                  <a:lnTo>
                    <a:pt x="178216" y="261374"/>
                  </a:lnTo>
                  <a:lnTo>
                    <a:pt x="181384" y="260570"/>
                  </a:lnTo>
                  <a:lnTo>
                    <a:pt x="187554" y="257031"/>
                  </a:lnTo>
                  <a:lnTo>
                    <a:pt x="190590" y="254697"/>
                  </a:lnTo>
                  <a:lnTo>
                    <a:pt x="196611" y="246813"/>
                  </a:lnTo>
                  <a:lnTo>
                    <a:pt x="199608" y="241933"/>
                  </a:lnTo>
                  <a:lnTo>
                    <a:pt x="205586" y="233864"/>
                  </a:lnTo>
                  <a:lnTo>
                    <a:pt x="208570" y="230324"/>
                  </a:lnTo>
                  <a:lnTo>
                    <a:pt x="211887" y="223744"/>
                  </a:lnTo>
                  <a:lnTo>
                    <a:pt x="214354" y="216520"/>
                  </a:lnTo>
                  <a:lnTo>
                    <a:pt x="216402" y="211815"/>
                  </a:lnTo>
                  <a:lnTo>
                    <a:pt x="218761" y="206695"/>
                  </a:lnTo>
                  <a:lnTo>
                    <a:pt x="221382" y="198359"/>
                  </a:lnTo>
                  <a:lnTo>
                    <a:pt x="223540" y="190355"/>
                  </a:lnTo>
                  <a:lnTo>
                    <a:pt x="225506" y="185442"/>
                  </a:lnTo>
                  <a:lnTo>
                    <a:pt x="227810" y="180183"/>
                  </a:lnTo>
                  <a:lnTo>
                    <a:pt x="230370" y="171693"/>
                  </a:lnTo>
                  <a:lnTo>
                    <a:pt x="231508" y="163620"/>
                  </a:lnTo>
                  <a:lnTo>
                    <a:pt x="231811" y="158690"/>
                  </a:lnTo>
                  <a:lnTo>
                    <a:pt x="232148" y="148912"/>
                  </a:lnTo>
                  <a:lnTo>
                    <a:pt x="232338" y="136836"/>
                  </a:lnTo>
                  <a:lnTo>
                    <a:pt x="232415" y="104583"/>
                  </a:lnTo>
                  <a:lnTo>
                    <a:pt x="231423" y="100480"/>
                  </a:lnTo>
                  <a:lnTo>
                    <a:pt x="229768" y="95760"/>
                  </a:lnTo>
                  <a:lnTo>
                    <a:pt x="227672" y="90629"/>
                  </a:lnTo>
                  <a:lnTo>
                    <a:pt x="225343" y="82282"/>
                  </a:lnTo>
                  <a:lnTo>
                    <a:pt x="224721" y="78667"/>
                  </a:lnTo>
                  <a:lnTo>
                    <a:pt x="221382" y="72005"/>
                  </a:lnTo>
                  <a:lnTo>
                    <a:pt x="216588" y="65736"/>
                  </a:lnTo>
                  <a:lnTo>
                    <a:pt x="211146" y="59643"/>
                  </a:lnTo>
                  <a:lnTo>
                    <a:pt x="205416" y="53628"/>
                  </a:lnTo>
                  <a:lnTo>
                    <a:pt x="184732" y="32745"/>
                  </a:lnTo>
                  <a:lnTo>
                    <a:pt x="180762" y="29768"/>
                  </a:lnTo>
                  <a:lnTo>
                    <a:pt x="176129" y="26791"/>
                  </a:lnTo>
                  <a:lnTo>
                    <a:pt x="171055" y="23813"/>
                  </a:lnTo>
                  <a:lnTo>
                    <a:pt x="166678" y="20837"/>
                  </a:lnTo>
                  <a:lnTo>
                    <a:pt x="162767" y="17860"/>
                  </a:lnTo>
                  <a:lnTo>
                    <a:pt x="159167" y="14883"/>
                  </a:lnTo>
                  <a:lnTo>
                    <a:pt x="154780" y="12899"/>
                  </a:lnTo>
                  <a:lnTo>
                    <a:pt x="149869" y="11576"/>
                  </a:lnTo>
                  <a:lnTo>
                    <a:pt x="144608" y="10694"/>
                  </a:lnTo>
                  <a:lnTo>
                    <a:pt x="140108" y="9113"/>
                  </a:lnTo>
                  <a:lnTo>
                    <a:pt x="136115" y="7068"/>
                  </a:lnTo>
                  <a:lnTo>
                    <a:pt x="132459" y="4712"/>
                  </a:lnTo>
                  <a:lnTo>
                    <a:pt x="128036" y="3141"/>
                  </a:lnTo>
                  <a:lnTo>
                    <a:pt x="123100" y="2095"/>
                  </a:lnTo>
                  <a:lnTo>
                    <a:pt x="117823" y="1397"/>
                  </a:lnTo>
                  <a:lnTo>
                    <a:pt x="113312" y="931"/>
                  </a:lnTo>
                  <a:lnTo>
                    <a:pt x="109312" y="621"/>
                  </a:lnTo>
                  <a:lnTo>
                    <a:pt x="105652" y="414"/>
                  </a:lnTo>
                  <a:lnTo>
                    <a:pt x="96287" y="184"/>
                  </a:lnTo>
                  <a:lnTo>
                    <a:pt x="4469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58"/>
            <p:cNvSpPr/>
            <p:nvPr/>
          </p:nvSpPr>
          <p:spPr>
            <a:xfrm>
              <a:off x="2918269" y="5036343"/>
              <a:ext cx="8931" cy="178595"/>
            </a:xfrm>
            <a:custGeom>
              <a:avLst/>
              <a:gdLst/>
              <a:ahLst/>
              <a:cxnLst/>
              <a:rect l="0" t="0" r="0" b="0"/>
              <a:pathLst>
                <a:path w="8931" h="178595">
                  <a:moveTo>
                    <a:pt x="8930" y="0"/>
                  </a:moveTo>
                  <a:lnTo>
                    <a:pt x="8930" y="47738"/>
                  </a:lnTo>
                  <a:lnTo>
                    <a:pt x="7936" y="51669"/>
                  </a:lnTo>
                  <a:lnTo>
                    <a:pt x="6281" y="56274"/>
                  </a:lnTo>
                  <a:lnTo>
                    <a:pt x="4184" y="61329"/>
                  </a:lnTo>
                  <a:lnTo>
                    <a:pt x="2786" y="65691"/>
                  </a:lnTo>
                  <a:lnTo>
                    <a:pt x="1854" y="69591"/>
                  </a:lnTo>
                  <a:lnTo>
                    <a:pt x="1233" y="73183"/>
                  </a:lnTo>
                  <a:lnTo>
                    <a:pt x="818" y="76570"/>
                  </a:lnTo>
                  <a:lnTo>
                    <a:pt x="542" y="79820"/>
                  </a:lnTo>
                  <a:lnTo>
                    <a:pt x="358" y="82980"/>
                  </a:lnTo>
                  <a:lnTo>
                    <a:pt x="154" y="89135"/>
                  </a:lnTo>
                  <a:lnTo>
                    <a:pt x="23" y="101172"/>
                  </a:lnTo>
                  <a:lnTo>
                    <a:pt x="0" y="110124"/>
                  </a:lnTo>
                  <a:lnTo>
                    <a:pt x="990" y="113103"/>
                  </a:lnTo>
                  <a:lnTo>
                    <a:pt x="2643" y="116082"/>
                  </a:lnTo>
                  <a:lnTo>
                    <a:pt x="4739" y="119060"/>
                  </a:lnTo>
                  <a:lnTo>
                    <a:pt x="6135" y="122037"/>
                  </a:lnTo>
                  <a:lnTo>
                    <a:pt x="7066" y="125014"/>
                  </a:lnTo>
                  <a:lnTo>
                    <a:pt x="8561" y="132182"/>
                  </a:lnTo>
                  <a:lnTo>
                    <a:pt x="8766" y="135807"/>
                  </a:lnTo>
                  <a:lnTo>
                    <a:pt x="8857" y="140727"/>
                  </a:lnTo>
                  <a:lnTo>
                    <a:pt x="8930" y="17859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59"/>
            <p:cNvSpPr/>
            <p:nvPr/>
          </p:nvSpPr>
          <p:spPr>
            <a:xfrm>
              <a:off x="2828868" y="5089921"/>
              <a:ext cx="214540" cy="8931"/>
            </a:xfrm>
            <a:custGeom>
              <a:avLst/>
              <a:gdLst/>
              <a:ahLst/>
              <a:cxnLst/>
              <a:rect l="0" t="0" r="0" b="0"/>
              <a:pathLst>
                <a:path w="214540" h="8931">
                  <a:moveTo>
                    <a:pt x="0" y="0"/>
                  </a:moveTo>
                  <a:lnTo>
                    <a:pt x="47686" y="0"/>
                  </a:lnTo>
                  <a:lnTo>
                    <a:pt x="50662" y="993"/>
                  </a:lnTo>
                  <a:lnTo>
                    <a:pt x="53639" y="2646"/>
                  </a:lnTo>
                  <a:lnTo>
                    <a:pt x="56618" y="4741"/>
                  </a:lnTo>
                  <a:lnTo>
                    <a:pt x="60589" y="6138"/>
                  </a:lnTo>
                  <a:lnTo>
                    <a:pt x="65224" y="7069"/>
                  </a:lnTo>
                  <a:lnTo>
                    <a:pt x="70300" y="7689"/>
                  </a:lnTo>
                  <a:lnTo>
                    <a:pt x="74677" y="8103"/>
                  </a:lnTo>
                  <a:lnTo>
                    <a:pt x="78589" y="8379"/>
                  </a:lnTo>
                  <a:lnTo>
                    <a:pt x="82190" y="8563"/>
                  </a:lnTo>
                  <a:lnTo>
                    <a:pt x="88839" y="8767"/>
                  </a:lnTo>
                  <a:lnTo>
                    <a:pt x="105946" y="8898"/>
                  </a:lnTo>
                  <a:lnTo>
                    <a:pt x="186104" y="8930"/>
                  </a:lnTo>
                  <a:lnTo>
                    <a:pt x="191610" y="7939"/>
                  </a:lnTo>
                  <a:lnTo>
                    <a:pt x="197267" y="6285"/>
                  </a:lnTo>
                  <a:lnTo>
                    <a:pt x="2145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60"/>
            <p:cNvSpPr/>
            <p:nvPr/>
          </p:nvSpPr>
          <p:spPr>
            <a:xfrm>
              <a:off x="3123968" y="5036343"/>
              <a:ext cx="35649" cy="205384"/>
            </a:xfrm>
            <a:custGeom>
              <a:avLst/>
              <a:gdLst/>
              <a:ahLst/>
              <a:cxnLst/>
              <a:rect l="0" t="0" r="0" b="0"/>
              <a:pathLst>
                <a:path w="35649" h="205384">
                  <a:moveTo>
                    <a:pt x="8830" y="0"/>
                  </a:moveTo>
                  <a:lnTo>
                    <a:pt x="0" y="0"/>
                  </a:lnTo>
                  <a:lnTo>
                    <a:pt x="7597" y="0"/>
                  </a:lnTo>
                  <a:lnTo>
                    <a:pt x="8008" y="992"/>
                  </a:lnTo>
                  <a:lnTo>
                    <a:pt x="8668" y="7068"/>
                  </a:lnTo>
                  <a:lnTo>
                    <a:pt x="8798" y="13303"/>
                  </a:lnTo>
                  <a:lnTo>
                    <a:pt x="8829" y="38732"/>
                  </a:lnTo>
                  <a:lnTo>
                    <a:pt x="9823" y="41697"/>
                  </a:lnTo>
                  <a:lnTo>
                    <a:pt x="11479" y="44665"/>
                  </a:lnTo>
                  <a:lnTo>
                    <a:pt x="13575" y="47636"/>
                  </a:lnTo>
                  <a:lnTo>
                    <a:pt x="14973" y="51601"/>
                  </a:lnTo>
                  <a:lnTo>
                    <a:pt x="15905" y="56229"/>
                  </a:lnTo>
                  <a:lnTo>
                    <a:pt x="16527" y="61299"/>
                  </a:lnTo>
                  <a:lnTo>
                    <a:pt x="16941" y="65670"/>
                  </a:lnTo>
                  <a:lnTo>
                    <a:pt x="17217" y="69578"/>
                  </a:lnTo>
                  <a:lnTo>
                    <a:pt x="17401" y="73174"/>
                  </a:lnTo>
                  <a:lnTo>
                    <a:pt x="17606" y="79816"/>
                  </a:lnTo>
                  <a:lnTo>
                    <a:pt x="17737" y="96906"/>
                  </a:lnTo>
                  <a:lnTo>
                    <a:pt x="17760" y="108860"/>
                  </a:lnTo>
                  <a:lnTo>
                    <a:pt x="18757" y="112261"/>
                  </a:lnTo>
                  <a:lnTo>
                    <a:pt x="20414" y="115521"/>
                  </a:lnTo>
                  <a:lnTo>
                    <a:pt x="22512" y="118686"/>
                  </a:lnTo>
                  <a:lnTo>
                    <a:pt x="23911" y="121788"/>
                  </a:lnTo>
                  <a:lnTo>
                    <a:pt x="24844" y="124848"/>
                  </a:lnTo>
                  <a:lnTo>
                    <a:pt x="25880" y="130895"/>
                  </a:lnTo>
                  <a:lnTo>
                    <a:pt x="26340" y="136889"/>
                  </a:lnTo>
                  <a:lnTo>
                    <a:pt x="26545" y="142860"/>
                  </a:lnTo>
                  <a:lnTo>
                    <a:pt x="26676" y="154779"/>
                  </a:lnTo>
                  <a:lnTo>
                    <a:pt x="26699" y="163711"/>
                  </a:lnTo>
                  <a:lnTo>
                    <a:pt x="27696" y="166687"/>
                  </a:lnTo>
                  <a:lnTo>
                    <a:pt x="29353" y="169664"/>
                  </a:lnTo>
                  <a:lnTo>
                    <a:pt x="31451" y="172641"/>
                  </a:lnTo>
                  <a:lnTo>
                    <a:pt x="32850" y="175617"/>
                  </a:lnTo>
                  <a:lnTo>
                    <a:pt x="33783" y="178594"/>
                  </a:lnTo>
                  <a:lnTo>
                    <a:pt x="35539" y="187001"/>
                  </a:lnTo>
                  <a:lnTo>
                    <a:pt x="35615" y="192109"/>
                  </a:lnTo>
                  <a:lnTo>
                    <a:pt x="35648" y="2053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61"/>
            <p:cNvSpPr/>
            <p:nvPr/>
          </p:nvSpPr>
          <p:spPr>
            <a:xfrm>
              <a:off x="3240068" y="5045273"/>
              <a:ext cx="187719" cy="196421"/>
            </a:xfrm>
            <a:custGeom>
              <a:avLst/>
              <a:gdLst/>
              <a:ahLst/>
              <a:cxnLst/>
              <a:rect l="0" t="0" r="0" b="0"/>
              <a:pathLst>
                <a:path w="187719" h="196421">
                  <a:moveTo>
                    <a:pt x="8939" y="17860"/>
                  </a:moveTo>
                  <a:lnTo>
                    <a:pt x="8939" y="31162"/>
                  </a:lnTo>
                  <a:lnTo>
                    <a:pt x="7946" y="33673"/>
                  </a:lnTo>
                  <a:lnTo>
                    <a:pt x="4193" y="39109"/>
                  </a:lnTo>
                  <a:lnTo>
                    <a:pt x="1864" y="44833"/>
                  </a:lnTo>
                  <a:lnTo>
                    <a:pt x="828" y="50684"/>
                  </a:lnTo>
                  <a:lnTo>
                    <a:pt x="368" y="56591"/>
                  </a:lnTo>
                  <a:lnTo>
                    <a:pt x="164" y="62524"/>
                  </a:lnTo>
                  <a:lnTo>
                    <a:pt x="32" y="74417"/>
                  </a:lnTo>
                  <a:lnTo>
                    <a:pt x="0" y="127960"/>
                  </a:lnTo>
                  <a:lnTo>
                    <a:pt x="993" y="130947"/>
                  </a:lnTo>
                  <a:lnTo>
                    <a:pt x="4746" y="136913"/>
                  </a:lnTo>
                  <a:lnTo>
                    <a:pt x="7076" y="142871"/>
                  </a:lnTo>
                  <a:lnTo>
                    <a:pt x="7696" y="145849"/>
                  </a:lnTo>
                  <a:lnTo>
                    <a:pt x="11035" y="151803"/>
                  </a:lnTo>
                  <a:lnTo>
                    <a:pt x="13317" y="154781"/>
                  </a:lnTo>
                  <a:lnTo>
                    <a:pt x="15851" y="160734"/>
                  </a:lnTo>
                  <a:lnTo>
                    <a:pt x="16527" y="163711"/>
                  </a:lnTo>
                  <a:lnTo>
                    <a:pt x="17971" y="165695"/>
                  </a:lnTo>
                  <a:lnTo>
                    <a:pt x="19926" y="167018"/>
                  </a:lnTo>
                  <a:lnTo>
                    <a:pt x="22223" y="167900"/>
                  </a:lnTo>
                  <a:lnTo>
                    <a:pt x="27424" y="171526"/>
                  </a:lnTo>
                  <a:lnTo>
                    <a:pt x="33046" y="176445"/>
                  </a:lnTo>
                  <a:lnTo>
                    <a:pt x="38856" y="181938"/>
                  </a:lnTo>
                  <a:lnTo>
                    <a:pt x="41796" y="183800"/>
                  </a:lnTo>
                  <a:lnTo>
                    <a:pt x="44749" y="185041"/>
                  </a:lnTo>
                  <a:lnTo>
                    <a:pt x="47711" y="185869"/>
                  </a:lnTo>
                  <a:lnTo>
                    <a:pt x="50679" y="186421"/>
                  </a:lnTo>
                  <a:lnTo>
                    <a:pt x="53651" y="186789"/>
                  </a:lnTo>
                  <a:lnTo>
                    <a:pt x="56625" y="187033"/>
                  </a:lnTo>
                  <a:lnTo>
                    <a:pt x="59601" y="188189"/>
                  </a:lnTo>
                  <a:lnTo>
                    <a:pt x="62579" y="189952"/>
                  </a:lnTo>
                  <a:lnTo>
                    <a:pt x="65557" y="192119"/>
                  </a:lnTo>
                  <a:lnTo>
                    <a:pt x="68536" y="193564"/>
                  </a:lnTo>
                  <a:lnTo>
                    <a:pt x="71515" y="194527"/>
                  </a:lnTo>
                  <a:lnTo>
                    <a:pt x="74494" y="195169"/>
                  </a:lnTo>
                  <a:lnTo>
                    <a:pt x="78467" y="195597"/>
                  </a:lnTo>
                  <a:lnTo>
                    <a:pt x="83102" y="195883"/>
                  </a:lnTo>
                  <a:lnTo>
                    <a:pt x="92555" y="196200"/>
                  </a:lnTo>
                  <a:lnTo>
                    <a:pt x="106718" y="196403"/>
                  </a:lnTo>
                  <a:lnTo>
                    <a:pt x="109881" y="196420"/>
                  </a:lnTo>
                  <a:lnTo>
                    <a:pt x="112984" y="195439"/>
                  </a:lnTo>
                  <a:lnTo>
                    <a:pt x="116045" y="193793"/>
                  </a:lnTo>
                  <a:lnTo>
                    <a:pt x="119080" y="191703"/>
                  </a:lnTo>
                  <a:lnTo>
                    <a:pt x="122096" y="190310"/>
                  </a:lnTo>
                  <a:lnTo>
                    <a:pt x="125099" y="189381"/>
                  </a:lnTo>
                  <a:lnTo>
                    <a:pt x="128095" y="188762"/>
                  </a:lnTo>
                  <a:lnTo>
                    <a:pt x="131086" y="187357"/>
                  </a:lnTo>
                  <a:lnTo>
                    <a:pt x="134073" y="185429"/>
                  </a:lnTo>
                  <a:lnTo>
                    <a:pt x="137058" y="183150"/>
                  </a:lnTo>
                  <a:lnTo>
                    <a:pt x="140040" y="180639"/>
                  </a:lnTo>
                  <a:lnTo>
                    <a:pt x="143022" y="177974"/>
                  </a:lnTo>
                  <a:lnTo>
                    <a:pt x="148984" y="172365"/>
                  </a:lnTo>
                  <a:lnTo>
                    <a:pt x="163884" y="157722"/>
                  </a:lnTo>
                  <a:lnTo>
                    <a:pt x="165871" y="154758"/>
                  </a:lnTo>
                  <a:lnTo>
                    <a:pt x="168078" y="148818"/>
                  </a:lnTo>
                  <a:lnTo>
                    <a:pt x="171708" y="142870"/>
                  </a:lnTo>
                  <a:lnTo>
                    <a:pt x="176631" y="136920"/>
                  </a:lnTo>
                  <a:lnTo>
                    <a:pt x="182131" y="130968"/>
                  </a:lnTo>
                  <a:lnTo>
                    <a:pt x="183995" y="127992"/>
                  </a:lnTo>
                  <a:lnTo>
                    <a:pt x="186065" y="122039"/>
                  </a:lnTo>
                  <a:lnTo>
                    <a:pt x="186985" y="116086"/>
                  </a:lnTo>
                  <a:lnTo>
                    <a:pt x="187395" y="110133"/>
                  </a:lnTo>
                  <a:lnTo>
                    <a:pt x="187577" y="104180"/>
                  </a:lnTo>
                  <a:lnTo>
                    <a:pt x="187718" y="68829"/>
                  </a:lnTo>
                  <a:lnTo>
                    <a:pt x="186727" y="65730"/>
                  </a:lnTo>
                  <a:lnTo>
                    <a:pt x="182976" y="59640"/>
                  </a:lnTo>
                  <a:lnTo>
                    <a:pt x="177998" y="53627"/>
                  </a:lnTo>
                  <a:lnTo>
                    <a:pt x="172474" y="47647"/>
                  </a:lnTo>
                  <a:lnTo>
                    <a:pt x="163781" y="38702"/>
                  </a:lnTo>
                  <a:lnTo>
                    <a:pt x="157879" y="32746"/>
                  </a:lnTo>
                  <a:lnTo>
                    <a:pt x="154915" y="30760"/>
                  </a:lnTo>
                  <a:lnTo>
                    <a:pt x="151945" y="29437"/>
                  </a:lnTo>
                  <a:lnTo>
                    <a:pt x="148972" y="28554"/>
                  </a:lnTo>
                  <a:lnTo>
                    <a:pt x="145997" y="26973"/>
                  </a:lnTo>
                  <a:lnTo>
                    <a:pt x="143020" y="24928"/>
                  </a:lnTo>
                  <a:lnTo>
                    <a:pt x="140043" y="22572"/>
                  </a:lnTo>
                  <a:lnTo>
                    <a:pt x="136071" y="21001"/>
                  </a:lnTo>
                  <a:lnTo>
                    <a:pt x="131437" y="19954"/>
                  </a:lnTo>
                  <a:lnTo>
                    <a:pt x="126361" y="19256"/>
                  </a:lnTo>
                  <a:lnTo>
                    <a:pt x="121984" y="17798"/>
                  </a:lnTo>
                  <a:lnTo>
                    <a:pt x="118072" y="15834"/>
                  </a:lnTo>
                  <a:lnTo>
                    <a:pt x="114471" y="13534"/>
                  </a:lnTo>
                  <a:lnTo>
                    <a:pt x="110084" y="11998"/>
                  </a:lnTo>
                  <a:lnTo>
                    <a:pt x="105173" y="10976"/>
                  </a:lnTo>
                  <a:lnTo>
                    <a:pt x="99913" y="10294"/>
                  </a:lnTo>
                  <a:lnTo>
                    <a:pt x="95412" y="9839"/>
                  </a:lnTo>
                  <a:lnTo>
                    <a:pt x="91419" y="9536"/>
                  </a:lnTo>
                  <a:lnTo>
                    <a:pt x="87763" y="9334"/>
                  </a:lnTo>
                  <a:lnTo>
                    <a:pt x="81053" y="9110"/>
                  </a:lnTo>
                  <a:lnTo>
                    <a:pt x="77873" y="9050"/>
                  </a:lnTo>
                  <a:lnTo>
                    <a:pt x="73766" y="8018"/>
                  </a:lnTo>
                  <a:lnTo>
                    <a:pt x="69042" y="6338"/>
                  </a:lnTo>
                  <a:lnTo>
                    <a:pt x="536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62"/>
            <p:cNvSpPr/>
            <p:nvPr/>
          </p:nvSpPr>
          <p:spPr>
            <a:xfrm>
              <a:off x="1632266" y="5063132"/>
              <a:ext cx="25576" cy="169666"/>
            </a:xfrm>
            <a:custGeom>
              <a:avLst/>
              <a:gdLst/>
              <a:ahLst/>
              <a:cxnLst/>
              <a:rect l="0" t="0" r="0" b="0"/>
              <a:pathLst>
                <a:path w="25576" h="169666">
                  <a:moveTo>
                    <a:pt x="7697" y="0"/>
                  </a:moveTo>
                  <a:lnTo>
                    <a:pt x="2951" y="0"/>
                  </a:lnTo>
                  <a:lnTo>
                    <a:pt x="1553" y="993"/>
                  </a:lnTo>
                  <a:lnTo>
                    <a:pt x="621" y="2646"/>
                  </a:lnTo>
                  <a:lnTo>
                    <a:pt x="0" y="4741"/>
                  </a:lnTo>
                  <a:lnTo>
                    <a:pt x="579" y="7130"/>
                  </a:lnTo>
                  <a:lnTo>
                    <a:pt x="1958" y="9714"/>
                  </a:lnTo>
                  <a:lnTo>
                    <a:pt x="3871" y="12429"/>
                  </a:lnTo>
                  <a:lnTo>
                    <a:pt x="5146" y="15232"/>
                  </a:lnTo>
                  <a:lnTo>
                    <a:pt x="5996" y="18092"/>
                  </a:lnTo>
                  <a:lnTo>
                    <a:pt x="6563" y="20991"/>
                  </a:lnTo>
                  <a:lnTo>
                    <a:pt x="6941" y="23916"/>
                  </a:lnTo>
                  <a:lnTo>
                    <a:pt x="7193" y="26858"/>
                  </a:lnTo>
                  <a:lnTo>
                    <a:pt x="7361" y="29812"/>
                  </a:lnTo>
                  <a:lnTo>
                    <a:pt x="7547" y="35740"/>
                  </a:lnTo>
                  <a:lnTo>
                    <a:pt x="7677" y="50604"/>
                  </a:lnTo>
                  <a:lnTo>
                    <a:pt x="7696" y="82103"/>
                  </a:lnTo>
                  <a:lnTo>
                    <a:pt x="8689" y="85493"/>
                  </a:lnTo>
                  <a:lnTo>
                    <a:pt x="10345" y="88746"/>
                  </a:lnTo>
                  <a:lnTo>
                    <a:pt x="12442" y="91906"/>
                  </a:lnTo>
                  <a:lnTo>
                    <a:pt x="13840" y="95005"/>
                  </a:lnTo>
                  <a:lnTo>
                    <a:pt x="14772" y="98064"/>
                  </a:lnTo>
                  <a:lnTo>
                    <a:pt x="15393" y="101095"/>
                  </a:lnTo>
                  <a:lnTo>
                    <a:pt x="15807" y="104108"/>
                  </a:lnTo>
                  <a:lnTo>
                    <a:pt x="16083" y="107109"/>
                  </a:lnTo>
                  <a:lnTo>
                    <a:pt x="16267" y="110101"/>
                  </a:lnTo>
                  <a:lnTo>
                    <a:pt x="16472" y="116072"/>
                  </a:lnTo>
                  <a:lnTo>
                    <a:pt x="16603" y="127990"/>
                  </a:lnTo>
                  <a:lnTo>
                    <a:pt x="17607" y="130968"/>
                  </a:lnTo>
                  <a:lnTo>
                    <a:pt x="19270" y="133944"/>
                  </a:lnTo>
                  <a:lnTo>
                    <a:pt x="21372" y="136922"/>
                  </a:lnTo>
                  <a:lnTo>
                    <a:pt x="22772" y="139898"/>
                  </a:lnTo>
                  <a:lnTo>
                    <a:pt x="23707" y="142875"/>
                  </a:lnTo>
                  <a:lnTo>
                    <a:pt x="25206" y="150041"/>
                  </a:lnTo>
                  <a:lnTo>
                    <a:pt x="25411" y="153667"/>
                  </a:lnTo>
                  <a:lnTo>
                    <a:pt x="25542" y="159339"/>
                  </a:lnTo>
                  <a:lnTo>
                    <a:pt x="25575" y="16966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63"/>
            <p:cNvSpPr/>
            <p:nvPr/>
          </p:nvSpPr>
          <p:spPr>
            <a:xfrm>
              <a:off x="1550571" y="5107781"/>
              <a:ext cx="143027" cy="8930"/>
            </a:xfrm>
            <a:custGeom>
              <a:avLst/>
              <a:gdLst/>
              <a:ahLst/>
              <a:cxnLst/>
              <a:rect l="0" t="0" r="0" b="0"/>
              <a:pathLst>
                <a:path w="143027" h="8930">
                  <a:moveTo>
                    <a:pt x="0" y="0"/>
                  </a:moveTo>
                  <a:lnTo>
                    <a:pt x="31076" y="0"/>
                  </a:lnTo>
                  <a:lnTo>
                    <a:pt x="34623" y="992"/>
                  </a:lnTo>
                  <a:lnTo>
                    <a:pt x="38974" y="2646"/>
                  </a:lnTo>
                  <a:lnTo>
                    <a:pt x="50739" y="7688"/>
                  </a:lnTo>
                  <a:lnTo>
                    <a:pt x="52697" y="8102"/>
                  </a:lnTo>
                  <a:lnTo>
                    <a:pt x="54996" y="8378"/>
                  </a:lnTo>
                  <a:lnTo>
                    <a:pt x="57522" y="8562"/>
                  </a:lnTo>
                  <a:lnTo>
                    <a:pt x="60199" y="8684"/>
                  </a:lnTo>
                  <a:lnTo>
                    <a:pt x="65823" y="8821"/>
                  </a:lnTo>
                  <a:lnTo>
                    <a:pt x="110250" y="8929"/>
                  </a:lnTo>
                  <a:lnTo>
                    <a:pt x="113230" y="7937"/>
                  </a:lnTo>
                  <a:lnTo>
                    <a:pt x="116209" y="6283"/>
                  </a:lnTo>
                  <a:lnTo>
                    <a:pt x="119189" y="4189"/>
                  </a:lnTo>
                  <a:lnTo>
                    <a:pt x="122168" y="2793"/>
                  </a:lnTo>
                  <a:lnTo>
                    <a:pt x="125148" y="1862"/>
                  </a:lnTo>
                  <a:lnTo>
                    <a:pt x="128128" y="1241"/>
                  </a:lnTo>
                  <a:lnTo>
                    <a:pt x="131107" y="828"/>
                  </a:lnTo>
                  <a:lnTo>
                    <a:pt x="134087" y="552"/>
                  </a:lnTo>
                  <a:lnTo>
                    <a:pt x="14302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64"/>
            <p:cNvSpPr/>
            <p:nvPr/>
          </p:nvSpPr>
          <p:spPr>
            <a:xfrm>
              <a:off x="1765110" y="5027414"/>
              <a:ext cx="26819" cy="223243"/>
            </a:xfrm>
            <a:custGeom>
              <a:avLst/>
              <a:gdLst/>
              <a:ahLst/>
              <a:cxnLst/>
              <a:rect l="0" t="0" r="0" b="0"/>
              <a:pathLst>
                <a:path w="26819" h="223243">
                  <a:moveTo>
                    <a:pt x="0" y="0"/>
                  </a:moveTo>
                  <a:lnTo>
                    <a:pt x="0" y="65149"/>
                  </a:lnTo>
                  <a:lnTo>
                    <a:pt x="994" y="69230"/>
                  </a:lnTo>
                  <a:lnTo>
                    <a:pt x="2649" y="73934"/>
                  </a:lnTo>
                  <a:lnTo>
                    <a:pt x="4746" y="79055"/>
                  </a:lnTo>
                  <a:lnTo>
                    <a:pt x="6144" y="83461"/>
                  </a:lnTo>
                  <a:lnTo>
                    <a:pt x="7076" y="87391"/>
                  </a:lnTo>
                  <a:lnTo>
                    <a:pt x="7697" y="91003"/>
                  </a:lnTo>
                  <a:lnTo>
                    <a:pt x="8387" y="97661"/>
                  </a:lnTo>
                  <a:lnTo>
                    <a:pt x="8694" y="103928"/>
                  </a:lnTo>
                  <a:lnTo>
                    <a:pt x="8830" y="110021"/>
                  </a:lnTo>
                  <a:lnTo>
                    <a:pt x="8939" y="159411"/>
                  </a:lnTo>
                  <a:lnTo>
                    <a:pt x="9932" y="162830"/>
                  </a:lnTo>
                  <a:lnTo>
                    <a:pt x="11588" y="165107"/>
                  </a:lnTo>
                  <a:lnTo>
                    <a:pt x="13685" y="166626"/>
                  </a:lnTo>
                  <a:lnTo>
                    <a:pt x="15083" y="169623"/>
                  </a:lnTo>
                  <a:lnTo>
                    <a:pt x="16015" y="173605"/>
                  </a:lnTo>
                  <a:lnTo>
                    <a:pt x="16636" y="178244"/>
                  </a:lnTo>
                  <a:lnTo>
                    <a:pt x="17050" y="182330"/>
                  </a:lnTo>
                  <a:lnTo>
                    <a:pt x="17326" y="186045"/>
                  </a:lnTo>
                  <a:lnTo>
                    <a:pt x="17770" y="194397"/>
                  </a:lnTo>
                  <a:lnTo>
                    <a:pt x="17846" y="200584"/>
                  </a:lnTo>
                  <a:lnTo>
                    <a:pt x="18850" y="203176"/>
                  </a:lnTo>
                  <a:lnTo>
                    <a:pt x="20513" y="205895"/>
                  </a:lnTo>
                  <a:lnTo>
                    <a:pt x="26449" y="213819"/>
                  </a:lnTo>
                  <a:lnTo>
                    <a:pt x="26745" y="220352"/>
                  </a:lnTo>
                  <a:lnTo>
                    <a:pt x="26818" y="22324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65"/>
            <p:cNvSpPr/>
            <p:nvPr/>
          </p:nvSpPr>
          <p:spPr>
            <a:xfrm>
              <a:off x="1863441" y="5045273"/>
              <a:ext cx="157020" cy="204106"/>
            </a:xfrm>
            <a:custGeom>
              <a:avLst/>
              <a:gdLst/>
              <a:ahLst/>
              <a:cxnLst/>
              <a:rect l="0" t="0" r="0" b="0"/>
              <a:pathLst>
                <a:path w="157020" h="204106">
                  <a:moveTo>
                    <a:pt x="8939" y="8930"/>
                  </a:moveTo>
                  <a:lnTo>
                    <a:pt x="8939" y="13670"/>
                  </a:lnTo>
                  <a:lnTo>
                    <a:pt x="7946" y="16059"/>
                  </a:lnTo>
                  <a:lnTo>
                    <a:pt x="4194" y="21359"/>
                  </a:lnTo>
                  <a:lnTo>
                    <a:pt x="2796" y="24161"/>
                  </a:lnTo>
                  <a:lnTo>
                    <a:pt x="1243" y="29920"/>
                  </a:lnTo>
                  <a:lnTo>
                    <a:pt x="552" y="35788"/>
                  </a:lnTo>
                  <a:lnTo>
                    <a:pt x="245" y="41703"/>
                  </a:lnTo>
                  <a:lnTo>
                    <a:pt x="109" y="47639"/>
                  </a:lnTo>
                  <a:lnTo>
                    <a:pt x="0" y="114473"/>
                  </a:lnTo>
                  <a:lnTo>
                    <a:pt x="993" y="118980"/>
                  </a:lnTo>
                  <a:lnTo>
                    <a:pt x="2649" y="122977"/>
                  </a:lnTo>
                  <a:lnTo>
                    <a:pt x="4745" y="126633"/>
                  </a:lnTo>
                  <a:lnTo>
                    <a:pt x="6143" y="130062"/>
                  </a:lnTo>
                  <a:lnTo>
                    <a:pt x="7075" y="133342"/>
                  </a:lnTo>
                  <a:lnTo>
                    <a:pt x="7697" y="136519"/>
                  </a:lnTo>
                  <a:lnTo>
                    <a:pt x="9104" y="140622"/>
                  </a:lnTo>
                  <a:lnTo>
                    <a:pt x="11036" y="145342"/>
                  </a:lnTo>
                  <a:lnTo>
                    <a:pt x="13316" y="150473"/>
                  </a:lnTo>
                  <a:lnTo>
                    <a:pt x="14837" y="154886"/>
                  </a:lnTo>
                  <a:lnTo>
                    <a:pt x="15851" y="158819"/>
                  </a:lnTo>
                  <a:lnTo>
                    <a:pt x="16527" y="162435"/>
                  </a:lnTo>
                  <a:lnTo>
                    <a:pt x="17970" y="165836"/>
                  </a:lnTo>
                  <a:lnTo>
                    <a:pt x="19926" y="169097"/>
                  </a:lnTo>
                  <a:lnTo>
                    <a:pt x="24748" y="175365"/>
                  </a:lnTo>
                  <a:lnTo>
                    <a:pt x="27424" y="178426"/>
                  </a:lnTo>
                  <a:lnTo>
                    <a:pt x="30202" y="181458"/>
                  </a:lnTo>
                  <a:lnTo>
                    <a:pt x="33046" y="183480"/>
                  </a:lnTo>
                  <a:lnTo>
                    <a:pt x="35936" y="184828"/>
                  </a:lnTo>
                  <a:lnTo>
                    <a:pt x="38856" y="185727"/>
                  </a:lnTo>
                  <a:lnTo>
                    <a:pt x="41796" y="187318"/>
                  </a:lnTo>
                  <a:lnTo>
                    <a:pt x="44749" y="189371"/>
                  </a:lnTo>
                  <a:lnTo>
                    <a:pt x="47711" y="191732"/>
                  </a:lnTo>
                  <a:lnTo>
                    <a:pt x="50679" y="193306"/>
                  </a:lnTo>
                  <a:lnTo>
                    <a:pt x="53651" y="194354"/>
                  </a:lnTo>
                  <a:lnTo>
                    <a:pt x="56625" y="195054"/>
                  </a:lnTo>
                  <a:lnTo>
                    <a:pt x="59601" y="195521"/>
                  </a:lnTo>
                  <a:lnTo>
                    <a:pt x="62579" y="195832"/>
                  </a:lnTo>
                  <a:lnTo>
                    <a:pt x="65557" y="196039"/>
                  </a:lnTo>
                  <a:lnTo>
                    <a:pt x="68535" y="197169"/>
                  </a:lnTo>
                  <a:lnTo>
                    <a:pt x="71515" y="198915"/>
                  </a:lnTo>
                  <a:lnTo>
                    <a:pt x="74494" y="201071"/>
                  </a:lnTo>
                  <a:lnTo>
                    <a:pt x="77473" y="202509"/>
                  </a:lnTo>
                  <a:lnTo>
                    <a:pt x="80453" y="203467"/>
                  </a:lnTo>
                  <a:lnTo>
                    <a:pt x="83432" y="204105"/>
                  </a:lnTo>
                  <a:lnTo>
                    <a:pt x="86412" y="203539"/>
                  </a:lnTo>
                  <a:lnTo>
                    <a:pt x="89391" y="202170"/>
                  </a:lnTo>
                  <a:lnTo>
                    <a:pt x="92371" y="200264"/>
                  </a:lnTo>
                  <a:lnTo>
                    <a:pt x="95351" y="198994"/>
                  </a:lnTo>
                  <a:lnTo>
                    <a:pt x="98330" y="198147"/>
                  </a:lnTo>
                  <a:lnTo>
                    <a:pt x="101310" y="197582"/>
                  </a:lnTo>
                  <a:lnTo>
                    <a:pt x="104290" y="196214"/>
                  </a:lnTo>
                  <a:lnTo>
                    <a:pt x="107270" y="194310"/>
                  </a:lnTo>
                  <a:lnTo>
                    <a:pt x="110249" y="192047"/>
                  </a:lnTo>
                  <a:lnTo>
                    <a:pt x="113229" y="190540"/>
                  </a:lnTo>
                  <a:lnTo>
                    <a:pt x="116209" y="189534"/>
                  </a:lnTo>
                  <a:lnTo>
                    <a:pt x="119188" y="188864"/>
                  </a:lnTo>
                  <a:lnTo>
                    <a:pt x="122168" y="187425"/>
                  </a:lnTo>
                  <a:lnTo>
                    <a:pt x="125148" y="185474"/>
                  </a:lnTo>
                  <a:lnTo>
                    <a:pt x="128127" y="183181"/>
                  </a:lnTo>
                  <a:lnTo>
                    <a:pt x="130114" y="180659"/>
                  </a:lnTo>
                  <a:lnTo>
                    <a:pt x="131438" y="177986"/>
                  </a:lnTo>
                  <a:lnTo>
                    <a:pt x="132321" y="175212"/>
                  </a:lnTo>
                  <a:lnTo>
                    <a:pt x="133903" y="171379"/>
                  </a:lnTo>
                  <a:lnTo>
                    <a:pt x="135951" y="166838"/>
                  </a:lnTo>
                  <a:lnTo>
                    <a:pt x="138309" y="161827"/>
                  </a:lnTo>
                  <a:lnTo>
                    <a:pt x="140875" y="157495"/>
                  </a:lnTo>
                  <a:lnTo>
                    <a:pt x="143578" y="153613"/>
                  </a:lnTo>
                  <a:lnTo>
                    <a:pt x="146374" y="150034"/>
                  </a:lnTo>
                  <a:lnTo>
                    <a:pt x="148238" y="145664"/>
                  </a:lnTo>
                  <a:lnTo>
                    <a:pt x="149480" y="140765"/>
                  </a:lnTo>
                  <a:lnTo>
                    <a:pt x="150309" y="135516"/>
                  </a:lnTo>
                  <a:lnTo>
                    <a:pt x="150861" y="131024"/>
                  </a:lnTo>
                  <a:lnTo>
                    <a:pt x="151229" y="127037"/>
                  </a:lnTo>
                  <a:lnTo>
                    <a:pt x="151474" y="123386"/>
                  </a:lnTo>
                  <a:lnTo>
                    <a:pt x="152631" y="118969"/>
                  </a:lnTo>
                  <a:lnTo>
                    <a:pt x="154396" y="114039"/>
                  </a:lnTo>
                  <a:lnTo>
                    <a:pt x="156565" y="108768"/>
                  </a:lnTo>
                  <a:lnTo>
                    <a:pt x="157019" y="104263"/>
                  </a:lnTo>
                  <a:lnTo>
                    <a:pt x="156327" y="100266"/>
                  </a:lnTo>
                  <a:lnTo>
                    <a:pt x="154873" y="96610"/>
                  </a:lnTo>
                  <a:lnTo>
                    <a:pt x="153904" y="93180"/>
                  </a:lnTo>
                  <a:lnTo>
                    <a:pt x="153258" y="89901"/>
                  </a:lnTo>
                  <a:lnTo>
                    <a:pt x="152540" y="83613"/>
                  </a:lnTo>
                  <a:lnTo>
                    <a:pt x="152221" y="77510"/>
                  </a:lnTo>
                  <a:lnTo>
                    <a:pt x="152041" y="63756"/>
                  </a:lnTo>
                  <a:lnTo>
                    <a:pt x="151023" y="59372"/>
                  </a:lnTo>
                  <a:lnTo>
                    <a:pt x="149350" y="55456"/>
                  </a:lnTo>
                  <a:lnTo>
                    <a:pt x="147242" y="51854"/>
                  </a:lnTo>
                  <a:lnTo>
                    <a:pt x="145837" y="48460"/>
                  </a:lnTo>
                  <a:lnTo>
                    <a:pt x="144900" y="45205"/>
                  </a:lnTo>
                  <a:lnTo>
                    <a:pt x="144276" y="42043"/>
                  </a:lnTo>
                  <a:lnTo>
                    <a:pt x="140933" y="35883"/>
                  </a:lnTo>
                  <a:lnTo>
                    <a:pt x="138651" y="32852"/>
                  </a:lnTo>
                  <a:lnTo>
                    <a:pt x="136136" y="30831"/>
                  </a:lnTo>
                  <a:lnTo>
                    <a:pt x="133467" y="29484"/>
                  </a:lnTo>
                  <a:lnTo>
                    <a:pt x="130694" y="28586"/>
                  </a:lnTo>
                  <a:lnTo>
                    <a:pt x="127852" y="26995"/>
                  </a:lnTo>
                  <a:lnTo>
                    <a:pt x="124964" y="24942"/>
                  </a:lnTo>
                  <a:lnTo>
                    <a:pt x="122046" y="22581"/>
                  </a:lnTo>
                  <a:lnTo>
                    <a:pt x="119107" y="21007"/>
                  </a:lnTo>
                  <a:lnTo>
                    <a:pt x="116154" y="19958"/>
                  </a:lnTo>
                  <a:lnTo>
                    <a:pt x="113193" y="19259"/>
                  </a:lnTo>
                  <a:lnTo>
                    <a:pt x="109232" y="17800"/>
                  </a:lnTo>
                  <a:lnTo>
                    <a:pt x="104605" y="15836"/>
                  </a:lnTo>
                  <a:lnTo>
                    <a:pt x="99534" y="13534"/>
                  </a:lnTo>
                  <a:lnTo>
                    <a:pt x="95160" y="11999"/>
                  </a:lnTo>
                  <a:lnTo>
                    <a:pt x="91250" y="10976"/>
                  </a:lnTo>
                  <a:lnTo>
                    <a:pt x="87651" y="10294"/>
                  </a:lnTo>
                  <a:lnTo>
                    <a:pt x="84258" y="9839"/>
                  </a:lnTo>
                  <a:lnTo>
                    <a:pt x="81003" y="9536"/>
                  </a:lnTo>
                  <a:lnTo>
                    <a:pt x="77840" y="9334"/>
                  </a:lnTo>
                  <a:lnTo>
                    <a:pt x="73744" y="8207"/>
                  </a:lnTo>
                  <a:lnTo>
                    <a:pt x="69028" y="6464"/>
                  </a:lnTo>
                  <a:lnTo>
                    <a:pt x="536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66"/>
            <p:cNvSpPr/>
            <p:nvPr/>
          </p:nvSpPr>
          <p:spPr>
            <a:xfrm>
              <a:off x="978466" y="5304234"/>
              <a:ext cx="2386751" cy="53579"/>
            </a:xfrm>
            <a:custGeom>
              <a:avLst/>
              <a:gdLst/>
              <a:ahLst/>
              <a:cxnLst/>
              <a:rect l="0" t="0" r="0" b="0"/>
              <a:pathLst>
                <a:path w="2386751" h="53579">
                  <a:moveTo>
                    <a:pt x="0" y="44649"/>
                  </a:moveTo>
                  <a:lnTo>
                    <a:pt x="16527" y="44649"/>
                  </a:lnTo>
                  <a:lnTo>
                    <a:pt x="17971" y="43657"/>
                  </a:lnTo>
                  <a:lnTo>
                    <a:pt x="19926" y="42003"/>
                  </a:lnTo>
                  <a:lnTo>
                    <a:pt x="22223" y="39908"/>
                  </a:lnTo>
                  <a:lnTo>
                    <a:pt x="24748" y="38511"/>
                  </a:lnTo>
                  <a:lnTo>
                    <a:pt x="30202" y="36960"/>
                  </a:lnTo>
                  <a:lnTo>
                    <a:pt x="104455" y="35719"/>
                  </a:lnTo>
                  <a:lnTo>
                    <a:pt x="210320" y="35719"/>
                  </a:lnTo>
                  <a:lnTo>
                    <a:pt x="217686" y="36711"/>
                  </a:lnTo>
                  <a:lnTo>
                    <a:pt x="225576" y="38364"/>
                  </a:lnTo>
                  <a:lnTo>
                    <a:pt x="233816" y="40459"/>
                  </a:lnTo>
                  <a:lnTo>
                    <a:pt x="241296" y="41856"/>
                  </a:lnTo>
                  <a:lnTo>
                    <a:pt x="254904" y="43407"/>
                  </a:lnTo>
                  <a:lnTo>
                    <a:pt x="321989" y="44600"/>
                  </a:lnTo>
                  <a:lnTo>
                    <a:pt x="594328" y="44649"/>
                  </a:lnTo>
                  <a:lnTo>
                    <a:pt x="604799" y="45640"/>
                  </a:lnTo>
                  <a:lnTo>
                    <a:pt x="614759" y="47294"/>
                  </a:lnTo>
                  <a:lnTo>
                    <a:pt x="624379" y="49388"/>
                  </a:lnTo>
                  <a:lnTo>
                    <a:pt x="634765" y="50785"/>
                  </a:lnTo>
                  <a:lnTo>
                    <a:pt x="656899" y="52337"/>
                  </a:lnTo>
                  <a:lnTo>
                    <a:pt x="727170" y="53469"/>
                  </a:lnTo>
                  <a:lnTo>
                    <a:pt x="1370659" y="53578"/>
                  </a:lnTo>
                  <a:lnTo>
                    <a:pt x="1383574" y="52586"/>
                  </a:lnTo>
                  <a:lnTo>
                    <a:pt x="1397150" y="50933"/>
                  </a:lnTo>
                  <a:lnTo>
                    <a:pt x="1411167" y="48838"/>
                  </a:lnTo>
                  <a:lnTo>
                    <a:pt x="1424485" y="47441"/>
                  </a:lnTo>
                  <a:lnTo>
                    <a:pt x="1449877" y="45889"/>
                  </a:lnTo>
                  <a:lnTo>
                    <a:pt x="1513199" y="44812"/>
                  </a:lnTo>
                  <a:lnTo>
                    <a:pt x="1540623" y="43729"/>
                  </a:lnTo>
                  <a:lnTo>
                    <a:pt x="1553498" y="42051"/>
                  </a:lnTo>
                  <a:lnTo>
                    <a:pt x="1566054" y="39941"/>
                  </a:lnTo>
                  <a:lnTo>
                    <a:pt x="1578398" y="38533"/>
                  </a:lnTo>
                  <a:lnTo>
                    <a:pt x="1602708" y="36969"/>
                  </a:lnTo>
                  <a:lnTo>
                    <a:pt x="1669705" y="35883"/>
                  </a:lnTo>
                  <a:lnTo>
                    <a:pt x="1695599" y="34800"/>
                  </a:lnTo>
                  <a:lnTo>
                    <a:pt x="1709457" y="33122"/>
                  </a:lnTo>
                  <a:lnTo>
                    <a:pt x="1723662" y="31011"/>
                  </a:lnTo>
                  <a:lnTo>
                    <a:pt x="1737105" y="29603"/>
                  </a:lnTo>
                  <a:lnTo>
                    <a:pt x="1762635" y="28040"/>
                  </a:lnTo>
                  <a:lnTo>
                    <a:pt x="1804091" y="27160"/>
                  </a:lnTo>
                  <a:lnTo>
                    <a:pt x="1817541" y="26044"/>
                  </a:lnTo>
                  <a:lnTo>
                    <a:pt x="1830481" y="24308"/>
                  </a:lnTo>
                  <a:lnTo>
                    <a:pt x="1843081" y="22159"/>
                  </a:lnTo>
                  <a:lnTo>
                    <a:pt x="1856447" y="20726"/>
                  </a:lnTo>
                  <a:lnTo>
                    <a:pt x="1884541" y="19133"/>
                  </a:lnTo>
                  <a:lnTo>
                    <a:pt x="1948127" y="18027"/>
                  </a:lnTo>
                  <a:lnTo>
                    <a:pt x="1972301" y="16941"/>
                  </a:lnTo>
                  <a:lnTo>
                    <a:pt x="1984309" y="15263"/>
                  </a:lnTo>
                  <a:lnTo>
                    <a:pt x="1996288" y="13152"/>
                  </a:lnTo>
                  <a:lnTo>
                    <a:pt x="2008247" y="11745"/>
                  </a:lnTo>
                  <a:lnTo>
                    <a:pt x="2032129" y="10180"/>
                  </a:lnTo>
                  <a:lnTo>
                    <a:pt x="2103674" y="9039"/>
                  </a:lnTo>
                  <a:lnTo>
                    <a:pt x="2216861" y="8931"/>
                  </a:lnTo>
                  <a:lnTo>
                    <a:pt x="2225815" y="7939"/>
                  </a:lnTo>
                  <a:lnTo>
                    <a:pt x="2234764" y="6285"/>
                  </a:lnTo>
                  <a:lnTo>
                    <a:pt x="2243710" y="4190"/>
                  </a:lnTo>
                  <a:lnTo>
                    <a:pt x="2251661" y="2794"/>
                  </a:lnTo>
                  <a:lnTo>
                    <a:pt x="2265792" y="1242"/>
                  </a:lnTo>
                  <a:lnTo>
                    <a:pt x="2339061" y="10"/>
                  </a:lnTo>
                  <a:lnTo>
                    <a:pt x="238675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67"/>
            <p:cNvSpPr/>
            <p:nvPr/>
          </p:nvSpPr>
          <p:spPr>
            <a:xfrm>
              <a:off x="1362849" y="5447109"/>
              <a:ext cx="187712" cy="258961"/>
            </a:xfrm>
            <a:custGeom>
              <a:avLst/>
              <a:gdLst/>
              <a:ahLst/>
              <a:cxnLst/>
              <a:rect l="0" t="0" r="0" b="0"/>
              <a:pathLst>
                <a:path w="187712" h="258961">
                  <a:moveTo>
                    <a:pt x="0" y="8930"/>
                  </a:moveTo>
                  <a:lnTo>
                    <a:pt x="22246" y="8930"/>
                  </a:lnTo>
                  <a:lnTo>
                    <a:pt x="24763" y="7938"/>
                  </a:lnTo>
                  <a:lnTo>
                    <a:pt x="30209" y="4190"/>
                  </a:lnTo>
                  <a:lnTo>
                    <a:pt x="34113" y="1242"/>
                  </a:lnTo>
                  <a:lnTo>
                    <a:pt x="37675" y="552"/>
                  </a:lnTo>
                  <a:lnTo>
                    <a:pt x="42569" y="246"/>
                  </a:lnTo>
                  <a:lnTo>
                    <a:pt x="48054" y="109"/>
                  </a:lnTo>
                  <a:lnTo>
                    <a:pt x="101311" y="0"/>
                  </a:lnTo>
                  <a:lnTo>
                    <a:pt x="104290" y="992"/>
                  </a:lnTo>
                  <a:lnTo>
                    <a:pt x="107270" y="2646"/>
                  </a:lnTo>
                  <a:lnTo>
                    <a:pt x="110250" y="4741"/>
                  </a:lnTo>
                  <a:lnTo>
                    <a:pt x="113229" y="6137"/>
                  </a:lnTo>
                  <a:lnTo>
                    <a:pt x="116209" y="7068"/>
                  </a:lnTo>
                  <a:lnTo>
                    <a:pt x="119189" y="7689"/>
                  </a:lnTo>
                  <a:lnTo>
                    <a:pt x="122168" y="9095"/>
                  </a:lnTo>
                  <a:lnTo>
                    <a:pt x="125148" y="11024"/>
                  </a:lnTo>
                  <a:lnTo>
                    <a:pt x="128128" y="13303"/>
                  </a:lnTo>
                  <a:lnTo>
                    <a:pt x="131108" y="14822"/>
                  </a:lnTo>
                  <a:lnTo>
                    <a:pt x="134087" y="15834"/>
                  </a:lnTo>
                  <a:lnTo>
                    <a:pt x="137067" y="16510"/>
                  </a:lnTo>
                  <a:lnTo>
                    <a:pt x="139053" y="17952"/>
                  </a:lnTo>
                  <a:lnTo>
                    <a:pt x="140378" y="19906"/>
                  </a:lnTo>
                  <a:lnTo>
                    <a:pt x="141261" y="22200"/>
                  </a:lnTo>
                  <a:lnTo>
                    <a:pt x="144890" y="27395"/>
                  </a:lnTo>
                  <a:lnTo>
                    <a:pt x="147249" y="30171"/>
                  </a:lnTo>
                  <a:lnTo>
                    <a:pt x="148821" y="33012"/>
                  </a:lnTo>
                  <a:lnTo>
                    <a:pt x="151034" y="40760"/>
                  </a:lnTo>
                  <a:lnTo>
                    <a:pt x="151689" y="44488"/>
                  </a:lnTo>
                  <a:lnTo>
                    <a:pt x="151884" y="51436"/>
                  </a:lnTo>
                  <a:lnTo>
                    <a:pt x="151955" y="65595"/>
                  </a:lnTo>
                  <a:lnTo>
                    <a:pt x="150965" y="68534"/>
                  </a:lnTo>
                  <a:lnTo>
                    <a:pt x="145820" y="76420"/>
                  </a:lnTo>
                  <a:lnTo>
                    <a:pt x="140930" y="82234"/>
                  </a:lnTo>
                  <a:lnTo>
                    <a:pt x="130693" y="92642"/>
                  </a:lnTo>
                  <a:lnTo>
                    <a:pt x="127852" y="94504"/>
                  </a:lnTo>
                  <a:lnTo>
                    <a:pt x="122046" y="96572"/>
                  </a:lnTo>
                  <a:lnTo>
                    <a:pt x="120100" y="98116"/>
                  </a:lnTo>
                  <a:lnTo>
                    <a:pt x="118803" y="100137"/>
                  </a:lnTo>
                  <a:lnTo>
                    <a:pt x="117938" y="102477"/>
                  </a:lnTo>
                  <a:lnTo>
                    <a:pt x="114329" y="107722"/>
                  </a:lnTo>
                  <a:lnTo>
                    <a:pt x="109414" y="113361"/>
                  </a:lnTo>
                  <a:lnTo>
                    <a:pt x="103919" y="119174"/>
                  </a:lnTo>
                  <a:lnTo>
                    <a:pt x="101063" y="121122"/>
                  </a:lnTo>
                  <a:lnTo>
                    <a:pt x="95241" y="123285"/>
                  </a:lnTo>
                  <a:lnTo>
                    <a:pt x="92298" y="123862"/>
                  </a:lnTo>
                  <a:lnTo>
                    <a:pt x="89343" y="124246"/>
                  </a:lnTo>
                  <a:lnTo>
                    <a:pt x="86379" y="124503"/>
                  </a:lnTo>
                  <a:lnTo>
                    <a:pt x="83410" y="125666"/>
                  </a:lnTo>
                  <a:lnTo>
                    <a:pt x="80438" y="127434"/>
                  </a:lnTo>
                  <a:lnTo>
                    <a:pt x="77463" y="129604"/>
                  </a:lnTo>
                  <a:lnTo>
                    <a:pt x="74487" y="131052"/>
                  </a:lnTo>
                  <a:lnTo>
                    <a:pt x="71509" y="132016"/>
                  </a:lnTo>
                  <a:lnTo>
                    <a:pt x="64339" y="133565"/>
                  </a:lnTo>
                  <a:lnTo>
                    <a:pt x="60710" y="136422"/>
                  </a:lnTo>
                  <a:lnTo>
                    <a:pt x="55032" y="141601"/>
                  </a:lnTo>
                  <a:lnTo>
                    <a:pt x="51607" y="142309"/>
                  </a:lnTo>
                  <a:lnTo>
                    <a:pt x="44731" y="142873"/>
                  </a:lnTo>
                  <a:lnTo>
                    <a:pt x="44699" y="142875"/>
                  </a:lnTo>
                  <a:lnTo>
                    <a:pt x="44696" y="142875"/>
                  </a:lnTo>
                  <a:lnTo>
                    <a:pt x="49442" y="142875"/>
                  </a:lnTo>
                  <a:lnTo>
                    <a:pt x="50839" y="141883"/>
                  </a:lnTo>
                  <a:lnTo>
                    <a:pt x="51771" y="140230"/>
                  </a:lnTo>
                  <a:lnTo>
                    <a:pt x="53267" y="135186"/>
                  </a:lnTo>
                  <a:lnTo>
                    <a:pt x="54383" y="134773"/>
                  </a:lnTo>
                  <a:lnTo>
                    <a:pt x="58271" y="134313"/>
                  </a:lnTo>
                  <a:lnTo>
                    <a:pt x="63310" y="134109"/>
                  </a:lnTo>
                  <a:lnTo>
                    <a:pt x="71426" y="133967"/>
                  </a:lnTo>
                  <a:lnTo>
                    <a:pt x="101344" y="133946"/>
                  </a:lnTo>
                  <a:lnTo>
                    <a:pt x="104312" y="134938"/>
                  </a:lnTo>
                  <a:lnTo>
                    <a:pt x="107285" y="136592"/>
                  </a:lnTo>
                  <a:lnTo>
                    <a:pt x="110260" y="138686"/>
                  </a:lnTo>
                  <a:lnTo>
                    <a:pt x="113236" y="140083"/>
                  </a:lnTo>
                  <a:lnTo>
                    <a:pt x="116213" y="141013"/>
                  </a:lnTo>
                  <a:lnTo>
                    <a:pt x="119192" y="141634"/>
                  </a:lnTo>
                  <a:lnTo>
                    <a:pt x="122170" y="143040"/>
                  </a:lnTo>
                  <a:lnTo>
                    <a:pt x="125149" y="144970"/>
                  </a:lnTo>
                  <a:lnTo>
                    <a:pt x="128129" y="147248"/>
                  </a:lnTo>
                  <a:lnTo>
                    <a:pt x="131108" y="148767"/>
                  </a:lnTo>
                  <a:lnTo>
                    <a:pt x="134088" y="149779"/>
                  </a:lnTo>
                  <a:lnTo>
                    <a:pt x="137067" y="150455"/>
                  </a:lnTo>
                  <a:lnTo>
                    <a:pt x="140047" y="151897"/>
                  </a:lnTo>
                  <a:lnTo>
                    <a:pt x="143027" y="153851"/>
                  </a:lnTo>
                  <a:lnTo>
                    <a:pt x="146006" y="156145"/>
                  </a:lnTo>
                  <a:lnTo>
                    <a:pt x="148986" y="158667"/>
                  </a:lnTo>
                  <a:lnTo>
                    <a:pt x="151965" y="161340"/>
                  </a:lnTo>
                  <a:lnTo>
                    <a:pt x="157925" y="166957"/>
                  </a:lnTo>
                  <a:lnTo>
                    <a:pt x="163884" y="172761"/>
                  </a:lnTo>
                  <a:lnTo>
                    <a:pt x="166864" y="174705"/>
                  </a:lnTo>
                  <a:lnTo>
                    <a:pt x="169844" y="176002"/>
                  </a:lnTo>
                  <a:lnTo>
                    <a:pt x="172823" y="176865"/>
                  </a:lnTo>
                  <a:lnTo>
                    <a:pt x="174810" y="179426"/>
                  </a:lnTo>
                  <a:lnTo>
                    <a:pt x="176134" y="183118"/>
                  </a:lnTo>
                  <a:lnTo>
                    <a:pt x="177017" y="187563"/>
                  </a:lnTo>
                  <a:lnTo>
                    <a:pt x="178599" y="190526"/>
                  </a:lnTo>
                  <a:lnTo>
                    <a:pt x="180647" y="192502"/>
                  </a:lnTo>
                  <a:lnTo>
                    <a:pt x="183005" y="193819"/>
                  </a:lnTo>
                  <a:lnTo>
                    <a:pt x="184577" y="195689"/>
                  </a:lnTo>
                  <a:lnTo>
                    <a:pt x="185626" y="197928"/>
                  </a:lnTo>
                  <a:lnTo>
                    <a:pt x="186790" y="203062"/>
                  </a:lnTo>
                  <a:lnTo>
                    <a:pt x="187308" y="208651"/>
                  </a:lnTo>
                  <a:lnTo>
                    <a:pt x="187538" y="214442"/>
                  </a:lnTo>
                  <a:lnTo>
                    <a:pt x="187667" y="223280"/>
                  </a:lnTo>
                  <a:lnTo>
                    <a:pt x="187711" y="230415"/>
                  </a:lnTo>
                  <a:lnTo>
                    <a:pt x="185069" y="234037"/>
                  </a:lnTo>
                  <a:lnTo>
                    <a:pt x="182973" y="236392"/>
                  </a:lnTo>
                  <a:lnTo>
                    <a:pt x="180583" y="237962"/>
                  </a:lnTo>
                  <a:lnTo>
                    <a:pt x="175279" y="239706"/>
                  </a:lnTo>
                  <a:lnTo>
                    <a:pt x="169611" y="243127"/>
                  </a:lnTo>
                  <a:lnTo>
                    <a:pt x="166709" y="245429"/>
                  </a:lnTo>
                  <a:lnTo>
                    <a:pt x="163781" y="246963"/>
                  </a:lnTo>
                  <a:lnTo>
                    <a:pt x="160836" y="247986"/>
                  </a:lnTo>
                  <a:lnTo>
                    <a:pt x="157879" y="248667"/>
                  </a:lnTo>
                  <a:lnTo>
                    <a:pt x="154915" y="250114"/>
                  </a:lnTo>
                  <a:lnTo>
                    <a:pt x="151945" y="252071"/>
                  </a:lnTo>
                  <a:lnTo>
                    <a:pt x="144788" y="257600"/>
                  </a:lnTo>
                  <a:lnTo>
                    <a:pt x="142214" y="258054"/>
                  </a:lnTo>
                  <a:lnTo>
                    <a:pt x="138512" y="258356"/>
                  </a:lnTo>
                  <a:lnTo>
                    <a:pt x="130094" y="258692"/>
                  </a:lnTo>
                  <a:lnTo>
                    <a:pt x="119771" y="258881"/>
                  </a:lnTo>
                  <a:lnTo>
                    <a:pt x="77475" y="258960"/>
                  </a:lnTo>
                  <a:lnTo>
                    <a:pt x="74494" y="257969"/>
                  </a:lnTo>
                  <a:lnTo>
                    <a:pt x="71514" y="256315"/>
                  </a:lnTo>
                  <a:lnTo>
                    <a:pt x="68534" y="254220"/>
                  </a:lnTo>
                  <a:lnTo>
                    <a:pt x="65554" y="252824"/>
                  </a:lnTo>
                  <a:lnTo>
                    <a:pt x="62574" y="251893"/>
                  </a:lnTo>
                  <a:lnTo>
                    <a:pt x="59595" y="251273"/>
                  </a:lnTo>
                  <a:lnTo>
                    <a:pt x="56615" y="250859"/>
                  </a:lnTo>
                  <a:lnTo>
                    <a:pt x="53635" y="250583"/>
                  </a:lnTo>
                  <a:lnTo>
                    <a:pt x="50655" y="250399"/>
                  </a:lnTo>
                  <a:lnTo>
                    <a:pt x="48669" y="249285"/>
                  </a:lnTo>
                  <a:lnTo>
                    <a:pt x="47345" y="247549"/>
                  </a:lnTo>
                  <a:lnTo>
                    <a:pt x="46462" y="245400"/>
                  </a:lnTo>
                  <a:lnTo>
                    <a:pt x="44880" y="243967"/>
                  </a:lnTo>
                  <a:lnTo>
                    <a:pt x="42832" y="243012"/>
                  </a:lnTo>
                  <a:lnTo>
                    <a:pt x="37908" y="241951"/>
                  </a:lnTo>
                  <a:lnTo>
                    <a:pt x="35205" y="241667"/>
                  </a:lnTo>
                  <a:lnTo>
                    <a:pt x="26818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68"/>
            <p:cNvSpPr/>
            <p:nvPr/>
          </p:nvSpPr>
          <p:spPr>
            <a:xfrm>
              <a:off x="1648902" y="5509618"/>
              <a:ext cx="151955" cy="205270"/>
            </a:xfrm>
            <a:custGeom>
              <a:avLst/>
              <a:gdLst/>
              <a:ahLst/>
              <a:cxnLst/>
              <a:rect l="0" t="0" r="0" b="0"/>
              <a:pathLst>
                <a:path w="151955" h="205270">
                  <a:moveTo>
                    <a:pt x="98330" y="26788"/>
                  </a:moveTo>
                  <a:lnTo>
                    <a:pt x="103076" y="26788"/>
                  </a:lnTo>
                  <a:lnTo>
                    <a:pt x="104474" y="25796"/>
                  </a:lnTo>
                  <a:lnTo>
                    <a:pt x="105405" y="24143"/>
                  </a:lnTo>
                  <a:lnTo>
                    <a:pt x="107237" y="17968"/>
                  </a:lnTo>
                  <a:lnTo>
                    <a:pt x="102514" y="17891"/>
                  </a:lnTo>
                  <a:lnTo>
                    <a:pt x="99570" y="17868"/>
                  </a:lnTo>
                  <a:lnTo>
                    <a:pt x="99156" y="16873"/>
                  </a:lnTo>
                  <a:lnTo>
                    <a:pt x="98493" y="10792"/>
                  </a:lnTo>
                  <a:lnTo>
                    <a:pt x="98439" y="10171"/>
                  </a:lnTo>
                  <a:lnTo>
                    <a:pt x="97410" y="9757"/>
                  </a:lnTo>
                  <a:lnTo>
                    <a:pt x="93617" y="9298"/>
                  </a:lnTo>
                  <a:lnTo>
                    <a:pt x="90643" y="9038"/>
                  </a:lnTo>
                  <a:lnTo>
                    <a:pt x="87299" y="6332"/>
                  </a:lnTo>
                  <a:lnTo>
                    <a:pt x="81804" y="1250"/>
                  </a:lnTo>
                  <a:lnTo>
                    <a:pt x="78404" y="555"/>
                  </a:lnTo>
                  <a:lnTo>
                    <a:pt x="76107" y="370"/>
                  </a:lnTo>
                  <a:lnTo>
                    <a:pt x="73582" y="247"/>
                  </a:lnTo>
                  <a:lnTo>
                    <a:pt x="68129" y="109"/>
                  </a:lnTo>
                  <a:lnTo>
                    <a:pt x="41345" y="0"/>
                  </a:lnTo>
                  <a:lnTo>
                    <a:pt x="38488" y="992"/>
                  </a:lnTo>
                  <a:lnTo>
                    <a:pt x="35591" y="2645"/>
                  </a:lnTo>
                  <a:lnTo>
                    <a:pt x="28550" y="7688"/>
                  </a:lnTo>
                  <a:lnTo>
                    <a:pt x="24939" y="8377"/>
                  </a:lnTo>
                  <a:lnTo>
                    <a:pt x="22585" y="8561"/>
                  </a:lnTo>
                  <a:lnTo>
                    <a:pt x="20023" y="8684"/>
                  </a:lnTo>
                  <a:lnTo>
                    <a:pt x="9429" y="8919"/>
                  </a:lnTo>
                  <a:lnTo>
                    <a:pt x="6508" y="11570"/>
                  </a:lnTo>
                  <a:lnTo>
                    <a:pt x="113" y="17750"/>
                  </a:lnTo>
                  <a:lnTo>
                    <a:pt x="22" y="23974"/>
                  </a:lnTo>
                  <a:lnTo>
                    <a:pt x="0" y="34444"/>
                  </a:lnTo>
                  <a:lnTo>
                    <a:pt x="993" y="34869"/>
                  </a:lnTo>
                  <a:lnTo>
                    <a:pt x="4745" y="35340"/>
                  </a:lnTo>
                  <a:lnTo>
                    <a:pt x="7696" y="35606"/>
                  </a:lnTo>
                  <a:lnTo>
                    <a:pt x="11035" y="38315"/>
                  </a:lnTo>
                  <a:lnTo>
                    <a:pt x="16526" y="43397"/>
                  </a:lnTo>
                  <a:lnTo>
                    <a:pt x="19926" y="44092"/>
                  </a:lnTo>
                  <a:lnTo>
                    <a:pt x="22223" y="44277"/>
                  </a:lnTo>
                  <a:lnTo>
                    <a:pt x="24747" y="45393"/>
                  </a:lnTo>
                  <a:lnTo>
                    <a:pt x="27424" y="47128"/>
                  </a:lnTo>
                  <a:lnTo>
                    <a:pt x="30201" y="49278"/>
                  </a:lnTo>
                  <a:lnTo>
                    <a:pt x="33046" y="51704"/>
                  </a:lnTo>
                  <a:lnTo>
                    <a:pt x="35936" y="54312"/>
                  </a:lnTo>
                  <a:lnTo>
                    <a:pt x="38856" y="57044"/>
                  </a:lnTo>
                  <a:lnTo>
                    <a:pt x="41796" y="58865"/>
                  </a:lnTo>
                  <a:lnTo>
                    <a:pt x="44749" y="60079"/>
                  </a:lnTo>
                  <a:lnTo>
                    <a:pt x="47710" y="60888"/>
                  </a:lnTo>
                  <a:lnTo>
                    <a:pt x="50678" y="62420"/>
                  </a:lnTo>
                  <a:lnTo>
                    <a:pt x="53650" y="64433"/>
                  </a:lnTo>
                  <a:lnTo>
                    <a:pt x="56625" y="66767"/>
                  </a:lnTo>
                  <a:lnTo>
                    <a:pt x="59601" y="68324"/>
                  </a:lnTo>
                  <a:lnTo>
                    <a:pt x="62578" y="69362"/>
                  </a:lnTo>
                  <a:lnTo>
                    <a:pt x="65556" y="70053"/>
                  </a:lnTo>
                  <a:lnTo>
                    <a:pt x="68535" y="71507"/>
                  </a:lnTo>
                  <a:lnTo>
                    <a:pt x="71514" y="73467"/>
                  </a:lnTo>
                  <a:lnTo>
                    <a:pt x="74493" y="75767"/>
                  </a:lnTo>
                  <a:lnTo>
                    <a:pt x="77473" y="78292"/>
                  </a:lnTo>
                  <a:lnTo>
                    <a:pt x="80452" y="80968"/>
                  </a:lnTo>
                  <a:lnTo>
                    <a:pt x="86412" y="86587"/>
                  </a:lnTo>
                  <a:lnTo>
                    <a:pt x="101310" y="101237"/>
                  </a:lnTo>
                  <a:lnTo>
                    <a:pt x="104290" y="103210"/>
                  </a:lnTo>
                  <a:lnTo>
                    <a:pt x="107269" y="104525"/>
                  </a:lnTo>
                  <a:lnTo>
                    <a:pt x="110249" y="105402"/>
                  </a:lnTo>
                  <a:lnTo>
                    <a:pt x="113229" y="106979"/>
                  </a:lnTo>
                  <a:lnTo>
                    <a:pt x="116208" y="109022"/>
                  </a:lnTo>
                  <a:lnTo>
                    <a:pt x="119188" y="111376"/>
                  </a:lnTo>
                  <a:lnTo>
                    <a:pt x="122168" y="113938"/>
                  </a:lnTo>
                  <a:lnTo>
                    <a:pt x="125148" y="116638"/>
                  </a:lnTo>
                  <a:lnTo>
                    <a:pt x="131107" y="122284"/>
                  </a:lnTo>
                  <a:lnTo>
                    <a:pt x="137066" y="128101"/>
                  </a:lnTo>
                  <a:lnTo>
                    <a:pt x="139053" y="131040"/>
                  </a:lnTo>
                  <a:lnTo>
                    <a:pt x="141260" y="136954"/>
                  </a:lnTo>
                  <a:lnTo>
                    <a:pt x="144890" y="142889"/>
                  </a:lnTo>
                  <a:lnTo>
                    <a:pt x="147248" y="145860"/>
                  </a:lnTo>
                  <a:lnTo>
                    <a:pt x="148820" y="148834"/>
                  </a:lnTo>
                  <a:lnTo>
                    <a:pt x="150567" y="154783"/>
                  </a:lnTo>
                  <a:lnTo>
                    <a:pt x="151689" y="160550"/>
                  </a:lnTo>
                  <a:lnTo>
                    <a:pt x="151842" y="164951"/>
                  </a:lnTo>
                  <a:lnTo>
                    <a:pt x="151954" y="176938"/>
                  </a:lnTo>
                  <a:lnTo>
                    <a:pt x="149312" y="180503"/>
                  </a:lnTo>
                  <a:lnTo>
                    <a:pt x="144267" y="186136"/>
                  </a:lnTo>
                  <a:lnTo>
                    <a:pt x="138648" y="191852"/>
                  </a:lnTo>
                  <a:lnTo>
                    <a:pt x="136134" y="193385"/>
                  </a:lnTo>
                  <a:lnTo>
                    <a:pt x="133465" y="194408"/>
                  </a:lnTo>
                  <a:lnTo>
                    <a:pt x="126791" y="196048"/>
                  </a:lnTo>
                  <a:lnTo>
                    <a:pt x="123229" y="198918"/>
                  </a:lnTo>
                  <a:lnTo>
                    <a:pt x="120889" y="201073"/>
                  </a:lnTo>
                  <a:lnTo>
                    <a:pt x="118335" y="202509"/>
                  </a:lnTo>
                  <a:lnTo>
                    <a:pt x="115640" y="203467"/>
                  </a:lnTo>
                  <a:lnTo>
                    <a:pt x="112850" y="204105"/>
                  </a:lnTo>
                  <a:lnTo>
                    <a:pt x="109996" y="204531"/>
                  </a:lnTo>
                  <a:lnTo>
                    <a:pt x="107101" y="204814"/>
                  </a:lnTo>
                  <a:lnTo>
                    <a:pt x="104178" y="205004"/>
                  </a:lnTo>
                  <a:lnTo>
                    <a:pt x="101235" y="205129"/>
                  </a:lnTo>
                  <a:lnTo>
                    <a:pt x="95317" y="205269"/>
                  </a:lnTo>
                  <a:lnTo>
                    <a:pt x="92348" y="204315"/>
                  </a:lnTo>
                  <a:lnTo>
                    <a:pt x="89376" y="202686"/>
                  </a:lnTo>
                  <a:lnTo>
                    <a:pt x="86401" y="200608"/>
                  </a:lnTo>
                  <a:lnTo>
                    <a:pt x="83425" y="199223"/>
                  </a:lnTo>
                  <a:lnTo>
                    <a:pt x="80448" y="198299"/>
                  </a:lnTo>
                  <a:lnTo>
                    <a:pt x="77469" y="197684"/>
                  </a:lnTo>
                  <a:lnTo>
                    <a:pt x="74490" y="197273"/>
                  </a:lnTo>
                  <a:lnTo>
                    <a:pt x="71511" y="196999"/>
                  </a:lnTo>
                  <a:lnTo>
                    <a:pt x="64339" y="196561"/>
                  </a:lnTo>
                  <a:lnTo>
                    <a:pt x="44695" y="1964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69"/>
            <p:cNvSpPr/>
            <p:nvPr/>
          </p:nvSpPr>
          <p:spPr>
            <a:xfrm>
              <a:off x="1872380" y="5500687"/>
              <a:ext cx="62575" cy="187525"/>
            </a:xfrm>
            <a:custGeom>
              <a:avLst/>
              <a:gdLst/>
              <a:ahLst/>
              <a:cxnLst/>
              <a:rect l="0" t="0" r="0" b="0"/>
              <a:pathLst>
                <a:path w="62575" h="187525">
                  <a:moveTo>
                    <a:pt x="0" y="0"/>
                  </a:moveTo>
                  <a:lnTo>
                    <a:pt x="4745" y="4741"/>
                  </a:lnTo>
                  <a:lnTo>
                    <a:pt x="6143" y="7129"/>
                  </a:lnTo>
                  <a:lnTo>
                    <a:pt x="7697" y="12429"/>
                  </a:lnTo>
                  <a:lnTo>
                    <a:pt x="8694" y="17779"/>
                  </a:lnTo>
                  <a:lnTo>
                    <a:pt x="8830" y="22124"/>
                  </a:lnTo>
                  <a:lnTo>
                    <a:pt x="8907" y="30147"/>
                  </a:lnTo>
                  <a:lnTo>
                    <a:pt x="9911" y="32997"/>
                  </a:lnTo>
                  <a:lnTo>
                    <a:pt x="11573" y="35889"/>
                  </a:lnTo>
                  <a:lnTo>
                    <a:pt x="13675" y="38809"/>
                  </a:lnTo>
                  <a:lnTo>
                    <a:pt x="15076" y="41748"/>
                  </a:lnTo>
                  <a:lnTo>
                    <a:pt x="16010" y="44699"/>
                  </a:lnTo>
                  <a:lnTo>
                    <a:pt x="16633" y="47659"/>
                  </a:lnTo>
                  <a:lnTo>
                    <a:pt x="17048" y="50625"/>
                  </a:lnTo>
                  <a:lnTo>
                    <a:pt x="17325" y="53594"/>
                  </a:lnTo>
                  <a:lnTo>
                    <a:pt x="17509" y="56565"/>
                  </a:lnTo>
                  <a:lnTo>
                    <a:pt x="18625" y="59538"/>
                  </a:lnTo>
                  <a:lnTo>
                    <a:pt x="20363" y="62512"/>
                  </a:lnTo>
                  <a:lnTo>
                    <a:pt x="22514" y="65488"/>
                  </a:lnTo>
                  <a:lnTo>
                    <a:pt x="23949" y="68463"/>
                  </a:lnTo>
                  <a:lnTo>
                    <a:pt x="24905" y="71439"/>
                  </a:lnTo>
                  <a:lnTo>
                    <a:pt x="25542" y="74416"/>
                  </a:lnTo>
                  <a:lnTo>
                    <a:pt x="25968" y="78384"/>
                  </a:lnTo>
                  <a:lnTo>
                    <a:pt x="26251" y="83014"/>
                  </a:lnTo>
                  <a:lnTo>
                    <a:pt x="26566" y="92458"/>
                  </a:lnTo>
                  <a:lnTo>
                    <a:pt x="26705" y="99963"/>
                  </a:lnTo>
                  <a:lnTo>
                    <a:pt x="27736" y="103352"/>
                  </a:lnTo>
                  <a:lnTo>
                    <a:pt x="29416" y="106605"/>
                  </a:lnTo>
                  <a:lnTo>
                    <a:pt x="31530" y="109765"/>
                  </a:lnTo>
                  <a:lnTo>
                    <a:pt x="32939" y="112864"/>
                  </a:lnTo>
                  <a:lnTo>
                    <a:pt x="33878" y="115923"/>
                  </a:lnTo>
                  <a:lnTo>
                    <a:pt x="34504" y="118954"/>
                  </a:lnTo>
                  <a:lnTo>
                    <a:pt x="34922" y="121967"/>
                  </a:lnTo>
                  <a:lnTo>
                    <a:pt x="35200" y="124968"/>
                  </a:lnTo>
                  <a:lnTo>
                    <a:pt x="35385" y="127960"/>
                  </a:lnTo>
                  <a:lnTo>
                    <a:pt x="36503" y="130947"/>
                  </a:lnTo>
                  <a:lnTo>
                    <a:pt x="38240" y="133931"/>
                  </a:lnTo>
                  <a:lnTo>
                    <a:pt x="40392" y="136913"/>
                  </a:lnTo>
                  <a:lnTo>
                    <a:pt x="41827" y="139893"/>
                  </a:lnTo>
                  <a:lnTo>
                    <a:pt x="42783" y="142871"/>
                  </a:lnTo>
                  <a:lnTo>
                    <a:pt x="43421" y="145849"/>
                  </a:lnTo>
                  <a:lnTo>
                    <a:pt x="44839" y="147834"/>
                  </a:lnTo>
                  <a:lnTo>
                    <a:pt x="46778" y="149158"/>
                  </a:lnTo>
                  <a:lnTo>
                    <a:pt x="49063" y="150040"/>
                  </a:lnTo>
                  <a:lnTo>
                    <a:pt x="50587" y="151621"/>
                  </a:lnTo>
                  <a:lnTo>
                    <a:pt x="51603" y="153666"/>
                  </a:lnTo>
                  <a:lnTo>
                    <a:pt x="52732" y="158585"/>
                  </a:lnTo>
                  <a:lnTo>
                    <a:pt x="53234" y="164079"/>
                  </a:lnTo>
                  <a:lnTo>
                    <a:pt x="53516" y="168010"/>
                  </a:lnTo>
                  <a:lnTo>
                    <a:pt x="54549" y="169553"/>
                  </a:lnTo>
                  <a:lnTo>
                    <a:pt x="56231" y="171575"/>
                  </a:lnTo>
                  <a:lnTo>
                    <a:pt x="62203" y="178183"/>
                  </a:lnTo>
                  <a:lnTo>
                    <a:pt x="62409" y="181057"/>
                  </a:lnTo>
                  <a:lnTo>
                    <a:pt x="62574" y="18752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70"/>
            <p:cNvSpPr/>
            <p:nvPr/>
          </p:nvSpPr>
          <p:spPr>
            <a:xfrm>
              <a:off x="1845563" y="5589984"/>
              <a:ext cx="134088" cy="8931"/>
            </a:xfrm>
            <a:custGeom>
              <a:avLst/>
              <a:gdLst/>
              <a:ahLst/>
              <a:cxnLst/>
              <a:rect l="0" t="0" r="0" b="0"/>
              <a:pathLst>
                <a:path w="134088" h="8931">
                  <a:moveTo>
                    <a:pt x="0" y="0"/>
                  </a:moveTo>
                  <a:lnTo>
                    <a:pt x="38856" y="0"/>
                  </a:lnTo>
                  <a:lnTo>
                    <a:pt x="41796" y="992"/>
                  </a:lnTo>
                  <a:lnTo>
                    <a:pt x="44749" y="2646"/>
                  </a:lnTo>
                  <a:lnTo>
                    <a:pt x="47710" y="4740"/>
                  </a:lnTo>
                  <a:lnTo>
                    <a:pt x="51671" y="6137"/>
                  </a:lnTo>
                  <a:lnTo>
                    <a:pt x="56299" y="7068"/>
                  </a:lnTo>
                  <a:lnTo>
                    <a:pt x="61370" y="7689"/>
                  </a:lnTo>
                  <a:lnTo>
                    <a:pt x="65744" y="8102"/>
                  </a:lnTo>
                  <a:lnTo>
                    <a:pt x="69654" y="8378"/>
                  </a:lnTo>
                  <a:lnTo>
                    <a:pt x="73253" y="8562"/>
                  </a:lnTo>
                  <a:lnTo>
                    <a:pt x="79901" y="8766"/>
                  </a:lnTo>
                  <a:lnTo>
                    <a:pt x="97007" y="8897"/>
                  </a:lnTo>
                  <a:lnTo>
                    <a:pt x="134087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71"/>
            <p:cNvSpPr/>
            <p:nvPr/>
          </p:nvSpPr>
          <p:spPr>
            <a:xfrm>
              <a:off x="2077980" y="5473898"/>
              <a:ext cx="53636" cy="258962"/>
            </a:xfrm>
            <a:custGeom>
              <a:avLst/>
              <a:gdLst/>
              <a:ahLst/>
              <a:cxnLst/>
              <a:rect l="0" t="0" r="0" b="0"/>
              <a:pathLst>
                <a:path w="53636" h="258962">
                  <a:moveTo>
                    <a:pt x="0" y="0"/>
                  </a:moveTo>
                  <a:lnTo>
                    <a:pt x="0" y="56558"/>
                  </a:lnTo>
                  <a:lnTo>
                    <a:pt x="994" y="59534"/>
                  </a:lnTo>
                  <a:lnTo>
                    <a:pt x="2649" y="62510"/>
                  </a:lnTo>
                  <a:lnTo>
                    <a:pt x="4746" y="65485"/>
                  </a:lnTo>
                  <a:lnTo>
                    <a:pt x="6144" y="69454"/>
                  </a:lnTo>
                  <a:lnTo>
                    <a:pt x="7076" y="74084"/>
                  </a:lnTo>
                  <a:lnTo>
                    <a:pt x="7697" y="79155"/>
                  </a:lnTo>
                  <a:lnTo>
                    <a:pt x="8111" y="83528"/>
                  </a:lnTo>
                  <a:lnTo>
                    <a:pt x="8571" y="91032"/>
                  </a:lnTo>
                  <a:lnTo>
                    <a:pt x="8776" y="100321"/>
                  </a:lnTo>
                  <a:lnTo>
                    <a:pt x="8830" y="105576"/>
                  </a:lnTo>
                  <a:lnTo>
                    <a:pt x="9860" y="110072"/>
                  </a:lnTo>
                  <a:lnTo>
                    <a:pt x="11540" y="114061"/>
                  </a:lnTo>
                  <a:lnTo>
                    <a:pt x="13653" y="117713"/>
                  </a:lnTo>
                  <a:lnTo>
                    <a:pt x="15061" y="122132"/>
                  </a:lnTo>
                  <a:lnTo>
                    <a:pt x="16000" y="127062"/>
                  </a:lnTo>
                  <a:lnTo>
                    <a:pt x="16627" y="132333"/>
                  </a:lnTo>
                  <a:lnTo>
                    <a:pt x="17044" y="136839"/>
                  </a:lnTo>
                  <a:lnTo>
                    <a:pt x="17507" y="144493"/>
                  </a:lnTo>
                  <a:lnTo>
                    <a:pt x="18624" y="148914"/>
                  </a:lnTo>
                  <a:lnTo>
                    <a:pt x="20363" y="153846"/>
                  </a:lnTo>
                  <a:lnTo>
                    <a:pt x="22514" y="159119"/>
                  </a:lnTo>
                  <a:lnTo>
                    <a:pt x="23949" y="163626"/>
                  </a:lnTo>
                  <a:lnTo>
                    <a:pt x="25542" y="171280"/>
                  </a:lnTo>
                  <a:lnTo>
                    <a:pt x="26251" y="177989"/>
                  </a:lnTo>
                  <a:lnTo>
                    <a:pt x="26566" y="184279"/>
                  </a:lnTo>
                  <a:lnTo>
                    <a:pt x="26706" y="190381"/>
                  </a:lnTo>
                  <a:lnTo>
                    <a:pt x="27736" y="193397"/>
                  </a:lnTo>
                  <a:lnTo>
                    <a:pt x="29417" y="196400"/>
                  </a:lnTo>
                  <a:lnTo>
                    <a:pt x="31530" y="199394"/>
                  </a:lnTo>
                  <a:lnTo>
                    <a:pt x="32939" y="202383"/>
                  </a:lnTo>
                  <a:lnTo>
                    <a:pt x="34505" y="208349"/>
                  </a:lnTo>
                  <a:lnTo>
                    <a:pt x="35200" y="214308"/>
                  </a:lnTo>
                  <a:lnTo>
                    <a:pt x="35509" y="220264"/>
                  </a:lnTo>
                  <a:lnTo>
                    <a:pt x="35647" y="226218"/>
                  </a:lnTo>
                  <a:lnTo>
                    <a:pt x="36677" y="229194"/>
                  </a:lnTo>
                  <a:lnTo>
                    <a:pt x="38357" y="232171"/>
                  </a:lnTo>
                  <a:lnTo>
                    <a:pt x="40470" y="235148"/>
                  </a:lnTo>
                  <a:lnTo>
                    <a:pt x="41879" y="238125"/>
                  </a:lnTo>
                  <a:lnTo>
                    <a:pt x="43444" y="244078"/>
                  </a:lnTo>
                  <a:lnTo>
                    <a:pt x="44586" y="249508"/>
                  </a:lnTo>
                  <a:lnTo>
                    <a:pt x="44664" y="254617"/>
                  </a:lnTo>
                  <a:lnTo>
                    <a:pt x="45668" y="256065"/>
                  </a:lnTo>
                  <a:lnTo>
                    <a:pt x="47330" y="257030"/>
                  </a:lnTo>
                  <a:lnTo>
                    <a:pt x="53635" y="258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72"/>
            <p:cNvSpPr/>
            <p:nvPr/>
          </p:nvSpPr>
          <p:spPr>
            <a:xfrm>
              <a:off x="2167371" y="5473899"/>
              <a:ext cx="196663" cy="258961"/>
            </a:xfrm>
            <a:custGeom>
              <a:avLst/>
              <a:gdLst/>
              <a:ahLst/>
              <a:cxnLst/>
              <a:rect l="0" t="0" r="0" b="0"/>
              <a:pathLst>
                <a:path w="196663" h="258961">
                  <a:moveTo>
                    <a:pt x="0" y="26788"/>
                  </a:moveTo>
                  <a:lnTo>
                    <a:pt x="0" y="22048"/>
                  </a:lnTo>
                  <a:lnTo>
                    <a:pt x="994" y="20652"/>
                  </a:lnTo>
                  <a:lnTo>
                    <a:pt x="2649" y="19721"/>
                  </a:lnTo>
                  <a:lnTo>
                    <a:pt x="7697" y="18227"/>
                  </a:lnTo>
                  <a:lnTo>
                    <a:pt x="8111" y="17112"/>
                  </a:lnTo>
                  <a:lnTo>
                    <a:pt x="8571" y="13227"/>
                  </a:lnTo>
                  <a:lnTo>
                    <a:pt x="9688" y="11794"/>
                  </a:lnTo>
                  <a:lnTo>
                    <a:pt x="11425" y="10839"/>
                  </a:lnTo>
                  <a:lnTo>
                    <a:pt x="13576" y="10203"/>
                  </a:lnTo>
                  <a:lnTo>
                    <a:pt x="18615" y="6849"/>
                  </a:lnTo>
                  <a:lnTo>
                    <a:pt x="25198" y="1352"/>
                  </a:lnTo>
                  <a:lnTo>
                    <a:pt x="28747" y="600"/>
                  </a:lnTo>
                  <a:lnTo>
                    <a:pt x="34372" y="118"/>
                  </a:lnTo>
                  <a:lnTo>
                    <a:pt x="40092" y="35"/>
                  </a:lnTo>
                  <a:lnTo>
                    <a:pt x="57893" y="0"/>
                  </a:lnTo>
                  <a:lnTo>
                    <a:pt x="60447" y="992"/>
                  </a:lnTo>
                  <a:lnTo>
                    <a:pt x="65933" y="4740"/>
                  </a:lnTo>
                  <a:lnTo>
                    <a:pt x="71682" y="9713"/>
                  </a:lnTo>
                  <a:lnTo>
                    <a:pt x="74605" y="12428"/>
                  </a:lnTo>
                  <a:lnTo>
                    <a:pt x="76555" y="15231"/>
                  </a:lnTo>
                  <a:lnTo>
                    <a:pt x="78720" y="20990"/>
                  </a:lnTo>
                  <a:lnTo>
                    <a:pt x="82331" y="26857"/>
                  </a:lnTo>
                  <a:lnTo>
                    <a:pt x="87247" y="32772"/>
                  </a:lnTo>
                  <a:lnTo>
                    <a:pt x="92743" y="38708"/>
                  </a:lnTo>
                  <a:lnTo>
                    <a:pt x="101421" y="47627"/>
                  </a:lnTo>
                  <a:lnTo>
                    <a:pt x="103371" y="50603"/>
                  </a:lnTo>
                  <a:lnTo>
                    <a:pt x="105537" y="56556"/>
                  </a:lnTo>
                  <a:lnTo>
                    <a:pt x="107108" y="60524"/>
                  </a:lnTo>
                  <a:lnTo>
                    <a:pt x="109149" y="65153"/>
                  </a:lnTo>
                  <a:lnTo>
                    <a:pt x="111502" y="70224"/>
                  </a:lnTo>
                  <a:lnTo>
                    <a:pt x="113071" y="74597"/>
                  </a:lnTo>
                  <a:lnTo>
                    <a:pt x="114815" y="82102"/>
                  </a:lnTo>
                  <a:lnTo>
                    <a:pt x="116273" y="86484"/>
                  </a:lnTo>
                  <a:lnTo>
                    <a:pt x="118238" y="91390"/>
                  </a:lnTo>
                  <a:lnTo>
                    <a:pt x="120541" y="96645"/>
                  </a:lnTo>
                  <a:lnTo>
                    <a:pt x="122077" y="101141"/>
                  </a:lnTo>
                  <a:lnTo>
                    <a:pt x="123783" y="108782"/>
                  </a:lnTo>
                  <a:lnTo>
                    <a:pt x="124238" y="113201"/>
                  </a:lnTo>
                  <a:lnTo>
                    <a:pt x="124542" y="118131"/>
                  </a:lnTo>
                  <a:lnTo>
                    <a:pt x="124879" y="127909"/>
                  </a:lnTo>
                  <a:lnTo>
                    <a:pt x="125069" y="138991"/>
                  </a:lnTo>
                  <a:lnTo>
                    <a:pt x="125113" y="145448"/>
                  </a:lnTo>
                  <a:lnTo>
                    <a:pt x="124132" y="149551"/>
                  </a:lnTo>
                  <a:lnTo>
                    <a:pt x="122484" y="154271"/>
                  </a:lnTo>
                  <a:lnTo>
                    <a:pt x="120393" y="159402"/>
                  </a:lnTo>
                  <a:lnTo>
                    <a:pt x="118998" y="163815"/>
                  </a:lnTo>
                  <a:lnTo>
                    <a:pt x="117449" y="171363"/>
                  </a:lnTo>
                  <a:lnTo>
                    <a:pt x="114112" y="178026"/>
                  </a:lnTo>
                  <a:lnTo>
                    <a:pt x="111831" y="181191"/>
                  </a:lnTo>
                  <a:lnTo>
                    <a:pt x="109297" y="187355"/>
                  </a:lnTo>
                  <a:lnTo>
                    <a:pt x="108622" y="190387"/>
                  </a:lnTo>
                  <a:lnTo>
                    <a:pt x="105222" y="196402"/>
                  </a:lnTo>
                  <a:lnTo>
                    <a:pt x="102925" y="199395"/>
                  </a:lnTo>
                  <a:lnTo>
                    <a:pt x="100373" y="205367"/>
                  </a:lnTo>
                  <a:lnTo>
                    <a:pt x="99692" y="208349"/>
                  </a:lnTo>
                  <a:lnTo>
                    <a:pt x="96287" y="214308"/>
                  </a:lnTo>
                  <a:lnTo>
                    <a:pt x="91463" y="220263"/>
                  </a:lnTo>
                  <a:lnTo>
                    <a:pt x="86009" y="226217"/>
                  </a:lnTo>
                  <a:lnTo>
                    <a:pt x="83163" y="228202"/>
                  </a:lnTo>
                  <a:lnTo>
                    <a:pt x="77354" y="230407"/>
                  </a:lnTo>
                  <a:lnTo>
                    <a:pt x="73244" y="231648"/>
                  </a:lnTo>
                  <a:lnTo>
                    <a:pt x="67281" y="232016"/>
                  </a:lnTo>
                  <a:lnTo>
                    <a:pt x="65712" y="233060"/>
                  </a:lnTo>
                  <a:lnTo>
                    <a:pt x="64666" y="234748"/>
                  </a:lnTo>
                  <a:lnTo>
                    <a:pt x="62988" y="239846"/>
                  </a:lnTo>
                  <a:lnTo>
                    <a:pt x="61857" y="240264"/>
                  </a:lnTo>
                  <a:lnTo>
                    <a:pt x="56513" y="240853"/>
                  </a:lnTo>
                  <a:lnTo>
                    <a:pt x="51555" y="241051"/>
                  </a:lnTo>
                  <a:lnTo>
                    <a:pt x="49269" y="241068"/>
                  </a:lnTo>
                  <a:lnTo>
                    <a:pt x="47745" y="240087"/>
                  </a:lnTo>
                  <a:lnTo>
                    <a:pt x="46729" y="238440"/>
                  </a:lnTo>
                  <a:lnTo>
                    <a:pt x="45098" y="233409"/>
                  </a:lnTo>
                  <a:lnTo>
                    <a:pt x="44776" y="226279"/>
                  </a:lnTo>
                  <a:lnTo>
                    <a:pt x="44731" y="224591"/>
                  </a:lnTo>
                  <a:lnTo>
                    <a:pt x="39961" y="218901"/>
                  </a:lnTo>
                  <a:lnTo>
                    <a:pt x="38560" y="216379"/>
                  </a:lnTo>
                  <a:lnTo>
                    <a:pt x="36587" y="209082"/>
                  </a:lnTo>
                  <a:lnTo>
                    <a:pt x="36003" y="205486"/>
                  </a:lnTo>
                  <a:lnTo>
                    <a:pt x="35830" y="198578"/>
                  </a:lnTo>
                  <a:lnTo>
                    <a:pt x="35767" y="189175"/>
                  </a:lnTo>
                  <a:lnTo>
                    <a:pt x="38410" y="185610"/>
                  </a:lnTo>
                  <a:lnTo>
                    <a:pt x="44328" y="179004"/>
                  </a:lnTo>
                  <a:lnTo>
                    <a:pt x="44587" y="173974"/>
                  </a:lnTo>
                  <a:lnTo>
                    <a:pt x="45617" y="172537"/>
                  </a:lnTo>
                  <a:lnTo>
                    <a:pt x="47296" y="171580"/>
                  </a:lnTo>
                  <a:lnTo>
                    <a:pt x="53264" y="169775"/>
                  </a:lnTo>
                  <a:lnTo>
                    <a:pt x="58271" y="169696"/>
                  </a:lnTo>
                  <a:lnTo>
                    <a:pt x="83837" y="169663"/>
                  </a:lnTo>
                  <a:lnTo>
                    <a:pt x="85688" y="170655"/>
                  </a:lnTo>
                  <a:lnTo>
                    <a:pt x="86923" y="172309"/>
                  </a:lnTo>
                  <a:lnTo>
                    <a:pt x="87746" y="174403"/>
                  </a:lnTo>
                  <a:lnTo>
                    <a:pt x="89288" y="175800"/>
                  </a:lnTo>
                  <a:lnTo>
                    <a:pt x="91309" y="176731"/>
                  </a:lnTo>
                  <a:lnTo>
                    <a:pt x="93650" y="177352"/>
                  </a:lnTo>
                  <a:lnTo>
                    <a:pt x="95210" y="178757"/>
                  </a:lnTo>
                  <a:lnTo>
                    <a:pt x="96250" y="180688"/>
                  </a:lnTo>
                  <a:lnTo>
                    <a:pt x="96944" y="182966"/>
                  </a:lnTo>
                  <a:lnTo>
                    <a:pt x="98400" y="184485"/>
                  </a:lnTo>
                  <a:lnTo>
                    <a:pt x="100363" y="185497"/>
                  </a:lnTo>
                  <a:lnTo>
                    <a:pt x="102665" y="186172"/>
                  </a:lnTo>
                  <a:lnTo>
                    <a:pt x="107872" y="189568"/>
                  </a:lnTo>
                  <a:lnTo>
                    <a:pt x="114562" y="195092"/>
                  </a:lnTo>
                  <a:lnTo>
                    <a:pt x="120467" y="200790"/>
                  </a:lnTo>
                  <a:lnTo>
                    <a:pt x="123021" y="202320"/>
                  </a:lnTo>
                  <a:lnTo>
                    <a:pt x="128507" y="204021"/>
                  </a:lnTo>
                  <a:lnTo>
                    <a:pt x="130367" y="205467"/>
                  </a:lnTo>
                  <a:lnTo>
                    <a:pt x="131607" y="207423"/>
                  </a:lnTo>
                  <a:lnTo>
                    <a:pt x="132434" y="209719"/>
                  </a:lnTo>
                  <a:lnTo>
                    <a:pt x="133979" y="211250"/>
                  </a:lnTo>
                  <a:lnTo>
                    <a:pt x="136001" y="212270"/>
                  </a:lnTo>
                  <a:lnTo>
                    <a:pt x="138343" y="212951"/>
                  </a:lnTo>
                  <a:lnTo>
                    <a:pt x="139904" y="214397"/>
                  </a:lnTo>
                  <a:lnTo>
                    <a:pt x="140945" y="216353"/>
                  </a:lnTo>
                  <a:lnTo>
                    <a:pt x="141639" y="218649"/>
                  </a:lnTo>
                  <a:lnTo>
                    <a:pt x="145058" y="223846"/>
                  </a:lnTo>
                  <a:lnTo>
                    <a:pt x="147361" y="226621"/>
                  </a:lnTo>
                  <a:lnTo>
                    <a:pt x="149889" y="228471"/>
                  </a:lnTo>
                  <a:lnTo>
                    <a:pt x="155347" y="230527"/>
                  </a:lnTo>
                  <a:lnTo>
                    <a:pt x="161083" y="234086"/>
                  </a:lnTo>
                  <a:lnTo>
                    <a:pt x="168114" y="239715"/>
                  </a:lnTo>
                  <a:lnTo>
                    <a:pt x="174077" y="245430"/>
                  </a:lnTo>
                  <a:lnTo>
                    <a:pt x="176639" y="246964"/>
                  </a:lnTo>
                  <a:lnTo>
                    <a:pt x="182135" y="248667"/>
                  </a:lnTo>
                  <a:lnTo>
                    <a:pt x="187888" y="252070"/>
                  </a:lnTo>
                  <a:lnTo>
                    <a:pt x="196662" y="2589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73"/>
            <p:cNvSpPr/>
            <p:nvPr/>
          </p:nvSpPr>
          <p:spPr>
            <a:xfrm>
              <a:off x="2426607" y="5563195"/>
              <a:ext cx="80453" cy="8931"/>
            </a:xfrm>
            <a:custGeom>
              <a:avLst/>
              <a:gdLst/>
              <a:ahLst/>
              <a:cxnLst/>
              <a:rect l="0" t="0" r="0" b="0"/>
              <a:pathLst>
                <a:path w="80453" h="8931">
                  <a:moveTo>
                    <a:pt x="0" y="8930"/>
                  </a:moveTo>
                  <a:lnTo>
                    <a:pt x="7696" y="8930"/>
                  </a:lnTo>
                  <a:lnTo>
                    <a:pt x="9104" y="7938"/>
                  </a:lnTo>
                  <a:lnTo>
                    <a:pt x="11035" y="6284"/>
                  </a:lnTo>
                  <a:lnTo>
                    <a:pt x="16526" y="1241"/>
                  </a:lnTo>
                  <a:lnTo>
                    <a:pt x="17970" y="828"/>
                  </a:lnTo>
                  <a:lnTo>
                    <a:pt x="19926" y="552"/>
                  </a:lnTo>
                  <a:lnTo>
                    <a:pt x="22223" y="368"/>
                  </a:lnTo>
                  <a:lnTo>
                    <a:pt x="24748" y="245"/>
                  </a:lnTo>
                  <a:lnTo>
                    <a:pt x="34110" y="32"/>
                  </a:lnTo>
                  <a:lnTo>
                    <a:pt x="8045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74"/>
            <p:cNvSpPr/>
            <p:nvPr/>
          </p:nvSpPr>
          <p:spPr>
            <a:xfrm>
              <a:off x="2435546" y="5616773"/>
              <a:ext cx="116209" cy="8931"/>
            </a:xfrm>
            <a:custGeom>
              <a:avLst/>
              <a:gdLst/>
              <a:ahLst/>
              <a:cxnLst/>
              <a:rect l="0" t="0" r="0" b="0"/>
              <a:pathLst>
                <a:path w="116209" h="8931">
                  <a:moveTo>
                    <a:pt x="0" y="0"/>
                  </a:moveTo>
                  <a:lnTo>
                    <a:pt x="16526" y="0"/>
                  </a:lnTo>
                  <a:lnTo>
                    <a:pt x="17970" y="992"/>
                  </a:lnTo>
                  <a:lnTo>
                    <a:pt x="19926" y="2646"/>
                  </a:lnTo>
                  <a:lnTo>
                    <a:pt x="22223" y="4740"/>
                  </a:lnTo>
                  <a:lnTo>
                    <a:pt x="24748" y="6138"/>
                  </a:lnTo>
                  <a:lnTo>
                    <a:pt x="27424" y="7068"/>
                  </a:lnTo>
                  <a:lnTo>
                    <a:pt x="30201" y="7689"/>
                  </a:lnTo>
                  <a:lnTo>
                    <a:pt x="33046" y="8103"/>
                  </a:lnTo>
                  <a:lnTo>
                    <a:pt x="35936" y="8378"/>
                  </a:lnTo>
                  <a:lnTo>
                    <a:pt x="38856" y="8562"/>
                  </a:lnTo>
                  <a:lnTo>
                    <a:pt x="44749" y="8766"/>
                  </a:lnTo>
                  <a:lnTo>
                    <a:pt x="56625" y="8897"/>
                  </a:lnTo>
                  <a:lnTo>
                    <a:pt x="11620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75"/>
            <p:cNvSpPr/>
            <p:nvPr/>
          </p:nvSpPr>
          <p:spPr>
            <a:xfrm>
              <a:off x="2667963" y="5438179"/>
              <a:ext cx="125149" cy="17861"/>
            </a:xfrm>
            <a:custGeom>
              <a:avLst/>
              <a:gdLst/>
              <a:ahLst/>
              <a:cxnLst/>
              <a:rect l="0" t="0" r="0" b="0"/>
              <a:pathLst>
                <a:path w="125149" h="17861">
                  <a:moveTo>
                    <a:pt x="0" y="17860"/>
                  </a:moveTo>
                  <a:lnTo>
                    <a:pt x="4746" y="13120"/>
                  </a:lnTo>
                  <a:lnTo>
                    <a:pt x="7137" y="11723"/>
                  </a:lnTo>
                  <a:lnTo>
                    <a:pt x="9724" y="10792"/>
                  </a:lnTo>
                  <a:lnTo>
                    <a:pt x="16268" y="9298"/>
                  </a:lnTo>
                  <a:lnTo>
                    <a:pt x="19811" y="9093"/>
                  </a:lnTo>
                  <a:lnTo>
                    <a:pt x="24697" y="9002"/>
                  </a:lnTo>
                  <a:lnTo>
                    <a:pt x="30179" y="8962"/>
                  </a:lnTo>
                  <a:lnTo>
                    <a:pt x="33031" y="7959"/>
                  </a:lnTo>
                  <a:lnTo>
                    <a:pt x="35926" y="6299"/>
                  </a:lnTo>
                  <a:lnTo>
                    <a:pt x="38849" y="4200"/>
                  </a:lnTo>
                  <a:lnTo>
                    <a:pt x="41792" y="2800"/>
                  </a:lnTo>
                  <a:lnTo>
                    <a:pt x="44746" y="1867"/>
                  </a:lnTo>
                  <a:lnTo>
                    <a:pt x="47709" y="1245"/>
                  </a:lnTo>
                  <a:lnTo>
                    <a:pt x="50678" y="830"/>
                  </a:lnTo>
                  <a:lnTo>
                    <a:pt x="53650" y="553"/>
                  </a:lnTo>
                  <a:lnTo>
                    <a:pt x="56625" y="369"/>
                  </a:lnTo>
                  <a:lnTo>
                    <a:pt x="62579" y="164"/>
                  </a:lnTo>
                  <a:lnTo>
                    <a:pt x="74494" y="33"/>
                  </a:lnTo>
                  <a:lnTo>
                    <a:pt x="12514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76"/>
            <p:cNvSpPr/>
            <p:nvPr/>
          </p:nvSpPr>
          <p:spPr>
            <a:xfrm>
              <a:off x="2659024" y="5429250"/>
              <a:ext cx="205598" cy="250032"/>
            </a:xfrm>
            <a:custGeom>
              <a:avLst/>
              <a:gdLst/>
              <a:ahLst/>
              <a:cxnLst/>
              <a:rect l="0" t="0" r="0" b="0"/>
              <a:pathLst>
                <a:path w="205598" h="250032">
                  <a:moveTo>
                    <a:pt x="44696" y="0"/>
                  </a:moveTo>
                  <a:lnTo>
                    <a:pt x="36999" y="7689"/>
                  </a:lnTo>
                  <a:lnTo>
                    <a:pt x="33660" y="8378"/>
                  </a:lnTo>
                  <a:lnTo>
                    <a:pt x="31379" y="8562"/>
                  </a:lnTo>
                  <a:lnTo>
                    <a:pt x="29858" y="9676"/>
                  </a:lnTo>
                  <a:lnTo>
                    <a:pt x="28845" y="11412"/>
                  </a:lnTo>
                  <a:lnTo>
                    <a:pt x="28169" y="13561"/>
                  </a:lnTo>
                  <a:lnTo>
                    <a:pt x="26725" y="14994"/>
                  </a:lnTo>
                  <a:lnTo>
                    <a:pt x="24770" y="15949"/>
                  </a:lnTo>
                  <a:lnTo>
                    <a:pt x="22472" y="16585"/>
                  </a:lnTo>
                  <a:lnTo>
                    <a:pt x="20941" y="18003"/>
                  </a:lnTo>
                  <a:lnTo>
                    <a:pt x="19920" y="19939"/>
                  </a:lnTo>
                  <a:lnTo>
                    <a:pt x="19240" y="22222"/>
                  </a:lnTo>
                  <a:lnTo>
                    <a:pt x="15835" y="27405"/>
                  </a:lnTo>
                  <a:lnTo>
                    <a:pt x="13536" y="30176"/>
                  </a:lnTo>
                  <a:lnTo>
                    <a:pt x="12004" y="33016"/>
                  </a:lnTo>
                  <a:lnTo>
                    <a:pt x="9847" y="40761"/>
                  </a:lnTo>
                  <a:lnTo>
                    <a:pt x="9342" y="42921"/>
                  </a:lnTo>
                  <a:lnTo>
                    <a:pt x="4313" y="48877"/>
                  </a:lnTo>
                  <a:lnTo>
                    <a:pt x="2875" y="51436"/>
                  </a:lnTo>
                  <a:lnTo>
                    <a:pt x="1278" y="56925"/>
                  </a:lnTo>
                  <a:lnTo>
                    <a:pt x="568" y="62672"/>
                  </a:lnTo>
                  <a:lnTo>
                    <a:pt x="252" y="68534"/>
                  </a:lnTo>
                  <a:lnTo>
                    <a:pt x="112" y="74446"/>
                  </a:lnTo>
                  <a:lnTo>
                    <a:pt x="0" y="120415"/>
                  </a:lnTo>
                  <a:lnTo>
                    <a:pt x="993" y="121948"/>
                  </a:lnTo>
                  <a:lnTo>
                    <a:pt x="2649" y="122971"/>
                  </a:lnTo>
                  <a:lnTo>
                    <a:pt x="7696" y="124612"/>
                  </a:lnTo>
                  <a:lnTo>
                    <a:pt x="8111" y="125739"/>
                  </a:lnTo>
                  <a:lnTo>
                    <a:pt x="8891" y="133378"/>
                  </a:lnTo>
                  <a:lnTo>
                    <a:pt x="8930" y="133833"/>
                  </a:lnTo>
                  <a:lnTo>
                    <a:pt x="15081" y="133923"/>
                  </a:lnTo>
                  <a:lnTo>
                    <a:pt x="17510" y="133942"/>
                  </a:lnTo>
                  <a:lnTo>
                    <a:pt x="17769" y="129204"/>
                  </a:lnTo>
                  <a:lnTo>
                    <a:pt x="18799" y="127808"/>
                  </a:lnTo>
                  <a:lnTo>
                    <a:pt x="20478" y="126877"/>
                  </a:lnTo>
                  <a:lnTo>
                    <a:pt x="25565" y="125383"/>
                  </a:lnTo>
                  <a:lnTo>
                    <a:pt x="31192" y="125124"/>
                  </a:lnTo>
                  <a:lnTo>
                    <a:pt x="32713" y="124096"/>
                  </a:lnTo>
                  <a:lnTo>
                    <a:pt x="33728" y="122418"/>
                  </a:lnTo>
                  <a:lnTo>
                    <a:pt x="34404" y="120307"/>
                  </a:lnTo>
                  <a:lnTo>
                    <a:pt x="35848" y="118900"/>
                  </a:lnTo>
                  <a:lnTo>
                    <a:pt x="37804" y="117962"/>
                  </a:lnTo>
                  <a:lnTo>
                    <a:pt x="42626" y="116919"/>
                  </a:lnTo>
                  <a:lnTo>
                    <a:pt x="48080" y="116456"/>
                  </a:lnTo>
                  <a:lnTo>
                    <a:pt x="51989" y="116196"/>
                  </a:lnTo>
                  <a:lnTo>
                    <a:pt x="57893" y="111378"/>
                  </a:lnTo>
                  <a:lnTo>
                    <a:pt x="61187" y="108407"/>
                  </a:lnTo>
                  <a:lnTo>
                    <a:pt x="67255" y="107712"/>
                  </a:lnTo>
                  <a:lnTo>
                    <a:pt x="77845" y="107265"/>
                  </a:lnTo>
                  <a:lnTo>
                    <a:pt x="84425" y="107189"/>
                  </a:lnTo>
                  <a:lnTo>
                    <a:pt x="118846" y="107157"/>
                  </a:lnTo>
                  <a:lnTo>
                    <a:pt x="121940" y="108149"/>
                  </a:lnTo>
                  <a:lnTo>
                    <a:pt x="128026" y="111897"/>
                  </a:lnTo>
                  <a:lnTo>
                    <a:pt x="134042" y="114224"/>
                  </a:lnTo>
                  <a:lnTo>
                    <a:pt x="137036" y="114844"/>
                  </a:lnTo>
                  <a:lnTo>
                    <a:pt x="143013" y="118180"/>
                  </a:lnTo>
                  <a:lnTo>
                    <a:pt x="145997" y="120458"/>
                  </a:lnTo>
                  <a:lnTo>
                    <a:pt x="151962" y="122990"/>
                  </a:lnTo>
                  <a:lnTo>
                    <a:pt x="154942" y="123665"/>
                  </a:lnTo>
                  <a:lnTo>
                    <a:pt x="160904" y="127062"/>
                  </a:lnTo>
                  <a:lnTo>
                    <a:pt x="166863" y="131878"/>
                  </a:lnTo>
                  <a:lnTo>
                    <a:pt x="172823" y="137326"/>
                  </a:lnTo>
                  <a:lnTo>
                    <a:pt x="181763" y="145971"/>
                  </a:lnTo>
                  <a:lnTo>
                    <a:pt x="190702" y="154816"/>
                  </a:lnTo>
                  <a:lnTo>
                    <a:pt x="192688" y="157781"/>
                  </a:lnTo>
                  <a:lnTo>
                    <a:pt x="194895" y="163721"/>
                  </a:lnTo>
                  <a:lnTo>
                    <a:pt x="198525" y="169669"/>
                  </a:lnTo>
                  <a:lnTo>
                    <a:pt x="200883" y="172643"/>
                  </a:lnTo>
                  <a:lnTo>
                    <a:pt x="202456" y="175619"/>
                  </a:lnTo>
                  <a:lnTo>
                    <a:pt x="204203" y="181571"/>
                  </a:lnTo>
                  <a:lnTo>
                    <a:pt x="204980" y="187524"/>
                  </a:lnTo>
                  <a:lnTo>
                    <a:pt x="205324" y="193476"/>
                  </a:lnTo>
                  <a:lnTo>
                    <a:pt x="205478" y="199429"/>
                  </a:lnTo>
                  <a:lnTo>
                    <a:pt x="205597" y="218530"/>
                  </a:lnTo>
                  <a:lnTo>
                    <a:pt x="204605" y="221093"/>
                  </a:lnTo>
                  <a:lnTo>
                    <a:pt x="199456" y="228448"/>
                  </a:lnTo>
                  <a:lnTo>
                    <a:pt x="194565" y="234082"/>
                  </a:lnTo>
                  <a:lnTo>
                    <a:pt x="192284" y="236422"/>
                  </a:lnTo>
                  <a:lnTo>
                    <a:pt x="189770" y="237981"/>
                  </a:lnTo>
                  <a:lnTo>
                    <a:pt x="184328" y="239715"/>
                  </a:lnTo>
                  <a:lnTo>
                    <a:pt x="178599" y="243131"/>
                  </a:lnTo>
                  <a:lnTo>
                    <a:pt x="175680" y="245431"/>
                  </a:lnTo>
                  <a:lnTo>
                    <a:pt x="172742" y="246964"/>
                  </a:lnTo>
                  <a:lnTo>
                    <a:pt x="166828" y="248668"/>
                  </a:lnTo>
                  <a:lnTo>
                    <a:pt x="162867" y="249123"/>
                  </a:lnTo>
                  <a:lnTo>
                    <a:pt x="158240" y="249426"/>
                  </a:lnTo>
                  <a:lnTo>
                    <a:pt x="148795" y="249762"/>
                  </a:lnTo>
                  <a:lnTo>
                    <a:pt x="137893" y="249951"/>
                  </a:lnTo>
                  <a:lnTo>
                    <a:pt x="68543" y="250031"/>
                  </a:lnTo>
                  <a:lnTo>
                    <a:pt x="65561" y="249039"/>
                  </a:lnTo>
                  <a:lnTo>
                    <a:pt x="59597" y="245291"/>
                  </a:lnTo>
                  <a:lnTo>
                    <a:pt x="53636" y="242963"/>
                  </a:lnTo>
                  <a:lnTo>
                    <a:pt x="47676" y="241929"/>
                  </a:lnTo>
                  <a:lnTo>
                    <a:pt x="41716" y="241469"/>
                  </a:lnTo>
                  <a:lnTo>
                    <a:pt x="38736" y="240355"/>
                  </a:lnTo>
                  <a:lnTo>
                    <a:pt x="35756" y="238619"/>
                  </a:lnTo>
                  <a:lnTo>
                    <a:pt x="26817" y="2321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77"/>
            <p:cNvSpPr/>
            <p:nvPr/>
          </p:nvSpPr>
          <p:spPr>
            <a:xfrm>
              <a:off x="2945087" y="5473898"/>
              <a:ext cx="169831" cy="232173"/>
            </a:xfrm>
            <a:custGeom>
              <a:avLst/>
              <a:gdLst/>
              <a:ahLst/>
              <a:cxnLst/>
              <a:rect l="0" t="0" r="0" b="0"/>
              <a:pathLst>
                <a:path w="169831" h="232173">
                  <a:moveTo>
                    <a:pt x="107259" y="0"/>
                  </a:moveTo>
                  <a:lnTo>
                    <a:pt x="68403" y="0"/>
                  </a:lnTo>
                  <a:lnTo>
                    <a:pt x="65463" y="993"/>
                  </a:lnTo>
                  <a:lnTo>
                    <a:pt x="62510" y="2646"/>
                  </a:lnTo>
                  <a:lnTo>
                    <a:pt x="59548" y="4741"/>
                  </a:lnTo>
                  <a:lnTo>
                    <a:pt x="56580" y="6138"/>
                  </a:lnTo>
                  <a:lnTo>
                    <a:pt x="53608" y="7068"/>
                  </a:lnTo>
                  <a:lnTo>
                    <a:pt x="50634" y="7689"/>
                  </a:lnTo>
                  <a:lnTo>
                    <a:pt x="47658" y="8103"/>
                  </a:lnTo>
                  <a:lnTo>
                    <a:pt x="44680" y="8378"/>
                  </a:lnTo>
                  <a:lnTo>
                    <a:pt x="41702" y="8562"/>
                  </a:lnTo>
                  <a:lnTo>
                    <a:pt x="38724" y="9677"/>
                  </a:lnTo>
                  <a:lnTo>
                    <a:pt x="35745" y="11413"/>
                  </a:lnTo>
                  <a:lnTo>
                    <a:pt x="32765" y="13562"/>
                  </a:lnTo>
                  <a:lnTo>
                    <a:pt x="29786" y="14994"/>
                  </a:lnTo>
                  <a:lnTo>
                    <a:pt x="26806" y="15949"/>
                  </a:lnTo>
                  <a:lnTo>
                    <a:pt x="19633" y="17483"/>
                  </a:lnTo>
                  <a:lnTo>
                    <a:pt x="16003" y="17692"/>
                  </a:lnTo>
                  <a:lnTo>
                    <a:pt x="13645" y="17748"/>
                  </a:lnTo>
                  <a:lnTo>
                    <a:pt x="12073" y="18777"/>
                  </a:lnTo>
                  <a:lnTo>
                    <a:pt x="11025" y="20456"/>
                  </a:lnTo>
                  <a:lnTo>
                    <a:pt x="10326" y="22567"/>
                  </a:lnTo>
                  <a:lnTo>
                    <a:pt x="8867" y="23974"/>
                  </a:lnTo>
                  <a:lnTo>
                    <a:pt x="6901" y="24913"/>
                  </a:lnTo>
                  <a:lnTo>
                    <a:pt x="1355" y="26419"/>
                  </a:lnTo>
                  <a:lnTo>
                    <a:pt x="900" y="27535"/>
                  </a:lnTo>
                  <a:lnTo>
                    <a:pt x="109" y="34446"/>
                  </a:lnTo>
                  <a:lnTo>
                    <a:pt x="0" y="40347"/>
                  </a:lnTo>
                  <a:lnTo>
                    <a:pt x="990" y="41781"/>
                  </a:lnTo>
                  <a:lnTo>
                    <a:pt x="2643" y="42736"/>
                  </a:lnTo>
                  <a:lnTo>
                    <a:pt x="4738" y="43375"/>
                  </a:lnTo>
                  <a:lnTo>
                    <a:pt x="6135" y="44791"/>
                  </a:lnTo>
                  <a:lnTo>
                    <a:pt x="7066" y="46728"/>
                  </a:lnTo>
                  <a:lnTo>
                    <a:pt x="8560" y="52225"/>
                  </a:lnTo>
                  <a:lnTo>
                    <a:pt x="13565" y="57918"/>
                  </a:lnTo>
                  <a:lnTo>
                    <a:pt x="15992" y="59448"/>
                  </a:lnTo>
                  <a:lnTo>
                    <a:pt x="18604" y="60468"/>
                  </a:lnTo>
                  <a:lnTo>
                    <a:pt x="21338" y="61149"/>
                  </a:lnTo>
                  <a:lnTo>
                    <a:pt x="24155" y="62594"/>
                  </a:lnTo>
                  <a:lnTo>
                    <a:pt x="27025" y="64549"/>
                  </a:lnTo>
                  <a:lnTo>
                    <a:pt x="29932" y="66846"/>
                  </a:lnTo>
                  <a:lnTo>
                    <a:pt x="32863" y="68377"/>
                  </a:lnTo>
                  <a:lnTo>
                    <a:pt x="35811" y="69396"/>
                  </a:lnTo>
                  <a:lnTo>
                    <a:pt x="38769" y="70077"/>
                  </a:lnTo>
                  <a:lnTo>
                    <a:pt x="41734" y="71523"/>
                  </a:lnTo>
                  <a:lnTo>
                    <a:pt x="44704" y="73479"/>
                  </a:lnTo>
                  <a:lnTo>
                    <a:pt x="47677" y="75775"/>
                  </a:lnTo>
                  <a:lnTo>
                    <a:pt x="50653" y="77306"/>
                  </a:lnTo>
                  <a:lnTo>
                    <a:pt x="53630" y="78327"/>
                  </a:lnTo>
                  <a:lnTo>
                    <a:pt x="56607" y="79006"/>
                  </a:lnTo>
                  <a:lnTo>
                    <a:pt x="59586" y="80452"/>
                  </a:lnTo>
                  <a:lnTo>
                    <a:pt x="62565" y="82409"/>
                  </a:lnTo>
                  <a:lnTo>
                    <a:pt x="65544" y="84705"/>
                  </a:lnTo>
                  <a:lnTo>
                    <a:pt x="69517" y="87228"/>
                  </a:lnTo>
                  <a:lnTo>
                    <a:pt x="74152" y="89901"/>
                  </a:lnTo>
                  <a:lnTo>
                    <a:pt x="79228" y="92677"/>
                  </a:lnTo>
                  <a:lnTo>
                    <a:pt x="83606" y="95519"/>
                  </a:lnTo>
                  <a:lnTo>
                    <a:pt x="87517" y="98406"/>
                  </a:lnTo>
                  <a:lnTo>
                    <a:pt x="91118" y="101323"/>
                  </a:lnTo>
                  <a:lnTo>
                    <a:pt x="94512" y="103267"/>
                  </a:lnTo>
                  <a:lnTo>
                    <a:pt x="97768" y="104564"/>
                  </a:lnTo>
                  <a:lnTo>
                    <a:pt x="100932" y="105428"/>
                  </a:lnTo>
                  <a:lnTo>
                    <a:pt x="104034" y="106997"/>
                  </a:lnTo>
                  <a:lnTo>
                    <a:pt x="107096" y="109034"/>
                  </a:lnTo>
                  <a:lnTo>
                    <a:pt x="110130" y="111385"/>
                  </a:lnTo>
                  <a:lnTo>
                    <a:pt x="113146" y="113944"/>
                  </a:lnTo>
                  <a:lnTo>
                    <a:pt x="116150" y="116642"/>
                  </a:lnTo>
                  <a:lnTo>
                    <a:pt x="122136" y="122287"/>
                  </a:lnTo>
                  <a:lnTo>
                    <a:pt x="143015" y="142890"/>
                  </a:lnTo>
                  <a:lnTo>
                    <a:pt x="154934" y="154784"/>
                  </a:lnTo>
                  <a:lnTo>
                    <a:pt x="156921" y="157760"/>
                  </a:lnTo>
                  <a:lnTo>
                    <a:pt x="159128" y="163712"/>
                  </a:lnTo>
                  <a:lnTo>
                    <a:pt x="162758" y="169665"/>
                  </a:lnTo>
                  <a:lnTo>
                    <a:pt x="165116" y="172641"/>
                  </a:lnTo>
                  <a:lnTo>
                    <a:pt x="167737" y="178594"/>
                  </a:lnTo>
                  <a:lnTo>
                    <a:pt x="169419" y="185760"/>
                  </a:lnTo>
                  <a:lnTo>
                    <a:pt x="169710" y="191741"/>
                  </a:lnTo>
                  <a:lnTo>
                    <a:pt x="169830" y="204893"/>
                  </a:lnTo>
                  <a:lnTo>
                    <a:pt x="165087" y="209978"/>
                  </a:lnTo>
                  <a:lnTo>
                    <a:pt x="160729" y="214449"/>
                  </a:lnTo>
                  <a:lnTo>
                    <a:pt x="153306" y="221888"/>
                  </a:lnTo>
                  <a:lnTo>
                    <a:pt x="150869" y="222340"/>
                  </a:lnTo>
                  <a:lnTo>
                    <a:pt x="147258" y="222641"/>
                  </a:lnTo>
                  <a:lnTo>
                    <a:pt x="136681" y="223124"/>
                  </a:lnTo>
                  <a:lnTo>
                    <a:pt x="132585" y="223189"/>
                  </a:lnTo>
                  <a:lnTo>
                    <a:pt x="130103" y="223207"/>
                  </a:lnTo>
                  <a:lnTo>
                    <a:pt x="126461" y="224211"/>
                  </a:lnTo>
                  <a:lnTo>
                    <a:pt x="122047" y="225873"/>
                  </a:lnTo>
                  <a:lnTo>
                    <a:pt x="117118" y="227972"/>
                  </a:lnTo>
                  <a:lnTo>
                    <a:pt x="112838" y="229372"/>
                  </a:lnTo>
                  <a:lnTo>
                    <a:pt x="108992" y="230305"/>
                  </a:lnTo>
                  <a:lnTo>
                    <a:pt x="105435" y="230928"/>
                  </a:lnTo>
                  <a:lnTo>
                    <a:pt x="101077" y="231342"/>
                  </a:lnTo>
                  <a:lnTo>
                    <a:pt x="96185" y="231619"/>
                  </a:lnTo>
                  <a:lnTo>
                    <a:pt x="85452" y="231926"/>
                  </a:lnTo>
                  <a:lnTo>
                    <a:pt x="62563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78"/>
            <p:cNvSpPr/>
            <p:nvPr/>
          </p:nvSpPr>
          <p:spPr>
            <a:xfrm>
              <a:off x="1264519" y="5822156"/>
              <a:ext cx="98331" cy="17860"/>
            </a:xfrm>
            <a:custGeom>
              <a:avLst/>
              <a:gdLst/>
              <a:ahLst/>
              <a:cxnLst/>
              <a:rect l="0" t="0" r="0" b="0"/>
              <a:pathLst>
                <a:path w="98331" h="17860">
                  <a:moveTo>
                    <a:pt x="0" y="0"/>
                  </a:moveTo>
                  <a:lnTo>
                    <a:pt x="0" y="7689"/>
                  </a:lnTo>
                  <a:lnTo>
                    <a:pt x="993" y="8102"/>
                  </a:lnTo>
                  <a:lnTo>
                    <a:pt x="2648" y="8378"/>
                  </a:lnTo>
                  <a:lnTo>
                    <a:pt x="7696" y="8821"/>
                  </a:lnTo>
                  <a:lnTo>
                    <a:pt x="11035" y="8881"/>
                  </a:lnTo>
                  <a:lnTo>
                    <a:pt x="38772" y="8929"/>
                  </a:lnTo>
                  <a:lnTo>
                    <a:pt x="41740" y="9921"/>
                  </a:lnTo>
                  <a:lnTo>
                    <a:pt x="44712" y="11575"/>
                  </a:lnTo>
                  <a:lnTo>
                    <a:pt x="47686" y="13670"/>
                  </a:lnTo>
                  <a:lnTo>
                    <a:pt x="50662" y="15066"/>
                  </a:lnTo>
                  <a:lnTo>
                    <a:pt x="53639" y="15997"/>
                  </a:lnTo>
                  <a:lnTo>
                    <a:pt x="56617" y="16618"/>
                  </a:lnTo>
                  <a:lnTo>
                    <a:pt x="59596" y="17031"/>
                  </a:lnTo>
                  <a:lnTo>
                    <a:pt x="62575" y="17308"/>
                  </a:lnTo>
                  <a:lnTo>
                    <a:pt x="65554" y="17492"/>
                  </a:lnTo>
                  <a:lnTo>
                    <a:pt x="71513" y="17696"/>
                  </a:lnTo>
                  <a:lnTo>
                    <a:pt x="83101" y="17811"/>
                  </a:lnTo>
                  <a:lnTo>
                    <a:pt x="98330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79"/>
            <p:cNvSpPr/>
            <p:nvPr/>
          </p:nvSpPr>
          <p:spPr>
            <a:xfrm>
              <a:off x="1470119" y="5795476"/>
              <a:ext cx="142914" cy="231693"/>
            </a:xfrm>
            <a:custGeom>
              <a:avLst/>
              <a:gdLst/>
              <a:ahLst/>
              <a:cxnLst/>
              <a:rect l="0" t="0" r="0" b="0"/>
              <a:pathLst>
                <a:path w="142914" h="231693">
                  <a:moveTo>
                    <a:pt x="0" y="17750"/>
                  </a:moveTo>
                  <a:lnTo>
                    <a:pt x="0" y="10062"/>
                  </a:lnTo>
                  <a:lnTo>
                    <a:pt x="993" y="9648"/>
                  </a:lnTo>
                  <a:lnTo>
                    <a:pt x="4745" y="9189"/>
                  </a:lnTo>
                  <a:lnTo>
                    <a:pt x="7137" y="9066"/>
                  </a:lnTo>
                  <a:lnTo>
                    <a:pt x="16267" y="8853"/>
                  </a:lnTo>
                  <a:lnTo>
                    <a:pt x="19811" y="6189"/>
                  </a:lnTo>
                  <a:lnTo>
                    <a:pt x="22146" y="4090"/>
                  </a:lnTo>
                  <a:lnTo>
                    <a:pt x="24696" y="2690"/>
                  </a:lnTo>
                  <a:lnTo>
                    <a:pt x="27390" y="1757"/>
                  </a:lnTo>
                  <a:lnTo>
                    <a:pt x="30179" y="1136"/>
                  </a:lnTo>
                  <a:lnTo>
                    <a:pt x="33031" y="720"/>
                  </a:lnTo>
                  <a:lnTo>
                    <a:pt x="35926" y="444"/>
                  </a:lnTo>
                  <a:lnTo>
                    <a:pt x="38849" y="259"/>
                  </a:lnTo>
                  <a:lnTo>
                    <a:pt x="44746" y="54"/>
                  </a:lnTo>
                  <a:lnTo>
                    <a:pt x="47709" y="0"/>
                  </a:lnTo>
                  <a:lnTo>
                    <a:pt x="50677" y="956"/>
                  </a:lnTo>
                  <a:lnTo>
                    <a:pt x="53650" y="2585"/>
                  </a:lnTo>
                  <a:lnTo>
                    <a:pt x="56624" y="4664"/>
                  </a:lnTo>
                  <a:lnTo>
                    <a:pt x="59601" y="6049"/>
                  </a:lnTo>
                  <a:lnTo>
                    <a:pt x="62578" y="6973"/>
                  </a:lnTo>
                  <a:lnTo>
                    <a:pt x="65557" y="7589"/>
                  </a:lnTo>
                  <a:lnTo>
                    <a:pt x="68535" y="7999"/>
                  </a:lnTo>
                  <a:lnTo>
                    <a:pt x="71514" y="8274"/>
                  </a:lnTo>
                  <a:lnTo>
                    <a:pt x="74494" y="8456"/>
                  </a:lnTo>
                  <a:lnTo>
                    <a:pt x="80453" y="8658"/>
                  </a:lnTo>
                  <a:lnTo>
                    <a:pt x="83432" y="8712"/>
                  </a:lnTo>
                  <a:lnTo>
                    <a:pt x="86412" y="9740"/>
                  </a:lnTo>
                  <a:lnTo>
                    <a:pt x="89392" y="11418"/>
                  </a:lnTo>
                  <a:lnTo>
                    <a:pt x="96565" y="16499"/>
                  </a:lnTo>
                  <a:lnTo>
                    <a:pt x="100194" y="19841"/>
                  </a:lnTo>
                  <a:lnTo>
                    <a:pt x="102553" y="22121"/>
                  </a:lnTo>
                  <a:lnTo>
                    <a:pt x="105118" y="23640"/>
                  </a:lnTo>
                  <a:lnTo>
                    <a:pt x="107822" y="24654"/>
                  </a:lnTo>
                  <a:lnTo>
                    <a:pt x="110618" y="25329"/>
                  </a:lnTo>
                  <a:lnTo>
                    <a:pt x="112481" y="26771"/>
                  </a:lnTo>
                  <a:lnTo>
                    <a:pt x="113724" y="28725"/>
                  </a:lnTo>
                  <a:lnTo>
                    <a:pt x="115718" y="34250"/>
                  </a:lnTo>
                  <a:lnTo>
                    <a:pt x="116112" y="41478"/>
                  </a:lnTo>
                  <a:lnTo>
                    <a:pt x="116166" y="43178"/>
                  </a:lnTo>
                  <a:lnTo>
                    <a:pt x="113541" y="46580"/>
                  </a:lnTo>
                  <a:lnTo>
                    <a:pt x="111451" y="48877"/>
                  </a:lnTo>
                  <a:lnTo>
                    <a:pt x="110057" y="51400"/>
                  </a:lnTo>
                  <a:lnTo>
                    <a:pt x="108508" y="56849"/>
                  </a:lnTo>
                  <a:lnTo>
                    <a:pt x="107102" y="58698"/>
                  </a:lnTo>
                  <a:lnTo>
                    <a:pt x="105172" y="59932"/>
                  </a:lnTo>
                  <a:lnTo>
                    <a:pt x="102891" y="60754"/>
                  </a:lnTo>
                  <a:lnTo>
                    <a:pt x="101371" y="62295"/>
                  </a:lnTo>
                  <a:lnTo>
                    <a:pt x="100357" y="64314"/>
                  </a:lnTo>
                  <a:lnTo>
                    <a:pt x="99682" y="66653"/>
                  </a:lnTo>
                  <a:lnTo>
                    <a:pt x="96282" y="71896"/>
                  </a:lnTo>
                  <a:lnTo>
                    <a:pt x="93986" y="74683"/>
                  </a:lnTo>
                  <a:lnTo>
                    <a:pt x="91461" y="76541"/>
                  </a:lnTo>
                  <a:lnTo>
                    <a:pt x="88784" y="77781"/>
                  </a:lnTo>
                  <a:lnTo>
                    <a:pt x="86007" y="78606"/>
                  </a:lnTo>
                  <a:lnTo>
                    <a:pt x="83162" y="79157"/>
                  </a:lnTo>
                  <a:lnTo>
                    <a:pt x="80272" y="79524"/>
                  </a:lnTo>
                  <a:lnTo>
                    <a:pt x="77353" y="79768"/>
                  </a:lnTo>
                  <a:lnTo>
                    <a:pt x="74413" y="80924"/>
                  </a:lnTo>
                  <a:lnTo>
                    <a:pt x="71460" y="82686"/>
                  </a:lnTo>
                  <a:lnTo>
                    <a:pt x="68498" y="84853"/>
                  </a:lnTo>
                  <a:lnTo>
                    <a:pt x="65530" y="86298"/>
                  </a:lnTo>
                  <a:lnTo>
                    <a:pt x="62558" y="87262"/>
                  </a:lnTo>
                  <a:lnTo>
                    <a:pt x="59584" y="87904"/>
                  </a:lnTo>
                  <a:lnTo>
                    <a:pt x="56607" y="89324"/>
                  </a:lnTo>
                  <a:lnTo>
                    <a:pt x="53630" y="91263"/>
                  </a:lnTo>
                  <a:lnTo>
                    <a:pt x="50652" y="93548"/>
                  </a:lnTo>
                  <a:lnTo>
                    <a:pt x="47673" y="95071"/>
                  </a:lnTo>
                  <a:lnTo>
                    <a:pt x="44694" y="96086"/>
                  </a:lnTo>
                  <a:lnTo>
                    <a:pt x="37522" y="97716"/>
                  </a:lnTo>
                  <a:lnTo>
                    <a:pt x="33892" y="100585"/>
                  </a:lnTo>
                  <a:lnTo>
                    <a:pt x="28215" y="105771"/>
                  </a:lnTo>
                  <a:lnTo>
                    <a:pt x="24790" y="106480"/>
                  </a:lnTo>
                  <a:lnTo>
                    <a:pt x="17914" y="107044"/>
                  </a:lnTo>
                  <a:lnTo>
                    <a:pt x="17881" y="107047"/>
                  </a:lnTo>
                  <a:lnTo>
                    <a:pt x="17878" y="107047"/>
                  </a:lnTo>
                  <a:lnTo>
                    <a:pt x="56993" y="107047"/>
                  </a:lnTo>
                  <a:lnTo>
                    <a:pt x="59847" y="108039"/>
                  </a:lnTo>
                  <a:lnTo>
                    <a:pt x="62742" y="109693"/>
                  </a:lnTo>
                  <a:lnTo>
                    <a:pt x="65666" y="111787"/>
                  </a:lnTo>
                  <a:lnTo>
                    <a:pt x="68608" y="113184"/>
                  </a:lnTo>
                  <a:lnTo>
                    <a:pt x="71563" y="114115"/>
                  </a:lnTo>
                  <a:lnTo>
                    <a:pt x="74526" y="114736"/>
                  </a:lnTo>
                  <a:lnTo>
                    <a:pt x="77495" y="115150"/>
                  </a:lnTo>
                  <a:lnTo>
                    <a:pt x="80467" y="115425"/>
                  </a:lnTo>
                  <a:lnTo>
                    <a:pt x="83442" y="115609"/>
                  </a:lnTo>
                  <a:lnTo>
                    <a:pt x="86418" y="116723"/>
                  </a:lnTo>
                  <a:lnTo>
                    <a:pt x="89396" y="118459"/>
                  </a:lnTo>
                  <a:lnTo>
                    <a:pt x="92374" y="120608"/>
                  </a:lnTo>
                  <a:lnTo>
                    <a:pt x="95353" y="122041"/>
                  </a:lnTo>
                  <a:lnTo>
                    <a:pt x="98332" y="122996"/>
                  </a:lnTo>
                  <a:lnTo>
                    <a:pt x="101311" y="123633"/>
                  </a:lnTo>
                  <a:lnTo>
                    <a:pt x="104291" y="125050"/>
                  </a:lnTo>
                  <a:lnTo>
                    <a:pt x="107270" y="126986"/>
                  </a:lnTo>
                  <a:lnTo>
                    <a:pt x="110250" y="129269"/>
                  </a:lnTo>
                  <a:lnTo>
                    <a:pt x="113229" y="131784"/>
                  </a:lnTo>
                  <a:lnTo>
                    <a:pt x="116209" y="134452"/>
                  </a:lnTo>
                  <a:lnTo>
                    <a:pt x="122168" y="140063"/>
                  </a:lnTo>
                  <a:lnTo>
                    <a:pt x="132321" y="149968"/>
                  </a:lnTo>
                  <a:lnTo>
                    <a:pt x="132910" y="151536"/>
                  </a:lnTo>
                  <a:lnTo>
                    <a:pt x="133564" y="155924"/>
                  </a:lnTo>
                  <a:lnTo>
                    <a:pt x="134732" y="158483"/>
                  </a:lnTo>
                  <a:lnTo>
                    <a:pt x="138678" y="163973"/>
                  </a:lnTo>
                  <a:lnTo>
                    <a:pt x="140127" y="166825"/>
                  </a:lnTo>
                  <a:lnTo>
                    <a:pt x="141738" y="172641"/>
                  </a:lnTo>
                  <a:lnTo>
                    <a:pt x="142772" y="178323"/>
                  </a:lnTo>
                  <a:lnTo>
                    <a:pt x="142913" y="182712"/>
                  </a:lnTo>
                  <a:lnTo>
                    <a:pt x="141958" y="184279"/>
                  </a:lnTo>
                  <a:lnTo>
                    <a:pt x="140327" y="185324"/>
                  </a:lnTo>
                  <a:lnTo>
                    <a:pt x="138247" y="186021"/>
                  </a:lnTo>
                  <a:lnTo>
                    <a:pt x="136861" y="187477"/>
                  </a:lnTo>
                  <a:lnTo>
                    <a:pt x="135936" y="189441"/>
                  </a:lnTo>
                  <a:lnTo>
                    <a:pt x="135320" y="191741"/>
                  </a:lnTo>
                  <a:lnTo>
                    <a:pt x="131986" y="196944"/>
                  </a:lnTo>
                  <a:lnTo>
                    <a:pt x="129707" y="199721"/>
                  </a:lnTo>
                  <a:lnTo>
                    <a:pt x="127194" y="201572"/>
                  </a:lnTo>
                  <a:lnTo>
                    <a:pt x="124525" y="202805"/>
                  </a:lnTo>
                  <a:lnTo>
                    <a:pt x="121753" y="203628"/>
                  </a:lnTo>
                  <a:lnTo>
                    <a:pt x="118912" y="204177"/>
                  </a:lnTo>
                  <a:lnTo>
                    <a:pt x="116024" y="204543"/>
                  </a:lnTo>
                  <a:lnTo>
                    <a:pt x="113106" y="204786"/>
                  </a:lnTo>
                  <a:lnTo>
                    <a:pt x="110167" y="205941"/>
                  </a:lnTo>
                  <a:lnTo>
                    <a:pt x="107215" y="207703"/>
                  </a:lnTo>
                  <a:lnTo>
                    <a:pt x="104253" y="209870"/>
                  </a:lnTo>
                  <a:lnTo>
                    <a:pt x="100292" y="211314"/>
                  </a:lnTo>
                  <a:lnTo>
                    <a:pt x="95666" y="212277"/>
                  </a:lnTo>
                  <a:lnTo>
                    <a:pt x="90595" y="212919"/>
                  </a:lnTo>
                  <a:lnTo>
                    <a:pt x="86220" y="214340"/>
                  </a:lnTo>
                  <a:lnTo>
                    <a:pt x="82311" y="216278"/>
                  </a:lnTo>
                  <a:lnTo>
                    <a:pt x="78712" y="218563"/>
                  </a:lnTo>
                  <a:lnTo>
                    <a:pt x="75319" y="220086"/>
                  </a:lnTo>
                  <a:lnTo>
                    <a:pt x="72064" y="221102"/>
                  </a:lnTo>
                  <a:lnTo>
                    <a:pt x="68901" y="221779"/>
                  </a:lnTo>
                  <a:lnTo>
                    <a:pt x="65798" y="222230"/>
                  </a:lnTo>
                  <a:lnTo>
                    <a:pt x="62737" y="222531"/>
                  </a:lnTo>
                  <a:lnTo>
                    <a:pt x="59703" y="222732"/>
                  </a:lnTo>
                  <a:lnTo>
                    <a:pt x="56687" y="222865"/>
                  </a:lnTo>
                  <a:lnTo>
                    <a:pt x="50687" y="223014"/>
                  </a:lnTo>
                  <a:lnTo>
                    <a:pt x="46704" y="224046"/>
                  </a:lnTo>
                  <a:lnTo>
                    <a:pt x="42061" y="225726"/>
                  </a:lnTo>
                  <a:lnTo>
                    <a:pt x="29828" y="230811"/>
                  </a:lnTo>
                  <a:lnTo>
                    <a:pt x="25507" y="231506"/>
                  </a:lnTo>
                  <a:lnTo>
                    <a:pt x="22964" y="231692"/>
                  </a:lnTo>
                  <a:lnTo>
                    <a:pt x="20275" y="230823"/>
                  </a:lnTo>
                  <a:lnTo>
                    <a:pt x="17490" y="229253"/>
                  </a:lnTo>
                  <a:lnTo>
                    <a:pt x="14639" y="227212"/>
                  </a:lnTo>
                  <a:lnTo>
                    <a:pt x="11746" y="225852"/>
                  </a:lnTo>
                  <a:lnTo>
                    <a:pt x="8824" y="224946"/>
                  </a:lnTo>
                  <a:lnTo>
                    <a:pt x="0" y="2231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80"/>
            <p:cNvSpPr/>
            <p:nvPr/>
          </p:nvSpPr>
          <p:spPr>
            <a:xfrm>
              <a:off x="1693598" y="5831118"/>
              <a:ext cx="160894" cy="196422"/>
            </a:xfrm>
            <a:custGeom>
              <a:avLst/>
              <a:gdLst/>
              <a:ahLst/>
              <a:cxnLst/>
              <a:rect l="0" t="0" r="0" b="0"/>
              <a:pathLst>
                <a:path w="160894" h="196422">
                  <a:moveTo>
                    <a:pt x="125147" y="8898"/>
                  </a:moveTo>
                  <a:lnTo>
                    <a:pt x="117451" y="8898"/>
                  </a:lnTo>
                  <a:lnTo>
                    <a:pt x="114112" y="6252"/>
                  </a:lnTo>
                  <a:lnTo>
                    <a:pt x="108621" y="1209"/>
                  </a:lnTo>
                  <a:lnTo>
                    <a:pt x="105221" y="519"/>
                  </a:lnTo>
                  <a:lnTo>
                    <a:pt x="100399" y="213"/>
                  </a:lnTo>
                  <a:lnTo>
                    <a:pt x="94946" y="77"/>
                  </a:lnTo>
                  <a:lnTo>
                    <a:pt x="86291" y="0"/>
                  </a:lnTo>
                  <a:lnTo>
                    <a:pt x="83351" y="981"/>
                  </a:lnTo>
                  <a:lnTo>
                    <a:pt x="80398" y="2629"/>
                  </a:lnTo>
                  <a:lnTo>
                    <a:pt x="77436" y="4718"/>
                  </a:lnTo>
                  <a:lnTo>
                    <a:pt x="74469" y="6112"/>
                  </a:lnTo>
                  <a:lnTo>
                    <a:pt x="71497" y="7040"/>
                  </a:lnTo>
                  <a:lnTo>
                    <a:pt x="68522" y="7659"/>
                  </a:lnTo>
                  <a:lnTo>
                    <a:pt x="65546" y="8072"/>
                  </a:lnTo>
                  <a:lnTo>
                    <a:pt x="62569" y="8347"/>
                  </a:lnTo>
                  <a:lnTo>
                    <a:pt x="59591" y="8531"/>
                  </a:lnTo>
                  <a:lnTo>
                    <a:pt x="53633" y="8734"/>
                  </a:lnTo>
                  <a:lnTo>
                    <a:pt x="41715" y="8865"/>
                  </a:lnTo>
                  <a:lnTo>
                    <a:pt x="38736" y="9868"/>
                  </a:lnTo>
                  <a:lnTo>
                    <a:pt x="35756" y="11529"/>
                  </a:lnTo>
                  <a:lnTo>
                    <a:pt x="32776" y="13628"/>
                  </a:lnTo>
                  <a:lnTo>
                    <a:pt x="29797" y="15028"/>
                  </a:lnTo>
                  <a:lnTo>
                    <a:pt x="26817" y="15961"/>
                  </a:lnTo>
                  <a:lnTo>
                    <a:pt x="23837" y="16583"/>
                  </a:lnTo>
                  <a:lnTo>
                    <a:pt x="20858" y="16998"/>
                  </a:lnTo>
                  <a:lnTo>
                    <a:pt x="17878" y="17275"/>
                  </a:lnTo>
                  <a:lnTo>
                    <a:pt x="14898" y="17459"/>
                  </a:lnTo>
                  <a:lnTo>
                    <a:pt x="12911" y="18574"/>
                  </a:lnTo>
                  <a:lnTo>
                    <a:pt x="11587" y="20309"/>
                  </a:lnTo>
                  <a:lnTo>
                    <a:pt x="10704" y="22458"/>
                  </a:lnTo>
                  <a:lnTo>
                    <a:pt x="9123" y="23892"/>
                  </a:lnTo>
                  <a:lnTo>
                    <a:pt x="7075" y="24847"/>
                  </a:lnTo>
                  <a:lnTo>
                    <a:pt x="122" y="26724"/>
                  </a:lnTo>
                  <a:lnTo>
                    <a:pt x="36" y="31488"/>
                  </a:lnTo>
                  <a:lnTo>
                    <a:pt x="0" y="40318"/>
                  </a:lnTo>
                  <a:lnTo>
                    <a:pt x="994" y="41751"/>
                  </a:lnTo>
                  <a:lnTo>
                    <a:pt x="2649" y="42706"/>
                  </a:lnTo>
                  <a:lnTo>
                    <a:pt x="7136" y="43767"/>
                  </a:lnTo>
                  <a:lnTo>
                    <a:pt x="9724" y="44050"/>
                  </a:lnTo>
                  <a:lnTo>
                    <a:pt x="12442" y="44239"/>
                  </a:lnTo>
                  <a:lnTo>
                    <a:pt x="15247" y="45357"/>
                  </a:lnTo>
                  <a:lnTo>
                    <a:pt x="18110" y="47095"/>
                  </a:lnTo>
                  <a:lnTo>
                    <a:pt x="21013" y="49245"/>
                  </a:lnTo>
                  <a:lnTo>
                    <a:pt x="23940" y="50679"/>
                  </a:lnTo>
                  <a:lnTo>
                    <a:pt x="26886" y="51634"/>
                  </a:lnTo>
                  <a:lnTo>
                    <a:pt x="29842" y="52272"/>
                  </a:lnTo>
                  <a:lnTo>
                    <a:pt x="32807" y="53689"/>
                  </a:lnTo>
                  <a:lnTo>
                    <a:pt x="35776" y="55625"/>
                  </a:lnTo>
                  <a:lnTo>
                    <a:pt x="38749" y="57909"/>
                  </a:lnTo>
                  <a:lnTo>
                    <a:pt x="41724" y="59431"/>
                  </a:lnTo>
                  <a:lnTo>
                    <a:pt x="44701" y="60446"/>
                  </a:lnTo>
                  <a:lnTo>
                    <a:pt x="47679" y="61122"/>
                  </a:lnTo>
                  <a:lnTo>
                    <a:pt x="50657" y="61574"/>
                  </a:lnTo>
                  <a:lnTo>
                    <a:pt x="53636" y="61875"/>
                  </a:lnTo>
                  <a:lnTo>
                    <a:pt x="56615" y="62075"/>
                  </a:lnTo>
                  <a:lnTo>
                    <a:pt x="59595" y="63201"/>
                  </a:lnTo>
                  <a:lnTo>
                    <a:pt x="62574" y="64944"/>
                  </a:lnTo>
                  <a:lnTo>
                    <a:pt x="65553" y="67097"/>
                  </a:lnTo>
                  <a:lnTo>
                    <a:pt x="69526" y="69525"/>
                  </a:lnTo>
                  <a:lnTo>
                    <a:pt x="74161" y="72136"/>
                  </a:lnTo>
                  <a:lnTo>
                    <a:pt x="79238" y="74869"/>
                  </a:lnTo>
                  <a:lnTo>
                    <a:pt x="83615" y="76691"/>
                  </a:lnTo>
                  <a:lnTo>
                    <a:pt x="87527" y="77906"/>
                  </a:lnTo>
                  <a:lnTo>
                    <a:pt x="91128" y="78715"/>
                  </a:lnTo>
                  <a:lnTo>
                    <a:pt x="94522" y="80248"/>
                  </a:lnTo>
                  <a:lnTo>
                    <a:pt x="97778" y="82261"/>
                  </a:lnTo>
                  <a:lnTo>
                    <a:pt x="100941" y="84596"/>
                  </a:lnTo>
                  <a:lnTo>
                    <a:pt x="104044" y="87144"/>
                  </a:lnTo>
                  <a:lnTo>
                    <a:pt x="107105" y="89835"/>
                  </a:lnTo>
                  <a:lnTo>
                    <a:pt x="110139" y="92621"/>
                  </a:lnTo>
                  <a:lnTo>
                    <a:pt x="116159" y="98363"/>
                  </a:lnTo>
                  <a:lnTo>
                    <a:pt x="119156" y="101283"/>
                  </a:lnTo>
                  <a:lnTo>
                    <a:pt x="122146" y="103230"/>
                  </a:lnTo>
                  <a:lnTo>
                    <a:pt x="125133" y="104528"/>
                  </a:lnTo>
                  <a:lnTo>
                    <a:pt x="128117" y="105394"/>
                  </a:lnTo>
                  <a:lnTo>
                    <a:pt x="131100" y="106962"/>
                  </a:lnTo>
                  <a:lnTo>
                    <a:pt x="134082" y="109001"/>
                  </a:lnTo>
                  <a:lnTo>
                    <a:pt x="137063" y="111352"/>
                  </a:lnTo>
                  <a:lnTo>
                    <a:pt x="140044" y="113911"/>
                  </a:lnTo>
                  <a:lnTo>
                    <a:pt x="143024" y="116610"/>
                  </a:lnTo>
                  <a:lnTo>
                    <a:pt x="146004" y="119401"/>
                  </a:lnTo>
                  <a:lnTo>
                    <a:pt x="147991" y="122254"/>
                  </a:lnTo>
                  <a:lnTo>
                    <a:pt x="150199" y="128070"/>
                  </a:lnTo>
                  <a:lnTo>
                    <a:pt x="151781" y="130018"/>
                  </a:lnTo>
                  <a:lnTo>
                    <a:pt x="153828" y="131316"/>
                  </a:lnTo>
                  <a:lnTo>
                    <a:pt x="156187" y="132182"/>
                  </a:lnTo>
                  <a:lnTo>
                    <a:pt x="157759" y="133751"/>
                  </a:lnTo>
                  <a:lnTo>
                    <a:pt x="158807" y="135790"/>
                  </a:lnTo>
                  <a:lnTo>
                    <a:pt x="160490" y="141450"/>
                  </a:lnTo>
                  <a:lnTo>
                    <a:pt x="160781" y="147170"/>
                  </a:lnTo>
                  <a:lnTo>
                    <a:pt x="160879" y="151855"/>
                  </a:lnTo>
                  <a:lnTo>
                    <a:pt x="160893" y="156108"/>
                  </a:lnTo>
                  <a:lnTo>
                    <a:pt x="159903" y="158632"/>
                  </a:lnTo>
                  <a:lnTo>
                    <a:pt x="156155" y="164081"/>
                  </a:lnTo>
                  <a:lnTo>
                    <a:pt x="153206" y="167987"/>
                  </a:lnTo>
                  <a:lnTo>
                    <a:pt x="151799" y="168535"/>
                  </a:lnTo>
                  <a:lnTo>
                    <a:pt x="147587" y="169145"/>
                  </a:lnTo>
                  <a:lnTo>
                    <a:pt x="145073" y="170299"/>
                  </a:lnTo>
                  <a:lnTo>
                    <a:pt x="142404" y="172061"/>
                  </a:lnTo>
                  <a:lnTo>
                    <a:pt x="139632" y="174228"/>
                  </a:lnTo>
                  <a:lnTo>
                    <a:pt x="136790" y="175672"/>
                  </a:lnTo>
                  <a:lnTo>
                    <a:pt x="133902" y="176635"/>
                  </a:lnTo>
                  <a:lnTo>
                    <a:pt x="130984" y="177277"/>
                  </a:lnTo>
                  <a:lnTo>
                    <a:pt x="128045" y="177705"/>
                  </a:lnTo>
                  <a:lnTo>
                    <a:pt x="125093" y="177991"/>
                  </a:lnTo>
                  <a:lnTo>
                    <a:pt x="122131" y="178181"/>
                  </a:lnTo>
                  <a:lnTo>
                    <a:pt x="119164" y="179300"/>
                  </a:lnTo>
                  <a:lnTo>
                    <a:pt x="116192" y="181038"/>
                  </a:lnTo>
                  <a:lnTo>
                    <a:pt x="113218" y="183189"/>
                  </a:lnTo>
                  <a:lnTo>
                    <a:pt x="110242" y="184623"/>
                  </a:lnTo>
                  <a:lnTo>
                    <a:pt x="107264" y="185579"/>
                  </a:lnTo>
                  <a:lnTo>
                    <a:pt x="104286" y="186217"/>
                  </a:lnTo>
                  <a:lnTo>
                    <a:pt x="101307" y="186641"/>
                  </a:lnTo>
                  <a:lnTo>
                    <a:pt x="98328" y="186925"/>
                  </a:lnTo>
                  <a:lnTo>
                    <a:pt x="95349" y="187113"/>
                  </a:lnTo>
                  <a:lnTo>
                    <a:pt x="92370" y="188232"/>
                  </a:lnTo>
                  <a:lnTo>
                    <a:pt x="89390" y="189969"/>
                  </a:lnTo>
                  <a:lnTo>
                    <a:pt x="86411" y="192120"/>
                  </a:lnTo>
                  <a:lnTo>
                    <a:pt x="83431" y="193554"/>
                  </a:lnTo>
                  <a:lnTo>
                    <a:pt x="80452" y="194509"/>
                  </a:lnTo>
                  <a:lnTo>
                    <a:pt x="77472" y="195147"/>
                  </a:lnTo>
                  <a:lnTo>
                    <a:pt x="74492" y="195571"/>
                  </a:lnTo>
                  <a:lnTo>
                    <a:pt x="71513" y="195854"/>
                  </a:lnTo>
                  <a:lnTo>
                    <a:pt x="68533" y="196043"/>
                  </a:lnTo>
                  <a:lnTo>
                    <a:pt x="62573" y="196253"/>
                  </a:lnTo>
                  <a:lnTo>
                    <a:pt x="50655" y="196388"/>
                  </a:lnTo>
                  <a:lnTo>
                    <a:pt x="26817" y="1964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81"/>
            <p:cNvSpPr/>
            <p:nvPr/>
          </p:nvSpPr>
          <p:spPr>
            <a:xfrm>
              <a:off x="2650085" y="5866804"/>
              <a:ext cx="107271" cy="8922"/>
            </a:xfrm>
            <a:custGeom>
              <a:avLst/>
              <a:gdLst/>
              <a:ahLst/>
              <a:cxnLst/>
              <a:rect l="0" t="0" r="0" b="0"/>
              <a:pathLst>
                <a:path w="107271" h="8922">
                  <a:moveTo>
                    <a:pt x="0" y="0"/>
                  </a:moveTo>
                  <a:lnTo>
                    <a:pt x="12442" y="0"/>
                  </a:lnTo>
                  <a:lnTo>
                    <a:pt x="15247" y="992"/>
                  </a:lnTo>
                  <a:lnTo>
                    <a:pt x="18110" y="2646"/>
                  </a:lnTo>
                  <a:lnTo>
                    <a:pt x="21013" y="4741"/>
                  </a:lnTo>
                  <a:lnTo>
                    <a:pt x="23941" y="6137"/>
                  </a:lnTo>
                  <a:lnTo>
                    <a:pt x="26886" y="7068"/>
                  </a:lnTo>
                  <a:lnTo>
                    <a:pt x="29843" y="7689"/>
                  </a:lnTo>
                  <a:lnTo>
                    <a:pt x="32808" y="8103"/>
                  </a:lnTo>
                  <a:lnTo>
                    <a:pt x="35777" y="8379"/>
                  </a:lnTo>
                  <a:lnTo>
                    <a:pt x="38750" y="8563"/>
                  </a:lnTo>
                  <a:lnTo>
                    <a:pt x="44702" y="8767"/>
                  </a:lnTo>
                  <a:lnTo>
                    <a:pt x="56616" y="8898"/>
                  </a:lnTo>
                  <a:lnTo>
                    <a:pt x="65554" y="8921"/>
                  </a:lnTo>
                  <a:lnTo>
                    <a:pt x="71513" y="7932"/>
                  </a:lnTo>
                  <a:lnTo>
                    <a:pt x="79459" y="6280"/>
                  </a:lnTo>
                  <a:lnTo>
                    <a:pt x="10727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82"/>
            <p:cNvSpPr/>
            <p:nvPr/>
          </p:nvSpPr>
          <p:spPr>
            <a:xfrm>
              <a:off x="2873563" y="5795399"/>
              <a:ext cx="148153" cy="267860"/>
            </a:xfrm>
            <a:custGeom>
              <a:avLst/>
              <a:gdLst/>
              <a:ahLst/>
              <a:cxnLst/>
              <a:rect l="0" t="0" r="0" b="0"/>
              <a:pathLst>
                <a:path w="148153" h="267860">
                  <a:moveTo>
                    <a:pt x="0" y="8898"/>
                  </a:moveTo>
                  <a:lnTo>
                    <a:pt x="4746" y="8898"/>
                  </a:lnTo>
                  <a:lnTo>
                    <a:pt x="6144" y="7906"/>
                  </a:lnTo>
                  <a:lnTo>
                    <a:pt x="7076" y="6252"/>
                  </a:lnTo>
                  <a:lnTo>
                    <a:pt x="7697" y="4157"/>
                  </a:lnTo>
                  <a:lnTo>
                    <a:pt x="9104" y="2761"/>
                  </a:lnTo>
                  <a:lnTo>
                    <a:pt x="11036" y="1830"/>
                  </a:lnTo>
                  <a:lnTo>
                    <a:pt x="16527" y="336"/>
                  </a:lnTo>
                  <a:lnTo>
                    <a:pt x="19926" y="131"/>
                  </a:lnTo>
                  <a:lnTo>
                    <a:pt x="24748" y="40"/>
                  </a:lnTo>
                  <a:lnTo>
                    <a:pt x="30202" y="0"/>
                  </a:lnTo>
                  <a:lnTo>
                    <a:pt x="33047" y="982"/>
                  </a:lnTo>
                  <a:lnTo>
                    <a:pt x="35936" y="2628"/>
                  </a:lnTo>
                  <a:lnTo>
                    <a:pt x="38856" y="4718"/>
                  </a:lnTo>
                  <a:lnTo>
                    <a:pt x="41796" y="6111"/>
                  </a:lnTo>
                  <a:lnTo>
                    <a:pt x="44749" y="7040"/>
                  </a:lnTo>
                  <a:lnTo>
                    <a:pt x="47711" y="7659"/>
                  </a:lnTo>
                  <a:lnTo>
                    <a:pt x="50679" y="8072"/>
                  </a:lnTo>
                  <a:lnTo>
                    <a:pt x="53651" y="8347"/>
                  </a:lnTo>
                  <a:lnTo>
                    <a:pt x="56625" y="8531"/>
                  </a:lnTo>
                  <a:lnTo>
                    <a:pt x="59601" y="9645"/>
                  </a:lnTo>
                  <a:lnTo>
                    <a:pt x="62579" y="11381"/>
                  </a:lnTo>
                  <a:lnTo>
                    <a:pt x="65557" y="13529"/>
                  </a:lnTo>
                  <a:lnTo>
                    <a:pt x="68536" y="14962"/>
                  </a:lnTo>
                  <a:lnTo>
                    <a:pt x="71515" y="15917"/>
                  </a:lnTo>
                  <a:lnTo>
                    <a:pt x="74494" y="16553"/>
                  </a:lnTo>
                  <a:lnTo>
                    <a:pt x="77474" y="17970"/>
                  </a:lnTo>
                  <a:lnTo>
                    <a:pt x="80453" y="19907"/>
                  </a:lnTo>
                  <a:lnTo>
                    <a:pt x="83433" y="22190"/>
                  </a:lnTo>
                  <a:lnTo>
                    <a:pt x="86412" y="23713"/>
                  </a:lnTo>
                  <a:lnTo>
                    <a:pt x="89392" y="24727"/>
                  </a:lnTo>
                  <a:lnTo>
                    <a:pt x="92372" y="25404"/>
                  </a:lnTo>
                  <a:lnTo>
                    <a:pt x="95351" y="26847"/>
                  </a:lnTo>
                  <a:lnTo>
                    <a:pt x="98331" y="28802"/>
                  </a:lnTo>
                  <a:lnTo>
                    <a:pt x="101311" y="31096"/>
                  </a:lnTo>
                  <a:lnTo>
                    <a:pt x="103297" y="33619"/>
                  </a:lnTo>
                  <a:lnTo>
                    <a:pt x="104621" y="36292"/>
                  </a:lnTo>
                  <a:lnTo>
                    <a:pt x="106747" y="42972"/>
                  </a:lnTo>
                  <a:lnTo>
                    <a:pt x="109686" y="46532"/>
                  </a:lnTo>
                  <a:lnTo>
                    <a:pt x="111860" y="48870"/>
                  </a:lnTo>
                  <a:lnTo>
                    <a:pt x="113310" y="51421"/>
                  </a:lnTo>
                  <a:lnTo>
                    <a:pt x="114921" y="56901"/>
                  </a:lnTo>
                  <a:lnTo>
                    <a:pt x="115637" y="62644"/>
                  </a:lnTo>
                  <a:lnTo>
                    <a:pt x="115827" y="65564"/>
                  </a:lnTo>
                  <a:lnTo>
                    <a:pt x="114961" y="67511"/>
                  </a:lnTo>
                  <a:lnTo>
                    <a:pt x="113391" y="68809"/>
                  </a:lnTo>
                  <a:lnTo>
                    <a:pt x="111351" y="69674"/>
                  </a:lnTo>
                  <a:lnTo>
                    <a:pt x="109990" y="71244"/>
                  </a:lnTo>
                  <a:lnTo>
                    <a:pt x="109084" y="73282"/>
                  </a:lnTo>
                  <a:lnTo>
                    <a:pt x="108479" y="75633"/>
                  </a:lnTo>
                  <a:lnTo>
                    <a:pt x="105158" y="80891"/>
                  </a:lnTo>
                  <a:lnTo>
                    <a:pt x="99680" y="87610"/>
                  </a:lnTo>
                  <a:lnTo>
                    <a:pt x="96281" y="91175"/>
                  </a:lnTo>
                  <a:lnTo>
                    <a:pt x="93985" y="93515"/>
                  </a:lnTo>
                  <a:lnTo>
                    <a:pt x="91460" y="95075"/>
                  </a:lnTo>
                  <a:lnTo>
                    <a:pt x="88784" y="96115"/>
                  </a:lnTo>
                  <a:lnTo>
                    <a:pt x="86007" y="96808"/>
                  </a:lnTo>
                  <a:lnTo>
                    <a:pt x="83162" y="97270"/>
                  </a:lnTo>
                  <a:lnTo>
                    <a:pt x="80273" y="97578"/>
                  </a:lnTo>
                  <a:lnTo>
                    <a:pt x="77353" y="97783"/>
                  </a:lnTo>
                  <a:lnTo>
                    <a:pt x="74413" y="98913"/>
                  </a:lnTo>
                  <a:lnTo>
                    <a:pt x="71460" y="100658"/>
                  </a:lnTo>
                  <a:lnTo>
                    <a:pt x="68498" y="102813"/>
                  </a:lnTo>
                  <a:lnTo>
                    <a:pt x="65530" y="104250"/>
                  </a:lnTo>
                  <a:lnTo>
                    <a:pt x="62558" y="105208"/>
                  </a:lnTo>
                  <a:lnTo>
                    <a:pt x="59584" y="105846"/>
                  </a:lnTo>
                  <a:lnTo>
                    <a:pt x="56608" y="106273"/>
                  </a:lnTo>
                  <a:lnTo>
                    <a:pt x="53631" y="106556"/>
                  </a:lnTo>
                  <a:lnTo>
                    <a:pt x="50652" y="106746"/>
                  </a:lnTo>
                  <a:lnTo>
                    <a:pt x="44695" y="106956"/>
                  </a:lnTo>
                  <a:lnTo>
                    <a:pt x="41716" y="107012"/>
                  </a:lnTo>
                  <a:lnTo>
                    <a:pt x="38736" y="108042"/>
                  </a:lnTo>
                  <a:lnTo>
                    <a:pt x="35756" y="109721"/>
                  </a:lnTo>
                  <a:lnTo>
                    <a:pt x="28583" y="114803"/>
                  </a:lnTo>
                  <a:lnTo>
                    <a:pt x="24954" y="115498"/>
                  </a:lnTo>
                  <a:lnTo>
                    <a:pt x="22595" y="115683"/>
                  </a:lnTo>
                  <a:lnTo>
                    <a:pt x="20030" y="115807"/>
                  </a:lnTo>
                  <a:lnTo>
                    <a:pt x="9085" y="116051"/>
                  </a:lnTo>
                  <a:lnTo>
                    <a:pt x="8939" y="116054"/>
                  </a:lnTo>
                  <a:lnTo>
                    <a:pt x="48055" y="116054"/>
                  </a:lnTo>
                  <a:lnTo>
                    <a:pt x="50908" y="117046"/>
                  </a:lnTo>
                  <a:lnTo>
                    <a:pt x="53804" y="118700"/>
                  </a:lnTo>
                  <a:lnTo>
                    <a:pt x="56727" y="120794"/>
                  </a:lnTo>
                  <a:lnTo>
                    <a:pt x="59669" y="122191"/>
                  </a:lnTo>
                  <a:lnTo>
                    <a:pt x="62624" y="123122"/>
                  </a:lnTo>
                  <a:lnTo>
                    <a:pt x="65587" y="123743"/>
                  </a:lnTo>
                  <a:lnTo>
                    <a:pt x="68556" y="124156"/>
                  </a:lnTo>
                  <a:lnTo>
                    <a:pt x="71528" y="124432"/>
                  </a:lnTo>
                  <a:lnTo>
                    <a:pt x="74503" y="124616"/>
                  </a:lnTo>
                  <a:lnTo>
                    <a:pt x="80457" y="124820"/>
                  </a:lnTo>
                  <a:lnTo>
                    <a:pt x="83435" y="124875"/>
                  </a:lnTo>
                  <a:lnTo>
                    <a:pt x="86414" y="125903"/>
                  </a:lnTo>
                  <a:lnTo>
                    <a:pt x="89393" y="127581"/>
                  </a:lnTo>
                  <a:lnTo>
                    <a:pt x="92372" y="129692"/>
                  </a:lnTo>
                  <a:lnTo>
                    <a:pt x="95352" y="132091"/>
                  </a:lnTo>
                  <a:lnTo>
                    <a:pt x="98331" y="134683"/>
                  </a:lnTo>
                  <a:lnTo>
                    <a:pt x="105504" y="141231"/>
                  </a:lnTo>
                  <a:lnTo>
                    <a:pt x="114058" y="149654"/>
                  </a:lnTo>
                  <a:lnTo>
                    <a:pt x="128237" y="163792"/>
                  </a:lnTo>
                  <a:lnTo>
                    <a:pt x="130187" y="166731"/>
                  </a:lnTo>
                  <a:lnTo>
                    <a:pt x="132354" y="172642"/>
                  </a:lnTo>
                  <a:lnTo>
                    <a:pt x="135965" y="178577"/>
                  </a:lnTo>
                  <a:lnTo>
                    <a:pt x="138319" y="181549"/>
                  </a:lnTo>
                  <a:lnTo>
                    <a:pt x="139888" y="184522"/>
                  </a:lnTo>
                  <a:lnTo>
                    <a:pt x="141631" y="190471"/>
                  </a:lnTo>
                  <a:lnTo>
                    <a:pt x="142406" y="196423"/>
                  </a:lnTo>
                  <a:lnTo>
                    <a:pt x="142751" y="202375"/>
                  </a:lnTo>
                  <a:lnTo>
                    <a:pt x="142904" y="208327"/>
                  </a:lnTo>
                  <a:lnTo>
                    <a:pt x="143938" y="211304"/>
                  </a:lnTo>
                  <a:lnTo>
                    <a:pt x="147736" y="217257"/>
                  </a:lnTo>
                  <a:lnTo>
                    <a:pt x="148152" y="220234"/>
                  </a:lnTo>
                  <a:lnTo>
                    <a:pt x="147437" y="223210"/>
                  </a:lnTo>
                  <a:lnTo>
                    <a:pt x="143897" y="230376"/>
                  </a:lnTo>
                  <a:lnTo>
                    <a:pt x="140765" y="234002"/>
                  </a:lnTo>
                  <a:lnTo>
                    <a:pt x="135406" y="239673"/>
                  </a:lnTo>
                  <a:lnTo>
                    <a:pt x="120805" y="254335"/>
                  </a:lnTo>
                  <a:lnTo>
                    <a:pt x="118280" y="255866"/>
                  </a:lnTo>
                  <a:lnTo>
                    <a:pt x="115603" y="256887"/>
                  </a:lnTo>
                  <a:lnTo>
                    <a:pt x="112825" y="257568"/>
                  </a:lnTo>
                  <a:lnTo>
                    <a:pt x="109980" y="258022"/>
                  </a:lnTo>
                  <a:lnTo>
                    <a:pt x="107090" y="258324"/>
                  </a:lnTo>
                  <a:lnTo>
                    <a:pt x="104171" y="258526"/>
                  </a:lnTo>
                  <a:lnTo>
                    <a:pt x="101231" y="259652"/>
                  </a:lnTo>
                  <a:lnTo>
                    <a:pt x="98278" y="261395"/>
                  </a:lnTo>
                  <a:lnTo>
                    <a:pt x="95316" y="263550"/>
                  </a:lnTo>
                  <a:lnTo>
                    <a:pt x="92348" y="264986"/>
                  </a:lnTo>
                  <a:lnTo>
                    <a:pt x="89376" y="265944"/>
                  </a:lnTo>
                  <a:lnTo>
                    <a:pt x="86402" y="266582"/>
                  </a:lnTo>
                  <a:lnTo>
                    <a:pt x="83425" y="267008"/>
                  </a:lnTo>
                  <a:lnTo>
                    <a:pt x="80448" y="267292"/>
                  </a:lnTo>
                  <a:lnTo>
                    <a:pt x="77470" y="267480"/>
                  </a:lnTo>
                  <a:lnTo>
                    <a:pt x="71512" y="267691"/>
                  </a:lnTo>
                  <a:lnTo>
                    <a:pt x="55401" y="267849"/>
                  </a:lnTo>
                  <a:lnTo>
                    <a:pt x="26818" y="26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83"/>
            <p:cNvSpPr/>
            <p:nvPr/>
          </p:nvSpPr>
          <p:spPr>
            <a:xfrm>
              <a:off x="3097045" y="5884664"/>
              <a:ext cx="142989" cy="223133"/>
            </a:xfrm>
            <a:custGeom>
              <a:avLst/>
              <a:gdLst/>
              <a:ahLst/>
              <a:cxnLst/>
              <a:rect l="0" t="0" r="0" b="0"/>
              <a:pathLst>
                <a:path w="142989" h="223133">
                  <a:moveTo>
                    <a:pt x="71510" y="8929"/>
                  </a:moveTo>
                  <a:lnTo>
                    <a:pt x="63814" y="1241"/>
                  </a:lnTo>
                  <a:lnTo>
                    <a:pt x="60475" y="551"/>
                  </a:lnTo>
                  <a:lnTo>
                    <a:pt x="54984" y="109"/>
                  </a:lnTo>
                  <a:lnTo>
                    <a:pt x="51584" y="48"/>
                  </a:lnTo>
                  <a:lnTo>
                    <a:pt x="13620" y="0"/>
                  </a:lnTo>
                  <a:lnTo>
                    <a:pt x="12059" y="992"/>
                  </a:lnTo>
                  <a:lnTo>
                    <a:pt x="11018" y="2646"/>
                  </a:lnTo>
                  <a:lnTo>
                    <a:pt x="10324" y="4740"/>
                  </a:lnTo>
                  <a:lnTo>
                    <a:pt x="8868" y="6137"/>
                  </a:lnTo>
                  <a:lnTo>
                    <a:pt x="6904" y="7068"/>
                  </a:lnTo>
                  <a:lnTo>
                    <a:pt x="401" y="8821"/>
                  </a:lnTo>
                  <a:lnTo>
                    <a:pt x="77" y="15045"/>
                  </a:lnTo>
                  <a:lnTo>
                    <a:pt x="13" y="19949"/>
                  </a:lnTo>
                  <a:lnTo>
                    <a:pt x="0" y="25438"/>
                  </a:lnTo>
                  <a:lnTo>
                    <a:pt x="2647" y="28835"/>
                  </a:lnTo>
                  <a:lnTo>
                    <a:pt x="4743" y="31129"/>
                  </a:lnTo>
                  <a:lnTo>
                    <a:pt x="7134" y="32659"/>
                  </a:lnTo>
                  <a:lnTo>
                    <a:pt x="9721" y="33679"/>
                  </a:lnTo>
                  <a:lnTo>
                    <a:pt x="12439" y="34359"/>
                  </a:lnTo>
                  <a:lnTo>
                    <a:pt x="14251" y="35804"/>
                  </a:lnTo>
                  <a:lnTo>
                    <a:pt x="15459" y="37760"/>
                  </a:lnTo>
                  <a:lnTo>
                    <a:pt x="16265" y="40056"/>
                  </a:lnTo>
                  <a:lnTo>
                    <a:pt x="19808" y="45253"/>
                  </a:lnTo>
                  <a:lnTo>
                    <a:pt x="22144" y="48028"/>
                  </a:lnTo>
                  <a:lnTo>
                    <a:pt x="23700" y="50870"/>
                  </a:lnTo>
                  <a:lnTo>
                    <a:pt x="25431" y="56674"/>
                  </a:lnTo>
                  <a:lnTo>
                    <a:pt x="26885" y="58618"/>
                  </a:lnTo>
                  <a:lnTo>
                    <a:pt x="28848" y="59915"/>
                  </a:lnTo>
                  <a:lnTo>
                    <a:pt x="31150" y="60779"/>
                  </a:lnTo>
                  <a:lnTo>
                    <a:pt x="33678" y="62347"/>
                  </a:lnTo>
                  <a:lnTo>
                    <a:pt x="36356" y="64386"/>
                  </a:lnTo>
                  <a:lnTo>
                    <a:pt x="39135" y="66736"/>
                  </a:lnTo>
                  <a:lnTo>
                    <a:pt x="41981" y="69296"/>
                  </a:lnTo>
                  <a:lnTo>
                    <a:pt x="47792" y="74785"/>
                  </a:lnTo>
                  <a:lnTo>
                    <a:pt x="74493" y="101212"/>
                  </a:lnTo>
                  <a:lnTo>
                    <a:pt x="77472" y="103194"/>
                  </a:lnTo>
                  <a:lnTo>
                    <a:pt x="80450" y="104515"/>
                  </a:lnTo>
                  <a:lnTo>
                    <a:pt x="83430" y="105395"/>
                  </a:lnTo>
                  <a:lnTo>
                    <a:pt x="86409" y="106974"/>
                  </a:lnTo>
                  <a:lnTo>
                    <a:pt x="89388" y="109019"/>
                  </a:lnTo>
                  <a:lnTo>
                    <a:pt x="92368" y="111375"/>
                  </a:lnTo>
                  <a:lnTo>
                    <a:pt x="95348" y="113937"/>
                  </a:lnTo>
                  <a:lnTo>
                    <a:pt x="98327" y="116638"/>
                  </a:lnTo>
                  <a:lnTo>
                    <a:pt x="101307" y="119430"/>
                  </a:lnTo>
                  <a:lnTo>
                    <a:pt x="104287" y="123276"/>
                  </a:lnTo>
                  <a:lnTo>
                    <a:pt x="107266" y="127825"/>
                  </a:lnTo>
                  <a:lnTo>
                    <a:pt x="110246" y="132841"/>
                  </a:lnTo>
                  <a:lnTo>
                    <a:pt x="113226" y="136185"/>
                  </a:lnTo>
                  <a:lnTo>
                    <a:pt x="116205" y="138416"/>
                  </a:lnTo>
                  <a:lnTo>
                    <a:pt x="119185" y="139902"/>
                  </a:lnTo>
                  <a:lnTo>
                    <a:pt x="121172" y="141885"/>
                  </a:lnTo>
                  <a:lnTo>
                    <a:pt x="122496" y="144199"/>
                  </a:lnTo>
                  <a:lnTo>
                    <a:pt x="123379" y="146734"/>
                  </a:lnTo>
                  <a:lnTo>
                    <a:pt x="127008" y="152197"/>
                  </a:lnTo>
                  <a:lnTo>
                    <a:pt x="129367" y="155042"/>
                  </a:lnTo>
                  <a:lnTo>
                    <a:pt x="130939" y="157932"/>
                  </a:lnTo>
                  <a:lnTo>
                    <a:pt x="132686" y="163788"/>
                  </a:lnTo>
                  <a:lnTo>
                    <a:pt x="136111" y="169698"/>
                  </a:lnTo>
                  <a:lnTo>
                    <a:pt x="138415" y="172663"/>
                  </a:lnTo>
                  <a:lnTo>
                    <a:pt x="140975" y="178603"/>
                  </a:lnTo>
                  <a:lnTo>
                    <a:pt x="142113" y="184551"/>
                  </a:lnTo>
                  <a:lnTo>
                    <a:pt x="142619" y="190502"/>
                  </a:lnTo>
                  <a:lnTo>
                    <a:pt x="142943" y="196269"/>
                  </a:lnTo>
                  <a:lnTo>
                    <a:pt x="142988" y="200671"/>
                  </a:lnTo>
                  <a:lnTo>
                    <a:pt x="142006" y="202241"/>
                  </a:lnTo>
                  <a:lnTo>
                    <a:pt x="140359" y="203289"/>
                  </a:lnTo>
                  <a:lnTo>
                    <a:pt x="135323" y="204969"/>
                  </a:lnTo>
                  <a:lnTo>
                    <a:pt x="134910" y="206099"/>
                  </a:lnTo>
                  <a:lnTo>
                    <a:pt x="134451" y="210001"/>
                  </a:lnTo>
                  <a:lnTo>
                    <a:pt x="133335" y="211438"/>
                  </a:lnTo>
                  <a:lnTo>
                    <a:pt x="131599" y="212396"/>
                  </a:lnTo>
                  <a:lnTo>
                    <a:pt x="129447" y="213035"/>
                  </a:lnTo>
                  <a:lnTo>
                    <a:pt x="127020" y="213460"/>
                  </a:lnTo>
                  <a:lnTo>
                    <a:pt x="124408" y="213744"/>
                  </a:lnTo>
                  <a:lnTo>
                    <a:pt x="117826" y="214200"/>
                  </a:lnTo>
                  <a:lnTo>
                    <a:pt x="114277" y="216908"/>
                  </a:lnTo>
                  <a:lnTo>
                    <a:pt x="111940" y="219020"/>
                  </a:lnTo>
                  <a:lnTo>
                    <a:pt x="109389" y="220427"/>
                  </a:lnTo>
                  <a:lnTo>
                    <a:pt x="106695" y="221366"/>
                  </a:lnTo>
                  <a:lnTo>
                    <a:pt x="103906" y="221991"/>
                  </a:lnTo>
                  <a:lnTo>
                    <a:pt x="101053" y="222408"/>
                  </a:lnTo>
                  <a:lnTo>
                    <a:pt x="98158" y="222686"/>
                  </a:lnTo>
                  <a:lnTo>
                    <a:pt x="95235" y="222871"/>
                  </a:lnTo>
                  <a:lnTo>
                    <a:pt x="89338" y="223077"/>
                  </a:lnTo>
                  <a:lnTo>
                    <a:pt x="86375" y="223132"/>
                  </a:lnTo>
                  <a:lnTo>
                    <a:pt x="83407" y="222176"/>
                  </a:lnTo>
                  <a:lnTo>
                    <a:pt x="80435" y="220547"/>
                  </a:lnTo>
                  <a:lnTo>
                    <a:pt x="73273" y="215544"/>
                  </a:lnTo>
                  <a:lnTo>
                    <a:pt x="69645" y="214859"/>
                  </a:lnTo>
                  <a:lnTo>
                    <a:pt x="67287" y="214678"/>
                  </a:lnTo>
                  <a:lnTo>
                    <a:pt x="64722" y="214555"/>
                  </a:lnTo>
                  <a:lnTo>
                    <a:pt x="59223" y="214420"/>
                  </a:lnTo>
                  <a:lnTo>
                    <a:pt x="56366" y="213392"/>
                  </a:lnTo>
                  <a:lnTo>
                    <a:pt x="53468" y="211715"/>
                  </a:lnTo>
                  <a:lnTo>
                    <a:pt x="46426" y="206633"/>
                  </a:lnTo>
                  <a:lnTo>
                    <a:pt x="42815" y="205938"/>
                  </a:lnTo>
                  <a:lnTo>
                    <a:pt x="35753" y="20538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84"/>
            <p:cNvSpPr/>
            <p:nvPr/>
          </p:nvSpPr>
          <p:spPr>
            <a:xfrm>
              <a:off x="4116104" y="5322094"/>
              <a:ext cx="44696" cy="321469"/>
            </a:xfrm>
            <a:custGeom>
              <a:avLst/>
              <a:gdLst/>
              <a:ahLst/>
              <a:cxnLst/>
              <a:rect l="0" t="0" r="0" b="0"/>
              <a:pathLst>
                <a:path w="44696" h="321469">
                  <a:moveTo>
                    <a:pt x="0" y="0"/>
                  </a:moveTo>
                  <a:lnTo>
                    <a:pt x="8570" y="0"/>
                  </a:lnTo>
                  <a:lnTo>
                    <a:pt x="8890" y="9713"/>
                  </a:lnTo>
                  <a:lnTo>
                    <a:pt x="8939" y="69858"/>
                  </a:lnTo>
                  <a:lnTo>
                    <a:pt x="9932" y="74353"/>
                  </a:lnTo>
                  <a:lnTo>
                    <a:pt x="11587" y="78341"/>
                  </a:lnTo>
                  <a:lnTo>
                    <a:pt x="13684" y="81993"/>
                  </a:lnTo>
                  <a:lnTo>
                    <a:pt x="15082" y="86412"/>
                  </a:lnTo>
                  <a:lnTo>
                    <a:pt x="16014" y="91342"/>
                  </a:lnTo>
                  <a:lnTo>
                    <a:pt x="16635" y="96614"/>
                  </a:lnTo>
                  <a:lnTo>
                    <a:pt x="17050" y="102112"/>
                  </a:lnTo>
                  <a:lnTo>
                    <a:pt x="17326" y="107762"/>
                  </a:lnTo>
                  <a:lnTo>
                    <a:pt x="17632" y="119332"/>
                  </a:lnTo>
                  <a:lnTo>
                    <a:pt x="17868" y="161957"/>
                  </a:lnTo>
                  <a:lnTo>
                    <a:pt x="18864" y="166510"/>
                  </a:lnTo>
                  <a:lnTo>
                    <a:pt x="20522" y="171530"/>
                  </a:lnTo>
                  <a:lnTo>
                    <a:pt x="22620" y="176861"/>
                  </a:lnTo>
                  <a:lnTo>
                    <a:pt x="24019" y="182400"/>
                  </a:lnTo>
                  <a:lnTo>
                    <a:pt x="24952" y="188076"/>
                  </a:lnTo>
                  <a:lnTo>
                    <a:pt x="25574" y="193845"/>
                  </a:lnTo>
                  <a:lnTo>
                    <a:pt x="25988" y="199675"/>
                  </a:lnTo>
                  <a:lnTo>
                    <a:pt x="26264" y="205546"/>
                  </a:lnTo>
                  <a:lnTo>
                    <a:pt x="26653" y="220645"/>
                  </a:lnTo>
                  <a:lnTo>
                    <a:pt x="26784" y="239375"/>
                  </a:lnTo>
                  <a:lnTo>
                    <a:pt x="27789" y="243919"/>
                  </a:lnTo>
                  <a:lnTo>
                    <a:pt x="29451" y="247940"/>
                  </a:lnTo>
                  <a:lnTo>
                    <a:pt x="31553" y="251614"/>
                  </a:lnTo>
                  <a:lnTo>
                    <a:pt x="32954" y="255055"/>
                  </a:lnTo>
                  <a:lnTo>
                    <a:pt x="33888" y="258341"/>
                  </a:lnTo>
                  <a:lnTo>
                    <a:pt x="35203" y="267707"/>
                  </a:lnTo>
                  <a:lnTo>
                    <a:pt x="35592" y="276765"/>
                  </a:lnTo>
                  <a:lnTo>
                    <a:pt x="35647" y="279760"/>
                  </a:lnTo>
                  <a:lnTo>
                    <a:pt x="36677" y="282749"/>
                  </a:lnTo>
                  <a:lnTo>
                    <a:pt x="38356" y="285734"/>
                  </a:lnTo>
                  <a:lnTo>
                    <a:pt x="40469" y="288716"/>
                  </a:lnTo>
                  <a:lnTo>
                    <a:pt x="41878" y="291696"/>
                  </a:lnTo>
                  <a:lnTo>
                    <a:pt x="42817" y="294674"/>
                  </a:lnTo>
                  <a:lnTo>
                    <a:pt x="44324" y="301844"/>
                  </a:lnTo>
                  <a:lnTo>
                    <a:pt x="44622" y="310389"/>
                  </a:lnTo>
                  <a:lnTo>
                    <a:pt x="44695" y="3214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85"/>
            <p:cNvSpPr/>
            <p:nvPr/>
          </p:nvSpPr>
          <p:spPr>
            <a:xfrm>
              <a:off x="4232312" y="5331143"/>
              <a:ext cx="196662" cy="294561"/>
            </a:xfrm>
            <a:custGeom>
              <a:avLst/>
              <a:gdLst/>
              <a:ahLst/>
              <a:cxnLst/>
              <a:rect l="0" t="0" r="0" b="0"/>
              <a:pathLst>
                <a:path w="196662" h="294561">
                  <a:moveTo>
                    <a:pt x="0" y="26669"/>
                  </a:moveTo>
                  <a:lnTo>
                    <a:pt x="4746" y="26669"/>
                  </a:lnTo>
                  <a:lnTo>
                    <a:pt x="6143" y="25677"/>
                  </a:lnTo>
                  <a:lnTo>
                    <a:pt x="7076" y="24024"/>
                  </a:lnTo>
                  <a:lnTo>
                    <a:pt x="7697" y="21929"/>
                  </a:lnTo>
                  <a:lnTo>
                    <a:pt x="9104" y="20532"/>
                  </a:lnTo>
                  <a:lnTo>
                    <a:pt x="11035" y="19602"/>
                  </a:lnTo>
                  <a:lnTo>
                    <a:pt x="13317" y="18981"/>
                  </a:lnTo>
                  <a:lnTo>
                    <a:pt x="18500" y="15645"/>
                  </a:lnTo>
                  <a:lnTo>
                    <a:pt x="25175" y="10160"/>
                  </a:lnTo>
                  <a:lnTo>
                    <a:pt x="31076" y="4470"/>
                  </a:lnTo>
                  <a:lnTo>
                    <a:pt x="33629" y="2939"/>
                  </a:lnTo>
                  <a:lnTo>
                    <a:pt x="39116" y="1240"/>
                  </a:lnTo>
                  <a:lnTo>
                    <a:pt x="44864" y="484"/>
                  </a:lnTo>
                  <a:lnTo>
                    <a:pt x="51903" y="0"/>
                  </a:lnTo>
                  <a:lnTo>
                    <a:pt x="55513" y="2579"/>
                  </a:lnTo>
                  <a:lnTo>
                    <a:pt x="57867" y="4656"/>
                  </a:lnTo>
                  <a:lnTo>
                    <a:pt x="60429" y="6041"/>
                  </a:lnTo>
                  <a:lnTo>
                    <a:pt x="65925" y="7579"/>
                  </a:lnTo>
                  <a:lnTo>
                    <a:pt x="71678" y="10909"/>
                  </a:lnTo>
                  <a:lnTo>
                    <a:pt x="77546" y="15696"/>
                  </a:lnTo>
                  <a:lnTo>
                    <a:pt x="83465" y="21131"/>
                  </a:lnTo>
                  <a:lnTo>
                    <a:pt x="87635" y="25028"/>
                  </a:lnTo>
                  <a:lnTo>
                    <a:pt x="91260" y="31232"/>
                  </a:lnTo>
                  <a:lnTo>
                    <a:pt x="96181" y="39611"/>
                  </a:lnTo>
                  <a:lnTo>
                    <a:pt x="101680" y="46643"/>
                  </a:lnTo>
                  <a:lnTo>
                    <a:pt x="103543" y="50899"/>
                  </a:lnTo>
                  <a:lnTo>
                    <a:pt x="104785" y="55721"/>
                  </a:lnTo>
                  <a:lnTo>
                    <a:pt x="105614" y="60920"/>
                  </a:lnTo>
                  <a:lnTo>
                    <a:pt x="109183" y="69342"/>
                  </a:lnTo>
                  <a:lnTo>
                    <a:pt x="111525" y="72977"/>
                  </a:lnTo>
                  <a:lnTo>
                    <a:pt x="113086" y="77385"/>
                  </a:lnTo>
                  <a:lnTo>
                    <a:pt x="114127" y="82307"/>
                  </a:lnTo>
                  <a:lnTo>
                    <a:pt x="114821" y="87574"/>
                  </a:lnTo>
                  <a:lnTo>
                    <a:pt x="116277" y="93070"/>
                  </a:lnTo>
                  <a:lnTo>
                    <a:pt x="118241" y="98717"/>
                  </a:lnTo>
                  <a:lnTo>
                    <a:pt x="120543" y="104467"/>
                  </a:lnTo>
                  <a:lnTo>
                    <a:pt x="123102" y="113501"/>
                  </a:lnTo>
                  <a:lnTo>
                    <a:pt x="124239" y="121816"/>
                  </a:lnTo>
                  <a:lnTo>
                    <a:pt x="124542" y="126811"/>
                  </a:lnTo>
                  <a:lnTo>
                    <a:pt x="124879" y="137653"/>
                  </a:lnTo>
                  <a:lnTo>
                    <a:pt x="125124" y="172595"/>
                  </a:lnTo>
                  <a:lnTo>
                    <a:pt x="125147" y="212460"/>
                  </a:lnTo>
                  <a:lnTo>
                    <a:pt x="124154" y="217007"/>
                  </a:lnTo>
                  <a:lnTo>
                    <a:pt x="119004" y="228145"/>
                  </a:lnTo>
                  <a:lnTo>
                    <a:pt x="117452" y="234615"/>
                  </a:lnTo>
                  <a:lnTo>
                    <a:pt x="116762" y="243444"/>
                  </a:lnTo>
                  <a:lnTo>
                    <a:pt x="116577" y="248576"/>
                  </a:lnTo>
                  <a:lnTo>
                    <a:pt x="115462" y="252990"/>
                  </a:lnTo>
                  <a:lnTo>
                    <a:pt x="111572" y="260540"/>
                  </a:lnTo>
                  <a:lnTo>
                    <a:pt x="109183" y="267203"/>
                  </a:lnTo>
                  <a:lnTo>
                    <a:pt x="108545" y="270369"/>
                  </a:lnTo>
                  <a:lnTo>
                    <a:pt x="107127" y="272479"/>
                  </a:lnTo>
                  <a:lnTo>
                    <a:pt x="105188" y="273886"/>
                  </a:lnTo>
                  <a:lnTo>
                    <a:pt x="102902" y="274825"/>
                  </a:lnTo>
                  <a:lnTo>
                    <a:pt x="101379" y="276442"/>
                  </a:lnTo>
                  <a:lnTo>
                    <a:pt x="100362" y="278512"/>
                  </a:lnTo>
                  <a:lnTo>
                    <a:pt x="99685" y="280885"/>
                  </a:lnTo>
                  <a:lnTo>
                    <a:pt x="96285" y="286167"/>
                  </a:lnTo>
                  <a:lnTo>
                    <a:pt x="90753" y="292902"/>
                  </a:lnTo>
                  <a:lnTo>
                    <a:pt x="89306" y="293455"/>
                  </a:lnTo>
                  <a:lnTo>
                    <a:pt x="83517" y="294233"/>
                  </a:lnTo>
                  <a:lnTo>
                    <a:pt x="78409" y="294495"/>
                  </a:lnTo>
                  <a:lnTo>
                    <a:pt x="71917" y="294556"/>
                  </a:lnTo>
                  <a:lnTo>
                    <a:pt x="66887" y="289818"/>
                  </a:lnTo>
                  <a:lnTo>
                    <a:pt x="58207" y="281257"/>
                  </a:lnTo>
                  <a:lnTo>
                    <a:pt x="56683" y="278746"/>
                  </a:lnTo>
                  <a:lnTo>
                    <a:pt x="54237" y="270233"/>
                  </a:lnTo>
                  <a:lnTo>
                    <a:pt x="54036" y="269412"/>
                  </a:lnTo>
                  <a:lnTo>
                    <a:pt x="53670" y="260226"/>
                  </a:lnTo>
                  <a:lnTo>
                    <a:pt x="53636" y="242343"/>
                  </a:lnTo>
                  <a:lnTo>
                    <a:pt x="59779" y="235114"/>
                  </a:lnTo>
                  <a:lnTo>
                    <a:pt x="62465" y="232171"/>
                  </a:lnTo>
                  <a:lnTo>
                    <a:pt x="67287" y="232087"/>
                  </a:lnTo>
                  <a:lnTo>
                    <a:pt x="83845" y="232053"/>
                  </a:lnTo>
                  <a:lnTo>
                    <a:pt x="86687" y="233045"/>
                  </a:lnTo>
                  <a:lnTo>
                    <a:pt x="92494" y="236793"/>
                  </a:lnTo>
                  <a:lnTo>
                    <a:pt x="98385" y="239120"/>
                  </a:lnTo>
                  <a:lnTo>
                    <a:pt x="105515" y="240614"/>
                  </a:lnTo>
                  <a:lnTo>
                    <a:pt x="111496" y="245613"/>
                  </a:lnTo>
                  <a:lnTo>
                    <a:pt x="114060" y="247046"/>
                  </a:lnTo>
                  <a:lnTo>
                    <a:pt x="119558" y="248638"/>
                  </a:lnTo>
                  <a:lnTo>
                    <a:pt x="125312" y="251991"/>
                  </a:lnTo>
                  <a:lnTo>
                    <a:pt x="128237" y="254274"/>
                  </a:lnTo>
                  <a:lnTo>
                    <a:pt x="134136" y="256812"/>
                  </a:lnTo>
                  <a:lnTo>
                    <a:pt x="137099" y="257488"/>
                  </a:lnTo>
                  <a:lnTo>
                    <a:pt x="139075" y="258932"/>
                  </a:lnTo>
                  <a:lnTo>
                    <a:pt x="140392" y="260885"/>
                  </a:lnTo>
                  <a:lnTo>
                    <a:pt x="141271" y="263181"/>
                  </a:lnTo>
                  <a:lnTo>
                    <a:pt x="142849" y="264711"/>
                  </a:lnTo>
                  <a:lnTo>
                    <a:pt x="144894" y="265731"/>
                  </a:lnTo>
                  <a:lnTo>
                    <a:pt x="147252" y="266411"/>
                  </a:lnTo>
                  <a:lnTo>
                    <a:pt x="152519" y="269812"/>
                  </a:lnTo>
                  <a:lnTo>
                    <a:pt x="155314" y="272109"/>
                  </a:lnTo>
                  <a:lnTo>
                    <a:pt x="158171" y="273639"/>
                  </a:lnTo>
                  <a:lnTo>
                    <a:pt x="163994" y="275340"/>
                  </a:lnTo>
                  <a:lnTo>
                    <a:pt x="169893" y="278741"/>
                  </a:lnTo>
                  <a:lnTo>
                    <a:pt x="177027" y="284269"/>
                  </a:lnTo>
                  <a:lnTo>
                    <a:pt x="180651" y="285026"/>
                  </a:lnTo>
                  <a:lnTo>
                    <a:pt x="183008" y="285227"/>
                  </a:lnTo>
                  <a:lnTo>
                    <a:pt x="184580" y="286353"/>
                  </a:lnTo>
                  <a:lnTo>
                    <a:pt x="185628" y="288097"/>
                  </a:lnTo>
                  <a:lnTo>
                    <a:pt x="187308" y="293283"/>
                  </a:lnTo>
                  <a:lnTo>
                    <a:pt x="188440" y="293709"/>
                  </a:lnTo>
                  <a:lnTo>
                    <a:pt x="190187" y="293993"/>
                  </a:lnTo>
                  <a:lnTo>
                    <a:pt x="196661" y="2945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86"/>
            <p:cNvSpPr/>
            <p:nvPr/>
          </p:nvSpPr>
          <p:spPr>
            <a:xfrm>
              <a:off x="4482608" y="5456042"/>
              <a:ext cx="98331" cy="8927"/>
            </a:xfrm>
            <a:custGeom>
              <a:avLst/>
              <a:gdLst/>
              <a:ahLst/>
              <a:cxnLst/>
              <a:rect l="0" t="0" r="0" b="0"/>
              <a:pathLst>
                <a:path w="98331" h="8927">
                  <a:moveTo>
                    <a:pt x="0" y="8926"/>
                  </a:moveTo>
                  <a:lnTo>
                    <a:pt x="4746" y="4187"/>
                  </a:lnTo>
                  <a:lnTo>
                    <a:pt x="7137" y="2790"/>
                  </a:lnTo>
                  <a:lnTo>
                    <a:pt x="9724" y="1859"/>
                  </a:lnTo>
                  <a:lnTo>
                    <a:pt x="12442" y="1238"/>
                  </a:lnTo>
                  <a:lnTo>
                    <a:pt x="15248" y="824"/>
                  </a:lnTo>
                  <a:lnTo>
                    <a:pt x="18111" y="548"/>
                  </a:lnTo>
                  <a:lnTo>
                    <a:pt x="21013" y="365"/>
                  </a:lnTo>
                  <a:lnTo>
                    <a:pt x="26886" y="160"/>
                  </a:lnTo>
                  <a:lnTo>
                    <a:pt x="38425" y="45"/>
                  </a:lnTo>
                  <a:lnTo>
                    <a:pt x="65186" y="0"/>
                  </a:lnTo>
                  <a:lnTo>
                    <a:pt x="70275" y="991"/>
                  </a:lnTo>
                  <a:lnTo>
                    <a:pt x="76647" y="2644"/>
                  </a:lnTo>
                  <a:lnTo>
                    <a:pt x="98330" y="89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87"/>
            <p:cNvSpPr/>
            <p:nvPr/>
          </p:nvSpPr>
          <p:spPr>
            <a:xfrm>
              <a:off x="4536243" y="5527476"/>
              <a:ext cx="80453" cy="26791"/>
            </a:xfrm>
            <a:custGeom>
              <a:avLst/>
              <a:gdLst/>
              <a:ahLst/>
              <a:cxnLst/>
              <a:rect l="0" t="0" r="0" b="0"/>
              <a:pathLst>
                <a:path w="80453" h="26791">
                  <a:moveTo>
                    <a:pt x="0" y="0"/>
                  </a:moveTo>
                  <a:lnTo>
                    <a:pt x="0" y="4741"/>
                  </a:lnTo>
                  <a:lnTo>
                    <a:pt x="993" y="6138"/>
                  </a:lnTo>
                  <a:lnTo>
                    <a:pt x="2648" y="7069"/>
                  </a:lnTo>
                  <a:lnTo>
                    <a:pt x="4745" y="7690"/>
                  </a:lnTo>
                  <a:lnTo>
                    <a:pt x="7137" y="9095"/>
                  </a:lnTo>
                  <a:lnTo>
                    <a:pt x="9724" y="11025"/>
                  </a:lnTo>
                  <a:lnTo>
                    <a:pt x="12442" y="13303"/>
                  </a:lnTo>
                  <a:lnTo>
                    <a:pt x="15247" y="14822"/>
                  </a:lnTo>
                  <a:lnTo>
                    <a:pt x="18111" y="15834"/>
                  </a:lnTo>
                  <a:lnTo>
                    <a:pt x="21013" y="16510"/>
                  </a:lnTo>
                  <a:lnTo>
                    <a:pt x="23941" y="16960"/>
                  </a:lnTo>
                  <a:lnTo>
                    <a:pt x="26886" y="17259"/>
                  </a:lnTo>
                  <a:lnTo>
                    <a:pt x="29843" y="17460"/>
                  </a:lnTo>
                  <a:lnTo>
                    <a:pt x="32808" y="17593"/>
                  </a:lnTo>
                  <a:lnTo>
                    <a:pt x="38750" y="17742"/>
                  </a:lnTo>
                  <a:lnTo>
                    <a:pt x="41725" y="18773"/>
                  </a:lnTo>
                  <a:lnTo>
                    <a:pt x="44702" y="20453"/>
                  </a:lnTo>
                  <a:lnTo>
                    <a:pt x="47679" y="22565"/>
                  </a:lnTo>
                  <a:lnTo>
                    <a:pt x="51651" y="23973"/>
                  </a:lnTo>
                  <a:lnTo>
                    <a:pt x="56285" y="24912"/>
                  </a:lnTo>
                  <a:lnTo>
                    <a:pt x="61361" y="25538"/>
                  </a:lnTo>
                  <a:lnTo>
                    <a:pt x="65739" y="25955"/>
                  </a:lnTo>
                  <a:lnTo>
                    <a:pt x="69650" y="26234"/>
                  </a:lnTo>
                  <a:lnTo>
                    <a:pt x="80452" y="2679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88"/>
            <p:cNvSpPr/>
            <p:nvPr/>
          </p:nvSpPr>
          <p:spPr>
            <a:xfrm>
              <a:off x="4723965" y="5348992"/>
              <a:ext cx="160906" cy="312431"/>
            </a:xfrm>
            <a:custGeom>
              <a:avLst/>
              <a:gdLst/>
              <a:ahLst/>
              <a:cxnLst/>
              <a:rect l="0" t="0" r="0" b="0"/>
              <a:pathLst>
                <a:path w="160906" h="312431">
                  <a:moveTo>
                    <a:pt x="0" y="17750"/>
                  </a:moveTo>
                  <a:lnTo>
                    <a:pt x="0" y="13010"/>
                  </a:lnTo>
                  <a:lnTo>
                    <a:pt x="993" y="11612"/>
                  </a:lnTo>
                  <a:lnTo>
                    <a:pt x="2648" y="10682"/>
                  </a:lnTo>
                  <a:lnTo>
                    <a:pt x="7137" y="9647"/>
                  </a:lnTo>
                  <a:lnTo>
                    <a:pt x="9724" y="9372"/>
                  </a:lnTo>
                  <a:lnTo>
                    <a:pt x="16267" y="8929"/>
                  </a:lnTo>
                  <a:lnTo>
                    <a:pt x="19811" y="6223"/>
                  </a:lnTo>
                  <a:lnTo>
                    <a:pt x="22147" y="4112"/>
                  </a:lnTo>
                  <a:lnTo>
                    <a:pt x="24697" y="2705"/>
                  </a:lnTo>
                  <a:lnTo>
                    <a:pt x="27390" y="1767"/>
                  </a:lnTo>
                  <a:lnTo>
                    <a:pt x="30179" y="1141"/>
                  </a:lnTo>
                  <a:lnTo>
                    <a:pt x="33031" y="724"/>
                  </a:lnTo>
                  <a:lnTo>
                    <a:pt x="35926" y="446"/>
                  </a:lnTo>
                  <a:lnTo>
                    <a:pt x="38850" y="261"/>
                  </a:lnTo>
                  <a:lnTo>
                    <a:pt x="44746" y="55"/>
                  </a:lnTo>
                  <a:lnTo>
                    <a:pt x="47709" y="0"/>
                  </a:lnTo>
                  <a:lnTo>
                    <a:pt x="50678" y="956"/>
                  </a:lnTo>
                  <a:lnTo>
                    <a:pt x="53650" y="2585"/>
                  </a:lnTo>
                  <a:lnTo>
                    <a:pt x="56624" y="4663"/>
                  </a:lnTo>
                  <a:lnTo>
                    <a:pt x="60594" y="6049"/>
                  </a:lnTo>
                  <a:lnTo>
                    <a:pt x="65227" y="6973"/>
                  </a:lnTo>
                  <a:lnTo>
                    <a:pt x="70302" y="7588"/>
                  </a:lnTo>
                  <a:lnTo>
                    <a:pt x="74678" y="8991"/>
                  </a:lnTo>
                  <a:lnTo>
                    <a:pt x="78590" y="10919"/>
                  </a:lnTo>
                  <a:lnTo>
                    <a:pt x="82190" y="13195"/>
                  </a:lnTo>
                  <a:lnTo>
                    <a:pt x="85584" y="15706"/>
                  </a:lnTo>
                  <a:lnTo>
                    <a:pt x="88839" y="18372"/>
                  </a:lnTo>
                  <a:lnTo>
                    <a:pt x="92003" y="21141"/>
                  </a:lnTo>
                  <a:lnTo>
                    <a:pt x="95105" y="23979"/>
                  </a:lnTo>
                  <a:lnTo>
                    <a:pt x="101201" y="29779"/>
                  </a:lnTo>
                  <a:lnTo>
                    <a:pt x="103224" y="32715"/>
                  </a:lnTo>
                  <a:lnTo>
                    <a:pt x="107064" y="41587"/>
                  </a:lnTo>
                  <a:lnTo>
                    <a:pt x="111482" y="47526"/>
                  </a:lnTo>
                  <a:lnTo>
                    <a:pt x="113058" y="50499"/>
                  </a:lnTo>
                  <a:lnTo>
                    <a:pt x="114808" y="56448"/>
                  </a:lnTo>
                  <a:lnTo>
                    <a:pt x="115794" y="65376"/>
                  </a:lnTo>
                  <a:lnTo>
                    <a:pt x="118673" y="73974"/>
                  </a:lnTo>
                  <a:lnTo>
                    <a:pt x="120831" y="79045"/>
                  </a:lnTo>
                  <a:lnTo>
                    <a:pt x="122270" y="84410"/>
                  </a:lnTo>
                  <a:lnTo>
                    <a:pt x="123230" y="89971"/>
                  </a:lnTo>
                  <a:lnTo>
                    <a:pt x="123869" y="95663"/>
                  </a:lnTo>
                  <a:lnTo>
                    <a:pt x="123302" y="100450"/>
                  </a:lnTo>
                  <a:lnTo>
                    <a:pt x="121931" y="104633"/>
                  </a:lnTo>
                  <a:lnTo>
                    <a:pt x="120024" y="108414"/>
                  </a:lnTo>
                  <a:lnTo>
                    <a:pt x="118752" y="113911"/>
                  </a:lnTo>
                  <a:lnTo>
                    <a:pt x="117904" y="120553"/>
                  </a:lnTo>
                  <a:lnTo>
                    <a:pt x="116962" y="133886"/>
                  </a:lnTo>
                  <a:lnTo>
                    <a:pt x="116544" y="143118"/>
                  </a:lnTo>
                  <a:lnTo>
                    <a:pt x="116308" y="158634"/>
                  </a:lnTo>
                  <a:lnTo>
                    <a:pt x="115282" y="164259"/>
                  </a:lnTo>
                  <a:lnTo>
                    <a:pt x="113605" y="169993"/>
                  </a:lnTo>
                  <a:lnTo>
                    <a:pt x="111492" y="175800"/>
                  </a:lnTo>
                  <a:lnTo>
                    <a:pt x="109146" y="184898"/>
                  </a:lnTo>
                  <a:lnTo>
                    <a:pt x="107110" y="193241"/>
                  </a:lnTo>
                  <a:lnTo>
                    <a:pt x="105177" y="198244"/>
                  </a:lnTo>
                  <a:lnTo>
                    <a:pt x="102895" y="203564"/>
                  </a:lnTo>
                  <a:lnTo>
                    <a:pt x="100380" y="208103"/>
                  </a:lnTo>
                  <a:lnTo>
                    <a:pt x="97710" y="212120"/>
                  </a:lnTo>
                  <a:lnTo>
                    <a:pt x="94937" y="215791"/>
                  </a:lnTo>
                  <a:lnTo>
                    <a:pt x="93089" y="220223"/>
                  </a:lnTo>
                  <a:lnTo>
                    <a:pt x="91856" y="225162"/>
                  </a:lnTo>
                  <a:lnTo>
                    <a:pt x="91034" y="230438"/>
                  </a:lnTo>
                  <a:lnTo>
                    <a:pt x="87473" y="238948"/>
                  </a:lnTo>
                  <a:lnTo>
                    <a:pt x="82579" y="247029"/>
                  </a:lnTo>
                  <a:lnTo>
                    <a:pt x="77093" y="257235"/>
                  </a:lnTo>
                  <a:lnTo>
                    <a:pt x="73993" y="265740"/>
                  </a:lnTo>
                  <a:lnTo>
                    <a:pt x="73167" y="269397"/>
                  </a:lnTo>
                  <a:lnTo>
                    <a:pt x="69599" y="276106"/>
                  </a:lnTo>
                  <a:lnTo>
                    <a:pt x="63962" y="283757"/>
                  </a:lnTo>
                  <a:lnTo>
                    <a:pt x="60542" y="287450"/>
                  </a:lnTo>
                  <a:lnTo>
                    <a:pt x="58239" y="289823"/>
                  </a:lnTo>
                  <a:lnTo>
                    <a:pt x="56704" y="292398"/>
                  </a:lnTo>
                  <a:lnTo>
                    <a:pt x="54999" y="297904"/>
                  </a:lnTo>
                  <a:lnTo>
                    <a:pt x="53551" y="299769"/>
                  </a:lnTo>
                  <a:lnTo>
                    <a:pt x="51592" y="301013"/>
                  </a:lnTo>
                  <a:lnTo>
                    <a:pt x="46058" y="303009"/>
                  </a:lnTo>
                  <a:lnTo>
                    <a:pt x="42652" y="303282"/>
                  </a:lnTo>
                  <a:lnTo>
                    <a:pt x="36160" y="303487"/>
                  </a:lnTo>
                  <a:lnTo>
                    <a:pt x="28096" y="303499"/>
                  </a:lnTo>
                  <a:lnTo>
                    <a:pt x="27670" y="302507"/>
                  </a:lnTo>
                  <a:lnTo>
                    <a:pt x="26892" y="294406"/>
                  </a:lnTo>
                  <a:lnTo>
                    <a:pt x="26818" y="272456"/>
                  </a:lnTo>
                  <a:lnTo>
                    <a:pt x="27812" y="269906"/>
                  </a:lnTo>
                  <a:lnTo>
                    <a:pt x="31563" y="264426"/>
                  </a:lnTo>
                  <a:lnTo>
                    <a:pt x="34514" y="260503"/>
                  </a:lnTo>
                  <a:lnTo>
                    <a:pt x="35204" y="256940"/>
                  </a:lnTo>
                  <a:lnTo>
                    <a:pt x="35388" y="254600"/>
                  </a:lnTo>
                  <a:lnTo>
                    <a:pt x="36504" y="252049"/>
                  </a:lnTo>
                  <a:lnTo>
                    <a:pt x="40393" y="246568"/>
                  </a:lnTo>
                  <a:lnTo>
                    <a:pt x="43421" y="242644"/>
                  </a:lnTo>
                  <a:lnTo>
                    <a:pt x="44839" y="242094"/>
                  </a:lnTo>
                  <a:lnTo>
                    <a:pt x="49063" y="241481"/>
                  </a:lnTo>
                  <a:lnTo>
                    <a:pt x="50587" y="240326"/>
                  </a:lnTo>
                  <a:lnTo>
                    <a:pt x="51603" y="238565"/>
                  </a:lnTo>
                  <a:lnTo>
                    <a:pt x="52281" y="236397"/>
                  </a:lnTo>
                  <a:lnTo>
                    <a:pt x="53725" y="234952"/>
                  </a:lnTo>
                  <a:lnTo>
                    <a:pt x="55681" y="233989"/>
                  </a:lnTo>
                  <a:lnTo>
                    <a:pt x="61213" y="232443"/>
                  </a:lnTo>
                  <a:lnTo>
                    <a:pt x="64618" y="232232"/>
                  </a:lnTo>
                  <a:lnTo>
                    <a:pt x="71109" y="232072"/>
                  </a:lnTo>
                  <a:lnTo>
                    <a:pt x="87771" y="232063"/>
                  </a:lnTo>
                  <a:lnTo>
                    <a:pt x="91319" y="234709"/>
                  </a:lnTo>
                  <a:lnTo>
                    <a:pt x="96946" y="239751"/>
                  </a:lnTo>
                  <a:lnTo>
                    <a:pt x="105906" y="248572"/>
                  </a:lnTo>
                  <a:lnTo>
                    <a:pt x="106360" y="250014"/>
                  </a:lnTo>
                  <a:lnTo>
                    <a:pt x="106865" y="254262"/>
                  </a:lnTo>
                  <a:lnTo>
                    <a:pt x="107994" y="255793"/>
                  </a:lnTo>
                  <a:lnTo>
                    <a:pt x="109739" y="256812"/>
                  </a:lnTo>
                  <a:lnTo>
                    <a:pt x="111895" y="257492"/>
                  </a:lnTo>
                  <a:lnTo>
                    <a:pt x="114326" y="258937"/>
                  </a:lnTo>
                  <a:lnTo>
                    <a:pt x="116940" y="260893"/>
                  </a:lnTo>
                  <a:lnTo>
                    <a:pt x="119676" y="263190"/>
                  </a:lnTo>
                  <a:lnTo>
                    <a:pt x="121500" y="265712"/>
                  </a:lnTo>
                  <a:lnTo>
                    <a:pt x="124667" y="275067"/>
                  </a:lnTo>
                  <a:lnTo>
                    <a:pt x="127583" y="278626"/>
                  </a:lnTo>
                  <a:lnTo>
                    <a:pt x="132802" y="284256"/>
                  </a:lnTo>
                  <a:lnTo>
                    <a:pt x="138452" y="289970"/>
                  </a:lnTo>
                  <a:lnTo>
                    <a:pt x="139977" y="292496"/>
                  </a:lnTo>
                  <a:lnTo>
                    <a:pt x="141671" y="297948"/>
                  </a:lnTo>
                  <a:lnTo>
                    <a:pt x="143115" y="299798"/>
                  </a:lnTo>
                  <a:lnTo>
                    <a:pt x="145072" y="301032"/>
                  </a:lnTo>
                  <a:lnTo>
                    <a:pt x="150604" y="303013"/>
                  </a:lnTo>
                  <a:lnTo>
                    <a:pt x="154009" y="303284"/>
                  </a:lnTo>
                  <a:lnTo>
                    <a:pt x="156308" y="303356"/>
                  </a:lnTo>
                  <a:lnTo>
                    <a:pt x="157840" y="304396"/>
                  </a:lnTo>
                  <a:lnTo>
                    <a:pt x="158861" y="306082"/>
                  </a:lnTo>
                  <a:lnTo>
                    <a:pt x="160905" y="3124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89"/>
            <p:cNvSpPr/>
            <p:nvPr/>
          </p:nvSpPr>
          <p:spPr>
            <a:xfrm>
              <a:off x="4929575" y="5438550"/>
              <a:ext cx="123773" cy="222873"/>
            </a:xfrm>
            <a:custGeom>
              <a:avLst/>
              <a:gdLst/>
              <a:ahLst/>
              <a:cxnLst/>
              <a:rect l="0" t="0" r="0" b="0"/>
              <a:pathLst>
                <a:path w="123773" h="222873">
                  <a:moveTo>
                    <a:pt x="62564" y="26418"/>
                  </a:moveTo>
                  <a:lnTo>
                    <a:pt x="53993" y="17857"/>
                  </a:lnTo>
                  <a:lnTo>
                    <a:pt x="53734" y="12857"/>
                  </a:lnTo>
                  <a:lnTo>
                    <a:pt x="52704" y="11424"/>
                  </a:lnTo>
                  <a:lnTo>
                    <a:pt x="51025" y="10470"/>
                  </a:lnTo>
                  <a:lnTo>
                    <a:pt x="45938" y="8936"/>
                  </a:lnTo>
                  <a:lnTo>
                    <a:pt x="42593" y="8727"/>
                  </a:lnTo>
                  <a:lnTo>
                    <a:pt x="40311" y="8671"/>
                  </a:lnTo>
                  <a:lnTo>
                    <a:pt x="38790" y="7641"/>
                  </a:lnTo>
                  <a:lnTo>
                    <a:pt x="37775" y="5963"/>
                  </a:lnTo>
                  <a:lnTo>
                    <a:pt x="37099" y="3852"/>
                  </a:lnTo>
                  <a:lnTo>
                    <a:pt x="35655" y="2445"/>
                  </a:lnTo>
                  <a:lnTo>
                    <a:pt x="33699" y="1506"/>
                  </a:lnTo>
                  <a:lnTo>
                    <a:pt x="28169" y="0"/>
                  </a:lnTo>
                  <a:lnTo>
                    <a:pt x="24764" y="2439"/>
                  </a:lnTo>
                  <a:lnTo>
                    <a:pt x="19231" y="7350"/>
                  </a:lnTo>
                  <a:lnTo>
                    <a:pt x="15825" y="8022"/>
                  </a:lnTo>
                  <a:lnTo>
                    <a:pt x="9333" y="8528"/>
                  </a:lnTo>
                  <a:lnTo>
                    <a:pt x="6460" y="11191"/>
                  </a:lnTo>
                  <a:lnTo>
                    <a:pt x="369" y="17120"/>
                  </a:lnTo>
                  <a:lnTo>
                    <a:pt x="65" y="23553"/>
                  </a:lnTo>
                  <a:lnTo>
                    <a:pt x="5" y="28498"/>
                  </a:lnTo>
                  <a:lnTo>
                    <a:pt x="0" y="30782"/>
                  </a:lnTo>
                  <a:lnTo>
                    <a:pt x="991" y="32304"/>
                  </a:lnTo>
                  <a:lnTo>
                    <a:pt x="2644" y="33319"/>
                  </a:lnTo>
                  <a:lnTo>
                    <a:pt x="4738" y="33996"/>
                  </a:lnTo>
                  <a:lnTo>
                    <a:pt x="6136" y="35439"/>
                  </a:lnTo>
                  <a:lnTo>
                    <a:pt x="7067" y="37393"/>
                  </a:lnTo>
                  <a:lnTo>
                    <a:pt x="8102" y="42210"/>
                  </a:lnTo>
                  <a:lnTo>
                    <a:pt x="8561" y="47658"/>
                  </a:lnTo>
                  <a:lnTo>
                    <a:pt x="9677" y="49508"/>
                  </a:lnTo>
                  <a:lnTo>
                    <a:pt x="11415" y="50742"/>
                  </a:lnTo>
                  <a:lnTo>
                    <a:pt x="13566" y="51563"/>
                  </a:lnTo>
                  <a:lnTo>
                    <a:pt x="15000" y="53103"/>
                  </a:lnTo>
                  <a:lnTo>
                    <a:pt x="15956" y="55123"/>
                  </a:lnTo>
                  <a:lnTo>
                    <a:pt x="16594" y="57461"/>
                  </a:lnTo>
                  <a:lnTo>
                    <a:pt x="19951" y="62705"/>
                  </a:lnTo>
                  <a:lnTo>
                    <a:pt x="22236" y="65492"/>
                  </a:lnTo>
                  <a:lnTo>
                    <a:pt x="24753" y="67351"/>
                  </a:lnTo>
                  <a:lnTo>
                    <a:pt x="27425" y="68590"/>
                  </a:lnTo>
                  <a:lnTo>
                    <a:pt x="30199" y="69415"/>
                  </a:lnTo>
                  <a:lnTo>
                    <a:pt x="33041" y="70958"/>
                  </a:lnTo>
                  <a:lnTo>
                    <a:pt x="35930" y="72979"/>
                  </a:lnTo>
                  <a:lnTo>
                    <a:pt x="38849" y="75318"/>
                  </a:lnTo>
                  <a:lnTo>
                    <a:pt x="41787" y="76878"/>
                  </a:lnTo>
                  <a:lnTo>
                    <a:pt x="44741" y="77917"/>
                  </a:lnTo>
                  <a:lnTo>
                    <a:pt x="47702" y="78611"/>
                  </a:lnTo>
                  <a:lnTo>
                    <a:pt x="50669" y="80065"/>
                  </a:lnTo>
                  <a:lnTo>
                    <a:pt x="53640" y="82026"/>
                  </a:lnTo>
                  <a:lnTo>
                    <a:pt x="56615" y="84327"/>
                  </a:lnTo>
                  <a:lnTo>
                    <a:pt x="59592" y="86852"/>
                  </a:lnTo>
                  <a:lnTo>
                    <a:pt x="62569" y="89528"/>
                  </a:lnTo>
                  <a:lnTo>
                    <a:pt x="65547" y="92304"/>
                  </a:lnTo>
                  <a:lnTo>
                    <a:pt x="67532" y="95147"/>
                  </a:lnTo>
                  <a:lnTo>
                    <a:pt x="69739" y="100951"/>
                  </a:lnTo>
                  <a:lnTo>
                    <a:pt x="73368" y="106839"/>
                  </a:lnTo>
                  <a:lnTo>
                    <a:pt x="75726" y="109798"/>
                  </a:lnTo>
                  <a:lnTo>
                    <a:pt x="78291" y="112763"/>
                  </a:lnTo>
                  <a:lnTo>
                    <a:pt x="80994" y="115731"/>
                  </a:lnTo>
                  <a:lnTo>
                    <a:pt x="86647" y="121675"/>
                  </a:lnTo>
                  <a:lnTo>
                    <a:pt x="92470" y="127625"/>
                  </a:lnTo>
                  <a:lnTo>
                    <a:pt x="95414" y="129608"/>
                  </a:lnTo>
                  <a:lnTo>
                    <a:pt x="98369" y="130930"/>
                  </a:lnTo>
                  <a:lnTo>
                    <a:pt x="101333" y="131812"/>
                  </a:lnTo>
                  <a:lnTo>
                    <a:pt x="103308" y="133392"/>
                  </a:lnTo>
                  <a:lnTo>
                    <a:pt x="104626" y="135438"/>
                  </a:lnTo>
                  <a:lnTo>
                    <a:pt x="105503" y="137793"/>
                  </a:lnTo>
                  <a:lnTo>
                    <a:pt x="109128" y="143056"/>
                  </a:lnTo>
                  <a:lnTo>
                    <a:pt x="111485" y="145849"/>
                  </a:lnTo>
                  <a:lnTo>
                    <a:pt x="113056" y="148703"/>
                  </a:lnTo>
                  <a:lnTo>
                    <a:pt x="114802" y="154520"/>
                  </a:lnTo>
                  <a:lnTo>
                    <a:pt x="118226" y="160412"/>
                  </a:lnTo>
                  <a:lnTo>
                    <a:pt x="120531" y="163373"/>
                  </a:lnTo>
                  <a:lnTo>
                    <a:pt x="123090" y="169308"/>
                  </a:lnTo>
                  <a:lnTo>
                    <a:pt x="123772" y="172280"/>
                  </a:lnTo>
                  <a:lnTo>
                    <a:pt x="123234" y="175253"/>
                  </a:lnTo>
                  <a:lnTo>
                    <a:pt x="119988" y="181203"/>
                  </a:lnTo>
                  <a:lnTo>
                    <a:pt x="117321" y="185390"/>
                  </a:lnTo>
                  <a:lnTo>
                    <a:pt x="116698" y="189016"/>
                  </a:lnTo>
                  <a:lnTo>
                    <a:pt x="116532" y="191371"/>
                  </a:lnTo>
                  <a:lnTo>
                    <a:pt x="115427" y="192942"/>
                  </a:lnTo>
                  <a:lnTo>
                    <a:pt x="113698" y="193989"/>
                  </a:lnTo>
                  <a:lnTo>
                    <a:pt x="111552" y="194687"/>
                  </a:lnTo>
                  <a:lnTo>
                    <a:pt x="110121" y="196144"/>
                  </a:lnTo>
                  <a:lnTo>
                    <a:pt x="109168" y="198108"/>
                  </a:lnTo>
                  <a:lnTo>
                    <a:pt x="108532" y="200410"/>
                  </a:lnTo>
                  <a:lnTo>
                    <a:pt x="107115" y="201944"/>
                  </a:lnTo>
                  <a:lnTo>
                    <a:pt x="105176" y="202966"/>
                  </a:lnTo>
                  <a:lnTo>
                    <a:pt x="99674" y="204609"/>
                  </a:lnTo>
                  <a:lnTo>
                    <a:pt x="96274" y="207479"/>
                  </a:lnTo>
                  <a:lnTo>
                    <a:pt x="93976" y="209633"/>
                  </a:lnTo>
                  <a:lnTo>
                    <a:pt x="91451" y="211069"/>
                  </a:lnTo>
                  <a:lnTo>
                    <a:pt x="88775" y="212027"/>
                  </a:lnTo>
                  <a:lnTo>
                    <a:pt x="82088" y="213564"/>
                  </a:lnTo>
                  <a:lnTo>
                    <a:pt x="78525" y="213774"/>
                  </a:lnTo>
                  <a:lnTo>
                    <a:pt x="73631" y="213868"/>
                  </a:lnTo>
                  <a:lnTo>
                    <a:pt x="49393" y="213941"/>
                  </a:lnTo>
                  <a:lnTo>
                    <a:pt x="46830" y="214933"/>
                  </a:lnTo>
                  <a:lnTo>
                    <a:pt x="44129" y="216587"/>
                  </a:lnTo>
                  <a:lnTo>
                    <a:pt x="35747" y="2228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90"/>
            <p:cNvSpPr/>
            <p:nvPr/>
          </p:nvSpPr>
          <p:spPr>
            <a:xfrm>
              <a:off x="4804417" y="5670351"/>
              <a:ext cx="286053" cy="8931"/>
            </a:xfrm>
            <a:custGeom>
              <a:avLst/>
              <a:gdLst/>
              <a:ahLst/>
              <a:cxnLst/>
              <a:rect l="0" t="0" r="0" b="0"/>
              <a:pathLst>
                <a:path w="286053" h="8931">
                  <a:moveTo>
                    <a:pt x="0" y="8930"/>
                  </a:moveTo>
                  <a:lnTo>
                    <a:pt x="244224" y="8930"/>
                  </a:lnTo>
                  <a:lnTo>
                    <a:pt x="247241" y="7938"/>
                  </a:lnTo>
                  <a:lnTo>
                    <a:pt x="250245" y="6285"/>
                  </a:lnTo>
                  <a:lnTo>
                    <a:pt x="257459" y="1241"/>
                  </a:lnTo>
                  <a:lnTo>
                    <a:pt x="259044" y="828"/>
                  </a:lnTo>
                  <a:lnTo>
                    <a:pt x="261094" y="552"/>
                  </a:lnTo>
                  <a:lnTo>
                    <a:pt x="266776" y="109"/>
                  </a:lnTo>
                  <a:lnTo>
                    <a:pt x="28605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191"/>
            <p:cNvSpPr/>
            <p:nvPr/>
          </p:nvSpPr>
          <p:spPr>
            <a:xfrm>
              <a:off x="4938507" y="5750719"/>
              <a:ext cx="160903" cy="214313"/>
            </a:xfrm>
            <a:custGeom>
              <a:avLst/>
              <a:gdLst/>
              <a:ahLst/>
              <a:cxnLst/>
              <a:rect l="0" t="0" r="0" b="0"/>
              <a:pathLst>
                <a:path w="160903" h="214313">
                  <a:moveTo>
                    <a:pt x="8936" y="0"/>
                  </a:moveTo>
                  <a:lnTo>
                    <a:pt x="8936" y="13302"/>
                  </a:lnTo>
                  <a:lnTo>
                    <a:pt x="7943" y="15813"/>
                  </a:lnTo>
                  <a:lnTo>
                    <a:pt x="4191" y="21249"/>
                  </a:lnTo>
                  <a:lnTo>
                    <a:pt x="1240" y="25147"/>
                  </a:lnTo>
                  <a:lnTo>
                    <a:pt x="549" y="28705"/>
                  </a:lnTo>
                  <a:lnTo>
                    <a:pt x="7" y="35597"/>
                  </a:lnTo>
                  <a:lnTo>
                    <a:pt x="0" y="40423"/>
                  </a:lnTo>
                  <a:lnTo>
                    <a:pt x="993" y="41831"/>
                  </a:lnTo>
                  <a:lnTo>
                    <a:pt x="2647" y="42770"/>
                  </a:lnTo>
                  <a:lnTo>
                    <a:pt x="8827" y="44616"/>
                  </a:lnTo>
                  <a:lnTo>
                    <a:pt x="13649" y="39898"/>
                  </a:lnTo>
                  <a:lnTo>
                    <a:pt x="22511" y="31087"/>
                  </a:lnTo>
                  <a:lnTo>
                    <a:pt x="24939" y="29654"/>
                  </a:lnTo>
                  <a:lnTo>
                    <a:pt x="27550" y="28699"/>
                  </a:lnTo>
                  <a:lnTo>
                    <a:pt x="30285" y="28063"/>
                  </a:lnTo>
                  <a:lnTo>
                    <a:pt x="32108" y="26645"/>
                  </a:lnTo>
                  <a:lnTo>
                    <a:pt x="33323" y="24709"/>
                  </a:lnTo>
                  <a:lnTo>
                    <a:pt x="34134" y="22426"/>
                  </a:lnTo>
                  <a:lnTo>
                    <a:pt x="35666" y="20903"/>
                  </a:lnTo>
                  <a:lnTo>
                    <a:pt x="37682" y="19889"/>
                  </a:lnTo>
                  <a:lnTo>
                    <a:pt x="40019" y="19212"/>
                  </a:lnTo>
                  <a:lnTo>
                    <a:pt x="41577" y="17768"/>
                  </a:lnTo>
                  <a:lnTo>
                    <a:pt x="42616" y="15815"/>
                  </a:lnTo>
                  <a:lnTo>
                    <a:pt x="43308" y="13519"/>
                  </a:lnTo>
                  <a:lnTo>
                    <a:pt x="44763" y="11990"/>
                  </a:lnTo>
                  <a:lnTo>
                    <a:pt x="46726" y="10970"/>
                  </a:lnTo>
                  <a:lnTo>
                    <a:pt x="51556" y="9836"/>
                  </a:lnTo>
                  <a:lnTo>
                    <a:pt x="54235" y="9534"/>
                  </a:lnTo>
                  <a:lnTo>
                    <a:pt x="60925" y="9049"/>
                  </a:lnTo>
                  <a:lnTo>
                    <a:pt x="64488" y="6337"/>
                  </a:lnTo>
                  <a:lnTo>
                    <a:pt x="66828" y="4224"/>
                  </a:lnTo>
                  <a:lnTo>
                    <a:pt x="69383" y="2816"/>
                  </a:lnTo>
                  <a:lnTo>
                    <a:pt x="72079" y="1877"/>
                  </a:lnTo>
                  <a:lnTo>
                    <a:pt x="78796" y="371"/>
                  </a:lnTo>
                  <a:lnTo>
                    <a:pt x="82364" y="164"/>
                  </a:lnTo>
                  <a:lnTo>
                    <a:pt x="84705" y="109"/>
                  </a:lnTo>
                  <a:lnTo>
                    <a:pt x="87260" y="1065"/>
                  </a:lnTo>
                  <a:lnTo>
                    <a:pt x="89955" y="2694"/>
                  </a:lnTo>
                  <a:lnTo>
                    <a:pt x="96674" y="7698"/>
                  </a:lnTo>
                  <a:lnTo>
                    <a:pt x="100242" y="8382"/>
                  </a:lnTo>
                  <a:lnTo>
                    <a:pt x="102583" y="8564"/>
                  </a:lnTo>
                  <a:lnTo>
                    <a:pt x="104145" y="9678"/>
                  </a:lnTo>
                  <a:lnTo>
                    <a:pt x="105185" y="11413"/>
                  </a:lnTo>
                  <a:lnTo>
                    <a:pt x="105880" y="13562"/>
                  </a:lnTo>
                  <a:lnTo>
                    <a:pt x="109299" y="18595"/>
                  </a:lnTo>
                  <a:lnTo>
                    <a:pt x="114842" y="25171"/>
                  </a:lnTo>
                  <a:lnTo>
                    <a:pt x="115600" y="28715"/>
                  </a:lnTo>
                  <a:lnTo>
                    <a:pt x="115802" y="31050"/>
                  </a:lnTo>
                  <a:lnTo>
                    <a:pt x="116930" y="33598"/>
                  </a:lnTo>
                  <a:lnTo>
                    <a:pt x="120831" y="39075"/>
                  </a:lnTo>
                  <a:lnTo>
                    <a:pt x="123228" y="44817"/>
                  </a:lnTo>
                  <a:lnTo>
                    <a:pt x="123867" y="47737"/>
                  </a:lnTo>
                  <a:lnTo>
                    <a:pt x="123300" y="50676"/>
                  </a:lnTo>
                  <a:lnTo>
                    <a:pt x="120021" y="56587"/>
                  </a:lnTo>
                  <a:lnTo>
                    <a:pt x="118749" y="60545"/>
                  </a:lnTo>
                  <a:lnTo>
                    <a:pt x="117902" y="65168"/>
                  </a:lnTo>
                  <a:lnTo>
                    <a:pt x="117337" y="70234"/>
                  </a:lnTo>
                  <a:lnTo>
                    <a:pt x="116960" y="74604"/>
                  </a:lnTo>
                  <a:lnTo>
                    <a:pt x="116709" y="78509"/>
                  </a:lnTo>
                  <a:lnTo>
                    <a:pt x="116541" y="82105"/>
                  </a:lnTo>
                  <a:lnTo>
                    <a:pt x="115436" y="85494"/>
                  </a:lnTo>
                  <a:lnTo>
                    <a:pt x="111560" y="91906"/>
                  </a:lnTo>
                  <a:lnTo>
                    <a:pt x="110129" y="95997"/>
                  </a:lnTo>
                  <a:lnTo>
                    <a:pt x="109175" y="100709"/>
                  </a:lnTo>
                  <a:lnTo>
                    <a:pt x="108539" y="105835"/>
                  </a:lnTo>
                  <a:lnTo>
                    <a:pt x="107122" y="110244"/>
                  </a:lnTo>
                  <a:lnTo>
                    <a:pt x="105183" y="114175"/>
                  </a:lnTo>
                  <a:lnTo>
                    <a:pt x="102898" y="117789"/>
                  </a:lnTo>
                  <a:lnTo>
                    <a:pt x="100381" y="121190"/>
                  </a:lnTo>
                  <a:lnTo>
                    <a:pt x="97710" y="124449"/>
                  </a:lnTo>
                  <a:lnTo>
                    <a:pt x="94936" y="127614"/>
                  </a:lnTo>
                  <a:lnTo>
                    <a:pt x="93087" y="130716"/>
                  </a:lnTo>
                  <a:lnTo>
                    <a:pt x="91033" y="136810"/>
                  </a:lnTo>
                  <a:lnTo>
                    <a:pt x="89491" y="138831"/>
                  </a:lnTo>
                  <a:lnTo>
                    <a:pt x="87470" y="140179"/>
                  </a:lnTo>
                  <a:lnTo>
                    <a:pt x="85130" y="141077"/>
                  </a:lnTo>
                  <a:lnTo>
                    <a:pt x="82577" y="142669"/>
                  </a:lnTo>
                  <a:lnTo>
                    <a:pt x="79881" y="144722"/>
                  </a:lnTo>
                  <a:lnTo>
                    <a:pt x="77091" y="147083"/>
                  </a:lnTo>
                  <a:lnTo>
                    <a:pt x="74237" y="149649"/>
                  </a:lnTo>
                  <a:lnTo>
                    <a:pt x="64304" y="159078"/>
                  </a:lnTo>
                  <a:lnTo>
                    <a:pt x="58340" y="164983"/>
                  </a:lnTo>
                  <a:lnTo>
                    <a:pt x="55777" y="166544"/>
                  </a:lnTo>
                  <a:lnTo>
                    <a:pt x="53075" y="167584"/>
                  </a:lnTo>
                  <a:lnTo>
                    <a:pt x="45183" y="169542"/>
                  </a:lnTo>
                  <a:lnTo>
                    <a:pt x="42262" y="169609"/>
                  </a:lnTo>
                  <a:lnTo>
                    <a:pt x="35787" y="169663"/>
                  </a:lnTo>
                  <a:lnTo>
                    <a:pt x="35754" y="169663"/>
                  </a:lnTo>
                  <a:lnTo>
                    <a:pt x="43451" y="161975"/>
                  </a:lnTo>
                  <a:lnTo>
                    <a:pt x="45851" y="161561"/>
                  </a:lnTo>
                  <a:lnTo>
                    <a:pt x="49438" y="161286"/>
                  </a:lnTo>
                  <a:lnTo>
                    <a:pt x="59977" y="160843"/>
                  </a:lnTo>
                  <a:lnTo>
                    <a:pt x="61835" y="161799"/>
                  </a:lnTo>
                  <a:lnTo>
                    <a:pt x="66548" y="165507"/>
                  </a:lnTo>
                  <a:lnTo>
                    <a:pt x="70188" y="166892"/>
                  </a:lnTo>
                  <a:lnTo>
                    <a:pt x="74602" y="167816"/>
                  </a:lnTo>
                  <a:lnTo>
                    <a:pt x="79531" y="168432"/>
                  </a:lnTo>
                  <a:lnTo>
                    <a:pt x="83810" y="168842"/>
                  </a:lnTo>
                  <a:lnTo>
                    <a:pt x="87656" y="169116"/>
                  </a:lnTo>
                  <a:lnTo>
                    <a:pt x="91214" y="169299"/>
                  </a:lnTo>
                  <a:lnTo>
                    <a:pt x="94578" y="170412"/>
                  </a:lnTo>
                  <a:lnTo>
                    <a:pt x="97815" y="172148"/>
                  </a:lnTo>
                  <a:lnTo>
                    <a:pt x="100965" y="174296"/>
                  </a:lnTo>
                  <a:lnTo>
                    <a:pt x="104059" y="176721"/>
                  </a:lnTo>
                  <a:lnTo>
                    <a:pt x="107116" y="179329"/>
                  </a:lnTo>
                  <a:lnTo>
                    <a:pt x="110146" y="182060"/>
                  </a:lnTo>
                  <a:lnTo>
                    <a:pt x="113159" y="183881"/>
                  </a:lnTo>
                  <a:lnTo>
                    <a:pt x="116161" y="185096"/>
                  </a:lnTo>
                  <a:lnTo>
                    <a:pt x="119155" y="185905"/>
                  </a:lnTo>
                  <a:lnTo>
                    <a:pt x="123138" y="187436"/>
                  </a:lnTo>
                  <a:lnTo>
                    <a:pt x="127781" y="189450"/>
                  </a:lnTo>
                  <a:lnTo>
                    <a:pt x="132862" y="191784"/>
                  </a:lnTo>
                  <a:lnTo>
                    <a:pt x="136249" y="194333"/>
                  </a:lnTo>
                  <a:lnTo>
                    <a:pt x="138507" y="197023"/>
                  </a:lnTo>
                  <a:lnTo>
                    <a:pt x="140012" y="199810"/>
                  </a:lnTo>
                  <a:lnTo>
                    <a:pt x="143003" y="202660"/>
                  </a:lnTo>
                  <a:lnTo>
                    <a:pt x="146982" y="205551"/>
                  </a:lnTo>
                  <a:lnTo>
                    <a:pt x="160902" y="21431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192"/>
            <p:cNvSpPr/>
            <p:nvPr/>
          </p:nvSpPr>
          <p:spPr>
            <a:xfrm>
              <a:off x="4259129" y="5652492"/>
              <a:ext cx="268176" cy="17860"/>
            </a:xfrm>
            <a:custGeom>
              <a:avLst/>
              <a:gdLst/>
              <a:ahLst/>
              <a:cxnLst/>
              <a:rect l="0" t="0" r="0" b="0"/>
              <a:pathLst>
                <a:path w="268176" h="17860">
                  <a:moveTo>
                    <a:pt x="0" y="17859"/>
                  </a:moveTo>
                  <a:lnTo>
                    <a:pt x="4746" y="17859"/>
                  </a:lnTo>
                  <a:lnTo>
                    <a:pt x="7137" y="16867"/>
                  </a:lnTo>
                  <a:lnTo>
                    <a:pt x="9724" y="15214"/>
                  </a:lnTo>
                  <a:lnTo>
                    <a:pt x="12442" y="13119"/>
                  </a:lnTo>
                  <a:lnTo>
                    <a:pt x="15248" y="11722"/>
                  </a:lnTo>
                  <a:lnTo>
                    <a:pt x="18111" y="10791"/>
                  </a:lnTo>
                  <a:lnTo>
                    <a:pt x="21013" y="10170"/>
                  </a:lnTo>
                  <a:lnTo>
                    <a:pt x="23942" y="9757"/>
                  </a:lnTo>
                  <a:lnTo>
                    <a:pt x="29844" y="9298"/>
                  </a:lnTo>
                  <a:lnTo>
                    <a:pt x="35778" y="9093"/>
                  </a:lnTo>
                  <a:lnTo>
                    <a:pt x="47680" y="8962"/>
                  </a:lnTo>
                  <a:lnTo>
                    <a:pt x="61361" y="8939"/>
                  </a:lnTo>
                  <a:lnTo>
                    <a:pt x="65739" y="7943"/>
                  </a:lnTo>
                  <a:lnTo>
                    <a:pt x="69650" y="6288"/>
                  </a:lnTo>
                  <a:lnTo>
                    <a:pt x="73251" y="4192"/>
                  </a:lnTo>
                  <a:lnTo>
                    <a:pt x="77638" y="2795"/>
                  </a:lnTo>
                  <a:lnTo>
                    <a:pt x="82549" y="1863"/>
                  </a:lnTo>
                  <a:lnTo>
                    <a:pt x="87810" y="1242"/>
                  </a:lnTo>
                  <a:lnTo>
                    <a:pt x="92310" y="828"/>
                  </a:lnTo>
                  <a:lnTo>
                    <a:pt x="99959" y="368"/>
                  </a:lnTo>
                  <a:lnTo>
                    <a:pt x="109318" y="164"/>
                  </a:lnTo>
                  <a:lnTo>
                    <a:pt x="26817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193"/>
            <p:cNvSpPr/>
            <p:nvPr/>
          </p:nvSpPr>
          <p:spPr>
            <a:xfrm>
              <a:off x="4384278" y="5715001"/>
              <a:ext cx="116209" cy="160734"/>
            </a:xfrm>
            <a:custGeom>
              <a:avLst/>
              <a:gdLst/>
              <a:ahLst/>
              <a:cxnLst/>
              <a:rect l="0" t="0" r="0" b="0"/>
              <a:pathLst>
                <a:path w="116209" h="160734">
                  <a:moveTo>
                    <a:pt x="0" y="35718"/>
                  </a:moveTo>
                  <a:lnTo>
                    <a:pt x="34394" y="1360"/>
                  </a:lnTo>
                  <a:lnTo>
                    <a:pt x="35841" y="905"/>
                  </a:lnTo>
                  <a:lnTo>
                    <a:pt x="37799" y="604"/>
                  </a:lnTo>
                  <a:lnTo>
                    <a:pt x="40098" y="402"/>
                  </a:lnTo>
                  <a:lnTo>
                    <a:pt x="42624" y="267"/>
                  </a:lnTo>
                  <a:lnTo>
                    <a:pt x="48078" y="118"/>
                  </a:lnTo>
                  <a:lnTo>
                    <a:pt x="74863" y="0"/>
                  </a:lnTo>
                  <a:lnTo>
                    <a:pt x="76726" y="992"/>
                  </a:lnTo>
                  <a:lnTo>
                    <a:pt x="77968" y="2645"/>
                  </a:lnTo>
                  <a:lnTo>
                    <a:pt x="78796" y="4739"/>
                  </a:lnTo>
                  <a:lnTo>
                    <a:pt x="82364" y="9712"/>
                  </a:lnTo>
                  <a:lnTo>
                    <a:pt x="88003" y="16249"/>
                  </a:lnTo>
                  <a:lnTo>
                    <a:pt x="91423" y="19788"/>
                  </a:lnTo>
                  <a:lnTo>
                    <a:pt x="93725" y="22122"/>
                  </a:lnTo>
                  <a:lnTo>
                    <a:pt x="95260" y="24669"/>
                  </a:lnTo>
                  <a:lnTo>
                    <a:pt x="96283" y="27360"/>
                  </a:lnTo>
                  <a:lnTo>
                    <a:pt x="96965" y="30146"/>
                  </a:lnTo>
                  <a:lnTo>
                    <a:pt x="97420" y="32995"/>
                  </a:lnTo>
                  <a:lnTo>
                    <a:pt x="97724" y="35887"/>
                  </a:lnTo>
                  <a:lnTo>
                    <a:pt x="97926" y="38807"/>
                  </a:lnTo>
                  <a:lnTo>
                    <a:pt x="99054" y="41746"/>
                  </a:lnTo>
                  <a:lnTo>
                    <a:pt x="100799" y="44698"/>
                  </a:lnTo>
                  <a:lnTo>
                    <a:pt x="102955" y="47657"/>
                  </a:lnTo>
                  <a:lnTo>
                    <a:pt x="104394" y="51615"/>
                  </a:lnTo>
                  <a:lnTo>
                    <a:pt x="105352" y="56238"/>
                  </a:lnTo>
                  <a:lnTo>
                    <a:pt x="105991" y="61304"/>
                  </a:lnTo>
                  <a:lnTo>
                    <a:pt x="105424" y="65674"/>
                  </a:lnTo>
                  <a:lnTo>
                    <a:pt x="104052" y="69579"/>
                  </a:lnTo>
                  <a:lnTo>
                    <a:pt x="102145" y="73175"/>
                  </a:lnTo>
                  <a:lnTo>
                    <a:pt x="100873" y="76564"/>
                  </a:lnTo>
                  <a:lnTo>
                    <a:pt x="100025" y="79816"/>
                  </a:lnTo>
                  <a:lnTo>
                    <a:pt x="99460" y="82976"/>
                  </a:lnTo>
                  <a:lnTo>
                    <a:pt x="99083" y="86075"/>
                  </a:lnTo>
                  <a:lnTo>
                    <a:pt x="98833" y="89133"/>
                  </a:lnTo>
                  <a:lnTo>
                    <a:pt x="98665" y="92164"/>
                  </a:lnTo>
                  <a:lnTo>
                    <a:pt x="97560" y="96169"/>
                  </a:lnTo>
                  <a:lnTo>
                    <a:pt x="95830" y="100823"/>
                  </a:lnTo>
                  <a:lnTo>
                    <a:pt x="93684" y="105910"/>
                  </a:lnTo>
                  <a:lnTo>
                    <a:pt x="92253" y="110294"/>
                  </a:lnTo>
                  <a:lnTo>
                    <a:pt x="91299" y="114208"/>
                  </a:lnTo>
                  <a:lnTo>
                    <a:pt x="90663" y="117810"/>
                  </a:lnTo>
                  <a:lnTo>
                    <a:pt x="89246" y="121204"/>
                  </a:lnTo>
                  <a:lnTo>
                    <a:pt x="87308" y="124459"/>
                  </a:lnTo>
                  <a:lnTo>
                    <a:pt x="85022" y="127621"/>
                  </a:lnTo>
                  <a:lnTo>
                    <a:pt x="82505" y="129729"/>
                  </a:lnTo>
                  <a:lnTo>
                    <a:pt x="79834" y="131134"/>
                  </a:lnTo>
                  <a:lnTo>
                    <a:pt x="77061" y="132070"/>
                  </a:lnTo>
                  <a:lnTo>
                    <a:pt x="75211" y="133688"/>
                  </a:lnTo>
                  <a:lnTo>
                    <a:pt x="73978" y="135758"/>
                  </a:lnTo>
                  <a:lnTo>
                    <a:pt x="73156" y="138130"/>
                  </a:lnTo>
                  <a:lnTo>
                    <a:pt x="71615" y="140703"/>
                  </a:lnTo>
                  <a:lnTo>
                    <a:pt x="69595" y="143411"/>
                  </a:lnTo>
                  <a:lnTo>
                    <a:pt x="67254" y="146209"/>
                  </a:lnTo>
                  <a:lnTo>
                    <a:pt x="64701" y="148073"/>
                  </a:lnTo>
                  <a:lnTo>
                    <a:pt x="62005" y="149317"/>
                  </a:lnTo>
                  <a:lnTo>
                    <a:pt x="59215" y="150146"/>
                  </a:lnTo>
                  <a:lnTo>
                    <a:pt x="56362" y="150699"/>
                  </a:lnTo>
                  <a:lnTo>
                    <a:pt x="53466" y="151067"/>
                  </a:lnTo>
                  <a:lnTo>
                    <a:pt x="50542" y="151313"/>
                  </a:lnTo>
                  <a:lnTo>
                    <a:pt x="47600" y="152468"/>
                  </a:lnTo>
                  <a:lnTo>
                    <a:pt x="44645" y="154231"/>
                  </a:lnTo>
                  <a:lnTo>
                    <a:pt x="41682" y="156399"/>
                  </a:lnTo>
                  <a:lnTo>
                    <a:pt x="38714" y="157844"/>
                  </a:lnTo>
                  <a:lnTo>
                    <a:pt x="35741" y="158807"/>
                  </a:lnTo>
                  <a:lnTo>
                    <a:pt x="28580" y="160353"/>
                  </a:lnTo>
                  <a:lnTo>
                    <a:pt x="24952" y="160564"/>
                  </a:lnTo>
                  <a:lnTo>
                    <a:pt x="19275" y="160700"/>
                  </a:lnTo>
                  <a:lnTo>
                    <a:pt x="18810" y="159719"/>
                  </a:lnTo>
                  <a:lnTo>
                    <a:pt x="18292" y="155983"/>
                  </a:lnTo>
                  <a:lnTo>
                    <a:pt x="17161" y="154589"/>
                  </a:lnTo>
                  <a:lnTo>
                    <a:pt x="15413" y="153661"/>
                  </a:lnTo>
                  <a:lnTo>
                    <a:pt x="10218" y="152171"/>
                  </a:lnTo>
                  <a:lnTo>
                    <a:pt x="9792" y="151056"/>
                  </a:lnTo>
                  <a:lnTo>
                    <a:pt x="9318" y="147172"/>
                  </a:lnTo>
                  <a:lnTo>
                    <a:pt x="8198" y="145739"/>
                  </a:lnTo>
                  <a:lnTo>
                    <a:pt x="6459" y="144784"/>
                  </a:lnTo>
                  <a:lnTo>
                    <a:pt x="4306" y="144148"/>
                  </a:lnTo>
                  <a:lnTo>
                    <a:pt x="2870" y="142730"/>
                  </a:lnTo>
                  <a:lnTo>
                    <a:pt x="1913" y="140794"/>
                  </a:lnTo>
                  <a:lnTo>
                    <a:pt x="1275" y="138511"/>
                  </a:lnTo>
                  <a:lnTo>
                    <a:pt x="1844" y="136989"/>
                  </a:lnTo>
                  <a:lnTo>
                    <a:pt x="3215" y="135974"/>
                  </a:lnTo>
                  <a:lnTo>
                    <a:pt x="5124" y="135297"/>
                  </a:lnTo>
                  <a:lnTo>
                    <a:pt x="6395" y="133854"/>
                  </a:lnTo>
                  <a:lnTo>
                    <a:pt x="7243" y="131900"/>
                  </a:lnTo>
                  <a:lnTo>
                    <a:pt x="8839" y="125418"/>
                  </a:lnTo>
                  <a:lnTo>
                    <a:pt x="11543" y="125194"/>
                  </a:lnTo>
                  <a:lnTo>
                    <a:pt x="13655" y="125134"/>
                  </a:lnTo>
                  <a:lnTo>
                    <a:pt x="16056" y="124103"/>
                  </a:lnTo>
                  <a:lnTo>
                    <a:pt x="18649" y="122422"/>
                  </a:lnTo>
                  <a:lnTo>
                    <a:pt x="25204" y="117337"/>
                  </a:lnTo>
                  <a:lnTo>
                    <a:pt x="26735" y="117912"/>
                  </a:lnTo>
                  <a:lnTo>
                    <a:pt x="28749" y="119287"/>
                  </a:lnTo>
                  <a:lnTo>
                    <a:pt x="31084" y="121196"/>
                  </a:lnTo>
                  <a:lnTo>
                    <a:pt x="33635" y="122469"/>
                  </a:lnTo>
                  <a:lnTo>
                    <a:pt x="36328" y="123317"/>
                  </a:lnTo>
                  <a:lnTo>
                    <a:pt x="39117" y="123883"/>
                  </a:lnTo>
                  <a:lnTo>
                    <a:pt x="41970" y="124260"/>
                  </a:lnTo>
                  <a:lnTo>
                    <a:pt x="44865" y="124512"/>
                  </a:lnTo>
                  <a:lnTo>
                    <a:pt x="47788" y="124679"/>
                  </a:lnTo>
                  <a:lnTo>
                    <a:pt x="53685" y="124865"/>
                  </a:lnTo>
                  <a:lnTo>
                    <a:pt x="60818" y="124985"/>
                  </a:lnTo>
                  <a:lnTo>
                    <a:pt x="64442" y="127647"/>
                  </a:lnTo>
                  <a:lnTo>
                    <a:pt x="66799" y="129746"/>
                  </a:lnTo>
                  <a:lnTo>
                    <a:pt x="69363" y="131146"/>
                  </a:lnTo>
                  <a:lnTo>
                    <a:pt x="72066" y="132079"/>
                  </a:lnTo>
                  <a:lnTo>
                    <a:pt x="74861" y="132700"/>
                  </a:lnTo>
                  <a:lnTo>
                    <a:pt x="76725" y="134107"/>
                  </a:lnTo>
                  <a:lnTo>
                    <a:pt x="77967" y="136037"/>
                  </a:lnTo>
                  <a:lnTo>
                    <a:pt x="78795" y="138316"/>
                  </a:lnTo>
                  <a:lnTo>
                    <a:pt x="80341" y="139835"/>
                  </a:lnTo>
                  <a:lnTo>
                    <a:pt x="82364" y="140849"/>
                  </a:lnTo>
                  <a:lnTo>
                    <a:pt x="84706" y="141524"/>
                  </a:lnTo>
                  <a:lnTo>
                    <a:pt x="87261" y="142966"/>
                  </a:lnTo>
                  <a:lnTo>
                    <a:pt x="89957" y="144920"/>
                  </a:lnTo>
                  <a:lnTo>
                    <a:pt x="92748" y="147214"/>
                  </a:lnTo>
                  <a:lnTo>
                    <a:pt x="95602" y="148744"/>
                  </a:lnTo>
                  <a:lnTo>
                    <a:pt x="98498" y="149764"/>
                  </a:lnTo>
                  <a:lnTo>
                    <a:pt x="101422" y="150444"/>
                  </a:lnTo>
                  <a:lnTo>
                    <a:pt x="104364" y="151889"/>
                  </a:lnTo>
                  <a:lnTo>
                    <a:pt x="107319" y="153845"/>
                  </a:lnTo>
                  <a:lnTo>
                    <a:pt x="116208" y="16073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194"/>
            <p:cNvSpPr/>
            <p:nvPr/>
          </p:nvSpPr>
          <p:spPr>
            <a:xfrm>
              <a:off x="4473679" y="6045398"/>
              <a:ext cx="151955" cy="241103"/>
            </a:xfrm>
            <a:custGeom>
              <a:avLst/>
              <a:gdLst/>
              <a:ahLst/>
              <a:cxnLst/>
              <a:rect l="0" t="0" r="0" b="0"/>
              <a:pathLst>
                <a:path w="151955" h="241103">
                  <a:moveTo>
                    <a:pt x="35747" y="0"/>
                  </a:moveTo>
                  <a:lnTo>
                    <a:pt x="35747" y="21249"/>
                  </a:lnTo>
                  <a:lnTo>
                    <a:pt x="34753" y="23097"/>
                  </a:lnTo>
                  <a:lnTo>
                    <a:pt x="33099" y="24328"/>
                  </a:lnTo>
                  <a:lnTo>
                    <a:pt x="31001" y="25148"/>
                  </a:lnTo>
                  <a:lnTo>
                    <a:pt x="29603" y="26687"/>
                  </a:lnTo>
                  <a:lnTo>
                    <a:pt x="28671" y="28706"/>
                  </a:lnTo>
                  <a:lnTo>
                    <a:pt x="28050" y="31044"/>
                  </a:lnTo>
                  <a:lnTo>
                    <a:pt x="24711" y="36287"/>
                  </a:lnTo>
                  <a:lnTo>
                    <a:pt x="22430" y="39074"/>
                  </a:lnTo>
                  <a:lnTo>
                    <a:pt x="20909" y="41925"/>
                  </a:lnTo>
                  <a:lnTo>
                    <a:pt x="19220" y="47737"/>
                  </a:lnTo>
                  <a:lnTo>
                    <a:pt x="18469" y="53628"/>
                  </a:lnTo>
                  <a:lnTo>
                    <a:pt x="18269" y="56588"/>
                  </a:lnTo>
                  <a:lnTo>
                    <a:pt x="17142" y="59554"/>
                  </a:lnTo>
                  <a:lnTo>
                    <a:pt x="13242" y="65495"/>
                  </a:lnTo>
                  <a:lnTo>
                    <a:pt x="11804" y="69460"/>
                  </a:lnTo>
                  <a:lnTo>
                    <a:pt x="10846" y="74088"/>
                  </a:lnTo>
                  <a:lnTo>
                    <a:pt x="10207" y="79158"/>
                  </a:lnTo>
                  <a:lnTo>
                    <a:pt x="9781" y="83530"/>
                  </a:lnTo>
                  <a:lnTo>
                    <a:pt x="9308" y="91034"/>
                  </a:lnTo>
                  <a:lnTo>
                    <a:pt x="8188" y="94424"/>
                  </a:lnTo>
                  <a:lnTo>
                    <a:pt x="4296" y="100836"/>
                  </a:lnTo>
                  <a:lnTo>
                    <a:pt x="1904" y="106993"/>
                  </a:lnTo>
                  <a:lnTo>
                    <a:pt x="841" y="113038"/>
                  </a:lnTo>
                  <a:lnTo>
                    <a:pt x="368" y="119030"/>
                  </a:lnTo>
                  <a:lnTo>
                    <a:pt x="158" y="125001"/>
                  </a:lnTo>
                  <a:lnTo>
                    <a:pt x="23" y="136919"/>
                  </a:lnTo>
                  <a:lnTo>
                    <a:pt x="0" y="145851"/>
                  </a:lnTo>
                  <a:lnTo>
                    <a:pt x="990" y="148827"/>
                  </a:lnTo>
                  <a:lnTo>
                    <a:pt x="4739" y="154781"/>
                  </a:lnTo>
                  <a:lnTo>
                    <a:pt x="7067" y="160735"/>
                  </a:lnTo>
                  <a:lnTo>
                    <a:pt x="7688" y="163711"/>
                  </a:lnTo>
                  <a:lnTo>
                    <a:pt x="11026" y="169664"/>
                  </a:lnTo>
                  <a:lnTo>
                    <a:pt x="13307" y="172641"/>
                  </a:lnTo>
                  <a:lnTo>
                    <a:pt x="15820" y="175618"/>
                  </a:lnTo>
                  <a:lnTo>
                    <a:pt x="18489" y="178594"/>
                  </a:lnTo>
                  <a:lnTo>
                    <a:pt x="24104" y="184547"/>
                  </a:lnTo>
                  <a:lnTo>
                    <a:pt x="29910" y="190500"/>
                  </a:lnTo>
                  <a:lnTo>
                    <a:pt x="31856" y="193477"/>
                  </a:lnTo>
                  <a:lnTo>
                    <a:pt x="34017" y="199430"/>
                  </a:lnTo>
                  <a:lnTo>
                    <a:pt x="35587" y="201414"/>
                  </a:lnTo>
                  <a:lnTo>
                    <a:pt x="37627" y="202738"/>
                  </a:lnTo>
                  <a:lnTo>
                    <a:pt x="39979" y="203620"/>
                  </a:lnTo>
                  <a:lnTo>
                    <a:pt x="42541" y="205199"/>
                  </a:lnTo>
                  <a:lnTo>
                    <a:pt x="45242" y="207245"/>
                  </a:lnTo>
                  <a:lnTo>
                    <a:pt x="48036" y="209601"/>
                  </a:lnTo>
                  <a:lnTo>
                    <a:pt x="50893" y="211171"/>
                  </a:lnTo>
                  <a:lnTo>
                    <a:pt x="53789" y="212218"/>
                  </a:lnTo>
                  <a:lnTo>
                    <a:pt x="56715" y="212916"/>
                  </a:lnTo>
                  <a:lnTo>
                    <a:pt x="59657" y="214374"/>
                  </a:lnTo>
                  <a:lnTo>
                    <a:pt x="62613" y="216338"/>
                  </a:lnTo>
                  <a:lnTo>
                    <a:pt x="65576" y="218639"/>
                  </a:lnTo>
                  <a:lnTo>
                    <a:pt x="68545" y="220174"/>
                  </a:lnTo>
                  <a:lnTo>
                    <a:pt x="71518" y="221197"/>
                  </a:lnTo>
                  <a:lnTo>
                    <a:pt x="74492" y="221878"/>
                  </a:lnTo>
                  <a:lnTo>
                    <a:pt x="77469" y="222334"/>
                  </a:lnTo>
                  <a:lnTo>
                    <a:pt x="80446" y="222637"/>
                  </a:lnTo>
                  <a:lnTo>
                    <a:pt x="83425" y="222839"/>
                  </a:lnTo>
                  <a:lnTo>
                    <a:pt x="86404" y="221981"/>
                  </a:lnTo>
                  <a:lnTo>
                    <a:pt x="89383" y="220417"/>
                  </a:lnTo>
                  <a:lnTo>
                    <a:pt x="92362" y="218383"/>
                  </a:lnTo>
                  <a:lnTo>
                    <a:pt x="95342" y="217026"/>
                  </a:lnTo>
                  <a:lnTo>
                    <a:pt x="98321" y="216121"/>
                  </a:lnTo>
                  <a:lnTo>
                    <a:pt x="101301" y="215519"/>
                  </a:lnTo>
                  <a:lnTo>
                    <a:pt x="104280" y="214124"/>
                  </a:lnTo>
                  <a:lnTo>
                    <a:pt x="107260" y="212203"/>
                  </a:lnTo>
                  <a:lnTo>
                    <a:pt x="110239" y="209930"/>
                  </a:lnTo>
                  <a:lnTo>
                    <a:pt x="113219" y="208414"/>
                  </a:lnTo>
                  <a:lnTo>
                    <a:pt x="116199" y="207404"/>
                  </a:lnTo>
                  <a:lnTo>
                    <a:pt x="119179" y="206731"/>
                  </a:lnTo>
                  <a:lnTo>
                    <a:pt x="121165" y="205289"/>
                  </a:lnTo>
                  <a:lnTo>
                    <a:pt x="122490" y="203336"/>
                  </a:lnTo>
                  <a:lnTo>
                    <a:pt x="123372" y="201042"/>
                  </a:lnTo>
                  <a:lnTo>
                    <a:pt x="127002" y="195847"/>
                  </a:lnTo>
                  <a:lnTo>
                    <a:pt x="129360" y="193073"/>
                  </a:lnTo>
                  <a:lnTo>
                    <a:pt x="131926" y="190231"/>
                  </a:lnTo>
                  <a:lnTo>
                    <a:pt x="137425" y="184427"/>
                  </a:lnTo>
                  <a:lnTo>
                    <a:pt x="139289" y="181491"/>
                  </a:lnTo>
                  <a:lnTo>
                    <a:pt x="141360" y="175582"/>
                  </a:lnTo>
                  <a:lnTo>
                    <a:pt x="144929" y="169649"/>
                  </a:lnTo>
                  <a:lnTo>
                    <a:pt x="150568" y="162496"/>
                  </a:lnTo>
                  <a:lnTo>
                    <a:pt x="151338" y="158871"/>
                  </a:lnTo>
                  <a:lnTo>
                    <a:pt x="151681" y="153953"/>
                  </a:lnTo>
                  <a:lnTo>
                    <a:pt x="151834" y="148460"/>
                  </a:lnTo>
                  <a:lnTo>
                    <a:pt x="151954" y="117847"/>
                  </a:lnTo>
                  <a:lnTo>
                    <a:pt x="149307" y="114223"/>
                  </a:lnTo>
                  <a:lnTo>
                    <a:pt x="144259" y="108553"/>
                  </a:lnTo>
                  <a:lnTo>
                    <a:pt x="142852" y="108087"/>
                  </a:lnTo>
                  <a:lnTo>
                    <a:pt x="138639" y="107570"/>
                  </a:lnTo>
                  <a:lnTo>
                    <a:pt x="137119" y="106440"/>
                  </a:lnTo>
                  <a:lnTo>
                    <a:pt x="136105" y="104695"/>
                  </a:lnTo>
                  <a:lnTo>
                    <a:pt x="135429" y="102538"/>
                  </a:lnTo>
                  <a:lnTo>
                    <a:pt x="133985" y="101101"/>
                  </a:lnTo>
                  <a:lnTo>
                    <a:pt x="132029" y="100143"/>
                  </a:lnTo>
                  <a:lnTo>
                    <a:pt x="126499" y="98606"/>
                  </a:lnTo>
                  <a:lnTo>
                    <a:pt x="123094" y="98395"/>
                  </a:lnTo>
                  <a:lnTo>
                    <a:pt x="120796" y="98339"/>
                  </a:lnTo>
                  <a:lnTo>
                    <a:pt x="119264" y="99294"/>
                  </a:lnTo>
                  <a:lnTo>
                    <a:pt x="118242" y="100922"/>
                  </a:lnTo>
                  <a:lnTo>
                    <a:pt x="117562" y="103001"/>
                  </a:lnTo>
                  <a:lnTo>
                    <a:pt x="116114" y="104386"/>
                  </a:lnTo>
                  <a:lnTo>
                    <a:pt x="114156" y="105310"/>
                  </a:lnTo>
                  <a:lnTo>
                    <a:pt x="111857" y="105925"/>
                  </a:lnTo>
                  <a:lnTo>
                    <a:pt x="110324" y="107328"/>
                  </a:lnTo>
                  <a:lnTo>
                    <a:pt x="109303" y="109256"/>
                  </a:lnTo>
                  <a:lnTo>
                    <a:pt x="108622" y="111532"/>
                  </a:lnTo>
                  <a:lnTo>
                    <a:pt x="105217" y="116708"/>
                  </a:lnTo>
                  <a:lnTo>
                    <a:pt x="102918" y="119477"/>
                  </a:lnTo>
                  <a:lnTo>
                    <a:pt x="101385" y="122316"/>
                  </a:lnTo>
                  <a:lnTo>
                    <a:pt x="99683" y="128116"/>
                  </a:lnTo>
                  <a:lnTo>
                    <a:pt x="98926" y="134000"/>
                  </a:lnTo>
                  <a:lnTo>
                    <a:pt x="98440" y="141122"/>
                  </a:lnTo>
                  <a:lnTo>
                    <a:pt x="95725" y="147387"/>
                  </a:lnTo>
                  <a:lnTo>
                    <a:pt x="93610" y="151836"/>
                  </a:lnTo>
                  <a:lnTo>
                    <a:pt x="92201" y="155794"/>
                  </a:lnTo>
                  <a:lnTo>
                    <a:pt x="90635" y="162838"/>
                  </a:lnTo>
                  <a:lnTo>
                    <a:pt x="89629" y="170300"/>
                  </a:lnTo>
                  <a:lnTo>
                    <a:pt x="89491" y="178546"/>
                  </a:lnTo>
                  <a:lnTo>
                    <a:pt x="90448" y="182531"/>
                  </a:lnTo>
                  <a:lnTo>
                    <a:pt x="94160" y="189604"/>
                  </a:lnTo>
                  <a:lnTo>
                    <a:pt x="97088" y="194424"/>
                  </a:lnTo>
                  <a:lnTo>
                    <a:pt x="97772" y="200843"/>
                  </a:lnTo>
                  <a:lnTo>
                    <a:pt x="98212" y="211652"/>
                  </a:lnTo>
                  <a:lnTo>
                    <a:pt x="98289" y="218265"/>
                  </a:lnTo>
                  <a:lnTo>
                    <a:pt x="99292" y="220916"/>
                  </a:lnTo>
                  <a:lnTo>
                    <a:pt x="103056" y="226508"/>
                  </a:lnTo>
                  <a:lnTo>
                    <a:pt x="105392" y="232300"/>
                  </a:lnTo>
                  <a:lnTo>
                    <a:pt x="107260" y="2411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195"/>
            <p:cNvSpPr/>
            <p:nvPr/>
          </p:nvSpPr>
          <p:spPr>
            <a:xfrm>
              <a:off x="4697148" y="6134695"/>
              <a:ext cx="89392" cy="8931"/>
            </a:xfrm>
            <a:custGeom>
              <a:avLst/>
              <a:gdLst/>
              <a:ahLst/>
              <a:cxnLst/>
              <a:rect l="0" t="0" r="0" b="0"/>
              <a:pathLst>
                <a:path w="89392" h="8931">
                  <a:moveTo>
                    <a:pt x="0" y="8930"/>
                  </a:moveTo>
                  <a:lnTo>
                    <a:pt x="4745" y="8930"/>
                  </a:lnTo>
                  <a:lnTo>
                    <a:pt x="6143" y="7938"/>
                  </a:lnTo>
                  <a:lnTo>
                    <a:pt x="7075" y="6284"/>
                  </a:lnTo>
                  <a:lnTo>
                    <a:pt x="7696" y="4190"/>
                  </a:lnTo>
                  <a:lnTo>
                    <a:pt x="9103" y="2793"/>
                  </a:lnTo>
                  <a:lnTo>
                    <a:pt x="11035" y="1862"/>
                  </a:lnTo>
                  <a:lnTo>
                    <a:pt x="13316" y="1241"/>
                  </a:lnTo>
                  <a:lnTo>
                    <a:pt x="15830" y="827"/>
                  </a:lnTo>
                  <a:lnTo>
                    <a:pt x="18499" y="552"/>
                  </a:lnTo>
                  <a:lnTo>
                    <a:pt x="21271" y="368"/>
                  </a:lnTo>
                  <a:lnTo>
                    <a:pt x="24113" y="245"/>
                  </a:lnTo>
                  <a:lnTo>
                    <a:pt x="29920" y="109"/>
                  </a:lnTo>
                  <a:lnTo>
                    <a:pt x="893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196"/>
            <p:cNvSpPr/>
            <p:nvPr/>
          </p:nvSpPr>
          <p:spPr>
            <a:xfrm>
              <a:off x="4741843" y="6215062"/>
              <a:ext cx="80453" cy="8931"/>
            </a:xfrm>
            <a:custGeom>
              <a:avLst/>
              <a:gdLst/>
              <a:ahLst/>
              <a:cxnLst/>
              <a:rect l="0" t="0" r="0" b="0"/>
              <a:pathLst>
                <a:path w="80453" h="8931">
                  <a:moveTo>
                    <a:pt x="0" y="0"/>
                  </a:moveTo>
                  <a:lnTo>
                    <a:pt x="7697" y="7689"/>
                  </a:lnTo>
                  <a:lnTo>
                    <a:pt x="9104" y="8103"/>
                  </a:lnTo>
                  <a:lnTo>
                    <a:pt x="11036" y="8379"/>
                  </a:lnTo>
                  <a:lnTo>
                    <a:pt x="13317" y="8563"/>
                  </a:lnTo>
                  <a:lnTo>
                    <a:pt x="15831" y="8685"/>
                  </a:lnTo>
                  <a:lnTo>
                    <a:pt x="21272" y="8821"/>
                  </a:lnTo>
                  <a:lnTo>
                    <a:pt x="56984" y="8930"/>
                  </a:lnTo>
                  <a:lnTo>
                    <a:pt x="60834" y="7938"/>
                  </a:lnTo>
                  <a:lnTo>
                    <a:pt x="65387" y="6284"/>
                  </a:lnTo>
                  <a:lnTo>
                    <a:pt x="8045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197"/>
            <p:cNvSpPr/>
            <p:nvPr/>
          </p:nvSpPr>
          <p:spPr>
            <a:xfrm>
              <a:off x="4875940" y="6090056"/>
              <a:ext cx="160860" cy="223232"/>
            </a:xfrm>
            <a:custGeom>
              <a:avLst/>
              <a:gdLst/>
              <a:ahLst/>
              <a:cxnLst/>
              <a:rect l="0" t="0" r="0" b="0"/>
              <a:pathLst>
                <a:path w="160860" h="223232">
                  <a:moveTo>
                    <a:pt x="107260" y="8920"/>
                  </a:moveTo>
                  <a:lnTo>
                    <a:pt x="107260" y="17850"/>
                  </a:lnTo>
                  <a:lnTo>
                    <a:pt x="102515" y="17850"/>
                  </a:lnTo>
                  <a:lnTo>
                    <a:pt x="101117" y="16858"/>
                  </a:lnTo>
                  <a:lnTo>
                    <a:pt x="100184" y="15205"/>
                  </a:lnTo>
                  <a:lnTo>
                    <a:pt x="98430" y="9289"/>
                  </a:lnTo>
                  <a:lnTo>
                    <a:pt x="93608" y="9029"/>
                  </a:lnTo>
                  <a:lnTo>
                    <a:pt x="90634" y="8953"/>
                  </a:lnTo>
                  <a:lnTo>
                    <a:pt x="87289" y="6289"/>
                  </a:lnTo>
                  <a:lnTo>
                    <a:pt x="85007" y="4189"/>
                  </a:lnTo>
                  <a:lnTo>
                    <a:pt x="82492" y="2790"/>
                  </a:lnTo>
                  <a:lnTo>
                    <a:pt x="79823" y="1857"/>
                  </a:lnTo>
                  <a:lnTo>
                    <a:pt x="73147" y="359"/>
                  </a:lnTo>
                  <a:lnTo>
                    <a:pt x="69585" y="154"/>
                  </a:lnTo>
                  <a:lnTo>
                    <a:pt x="64692" y="64"/>
                  </a:lnTo>
                  <a:lnTo>
                    <a:pt x="50533" y="0"/>
                  </a:lnTo>
                  <a:lnTo>
                    <a:pt x="47591" y="989"/>
                  </a:lnTo>
                  <a:lnTo>
                    <a:pt x="44636" y="2641"/>
                  </a:lnTo>
                  <a:lnTo>
                    <a:pt x="37503" y="7680"/>
                  </a:lnTo>
                  <a:lnTo>
                    <a:pt x="33878" y="8369"/>
                  </a:lnTo>
                  <a:lnTo>
                    <a:pt x="28957" y="8675"/>
                  </a:lnTo>
                  <a:lnTo>
                    <a:pt x="23459" y="8812"/>
                  </a:lnTo>
                  <a:lnTo>
                    <a:pt x="20603" y="9840"/>
                  </a:lnTo>
                  <a:lnTo>
                    <a:pt x="17705" y="11518"/>
                  </a:lnTo>
                  <a:lnTo>
                    <a:pt x="9443" y="17480"/>
                  </a:lnTo>
                  <a:lnTo>
                    <a:pt x="6509" y="20331"/>
                  </a:lnTo>
                  <a:lnTo>
                    <a:pt x="4336" y="22481"/>
                  </a:lnTo>
                  <a:lnTo>
                    <a:pt x="2888" y="24906"/>
                  </a:lnTo>
                  <a:lnTo>
                    <a:pt x="1278" y="30246"/>
                  </a:lnTo>
                  <a:lnTo>
                    <a:pt x="372" y="34091"/>
                  </a:lnTo>
                  <a:lnTo>
                    <a:pt x="103" y="39970"/>
                  </a:lnTo>
                  <a:lnTo>
                    <a:pt x="6" y="46670"/>
                  </a:lnTo>
                  <a:lnTo>
                    <a:pt x="0" y="48970"/>
                  </a:lnTo>
                  <a:lnTo>
                    <a:pt x="990" y="50503"/>
                  </a:lnTo>
                  <a:lnTo>
                    <a:pt x="2643" y="51525"/>
                  </a:lnTo>
                  <a:lnTo>
                    <a:pt x="4739" y="52206"/>
                  </a:lnTo>
                  <a:lnTo>
                    <a:pt x="6136" y="53653"/>
                  </a:lnTo>
                  <a:lnTo>
                    <a:pt x="7067" y="55609"/>
                  </a:lnTo>
                  <a:lnTo>
                    <a:pt x="7688" y="57906"/>
                  </a:lnTo>
                  <a:lnTo>
                    <a:pt x="9095" y="59437"/>
                  </a:lnTo>
                  <a:lnTo>
                    <a:pt x="11027" y="60457"/>
                  </a:lnTo>
                  <a:lnTo>
                    <a:pt x="13308" y="61137"/>
                  </a:lnTo>
                  <a:lnTo>
                    <a:pt x="15821" y="62583"/>
                  </a:lnTo>
                  <a:lnTo>
                    <a:pt x="18490" y="64540"/>
                  </a:lnTo>
                  <a:lnTo>
                    <a:pt x="25165" y="70067"/>
                  </a:lnTo>
                  <a:lnTo>
                    <a:pt x="28726" y="73469"/>
                  </a:lnTo>
                  <a:lnTo>
                    <a:pt x="31067" y="75766"/>
                  </a:lnTo>
                  <a:lnTo>
                    <a:pt x="33620" y="77297"/>
                  </a:lnTo>
                  <a:lnTo>
                    <a:pt x="36315" y="78317"/>
                  </a:lnTo>
                  <a:lnTo>
                    <a:pt x="43033" y="79954"/>
                  </a:lnTo>
                  <a:lnTo>
                    <a:pt x="46600" y="82825"/>
                  </a:lnTo>
                  <a:lnTo>
                    <a:pt x="48941" y="84979"/>
                  </a:lnTo>
                  <a:lnTo>
                    <a:pt x="51496" y="86415"/>
                  </a:lnTo>
                  <a:lnTo>
                    <a:pt x="54192" y="87372"/>
                  </a:lnTo>
                  <a:lnTo>
                    <a:pt x="56983" y="88011"/>
                  </a:lnTo>
                  <a:lnTo>
                    <a:pt x="59836" y="88436"/>
                  </a:lnTo>
                  <a:lnTo>
                    <a:pt x="62732" y="88720"/>
                  </a:lnTo>
                  <a:lnTo>
                    <a:pt x="65656" y="88909"/>
                  </a:lnTo>
                  <a:lnTo>
                    <a:pt x="68598" y="90028"/>
                  </a:lnTo>
                  <a:lnTo>
                    <a:pt x="71553" y="91765"/>
                  </a:lnTo>
                  <a:lnTo>
                    <a:pt x="74516" y="93916"/>
                  </a:lnTo>
                  <a:lnTo>
                    <a:pt x="77485" y="95350"/>
                  </a:lnTo>
                  <a:lnTo>
                    <a:pt x="80458" y="96305"/>
                  </a:lnTo>
                  <a:lnTo>
                    <a:pt x="83432" y="96943"/>
                  </a:lnTo>
                  <a:lnTo>
                    <a:pt x="86409" y="97368"/>
                  </a:lnTo>
                  <a:lnTo>
                    <a:pt x="89386" y="97651"/>
                  </a:lnTo>
                  <a:lnTo>
                    <a:pt x="92364" y="97840"/>
                  </a:lnTo>
                  <a:lnTo>
                    <a:pt x="95343" y="98958"/>
                  </a:lnTo>
                  <a:lnTo>
                    <a:pt x="98323" y="100695"/>
                  </a:lnTo>
                  <a:lnTo>
                    <a:pt x="101301" y="102845"/>
                  </a:lnTo>
                  <a:lnTo>
                    <a:pt x="104281" y="104279"/>
                  </a:lnTo>
                  <a:lnTo>
                    <a:pt x="107260" y="105235"/>
                  </a:lnTo>
                  <a:lnTo>
                    <a:pt x="110240" y="105873"/>
                  </a:lnTo>
                  <a:lnTo>
                    <a:pt x="113219" y="107290"/>
                  </a:lnTo>
                  <a:lnTo>
                    <a:pt x="116199" y="109226"/>
                  </a:lnTo>
                  <a:lnTo>
                    <a:pt x="119178" y="111510"/>
                  </a:lnTo>
                  <a:lnTo>
                    <a:pt x="122158" y="113032"/>
                  </a:lnTo>
                  <a:lnTo>
                    <a:pt x="125138" y="114047"/>
                  </a:lnTo>
                  <a:lnTo>
                    <a:pt x="128118" y="114723"/>
                  </a:lnTo>
                  <a:lnTo>
                    <a:pt x="131097" y="116167"/>
                  </a:lnTo>
                  <a:lnTo>
                    <a:pt x="134077" y="118121"/>
                  </a:lnTo>
                  <a:lnTo>
                    <a:pt x="141251" y="123646"/>
                  </a:lnTo>
                  <a:lnTo>
                    <a:pt x="144880" y="127048"/>
                  </a:lnTo>
                  <a:lnTo>
                    <a:pt x="147239" y="129344"/>
                  </a:lnTo>
                  <a:lnTo>
                    <a:pt x="148811" y="131866"/>
                  </a:lnTo>
                  <a:lnTo>
                    <a:pt x="150558" y="137316"/>
                  </a:lnTo>
                  <a:lnTo>
                    <a:pt x="153983" y="143045"/>
                  </a:lnTo>
                  <a:lnTo>
                    <a:pt x="159529" y="150066"/>
                  </a:lnTo>
                  <a:lnTo>
                    <a:pt x="160288" y="153673"/>
                  </a:lnTo>
                  <a:lnTo>
                    <a:pt x="160625" y="158583"/>
                  </a:lnTo>
                  <a:lnTo>
                    <a:pt x="160775" y="164073"/>
                  </a:lnTo>
                  <a:lnTo>
                    <a:pt x="160859" y="172741"/>
                  </a:lnTo>
                  <a:lnTo>
                    <a:pt x="159877" y="175681"/>
                  </a:lnTo>
                  <a:lnTo>
                    <a:pt x="156139" y="181594"/>
                  </a:lnTo>
                  <a:lnTo>
                    <a:pt x="153814" y="187529"/>
                  </a:lnTo>
                  <a:lnTo>
                    <a:pt x="153194" y="190500"/>
                  </a:lnTo>
                  <a:lnTo>
                    <a:pt x="149858" y="196448"/>
                  </a:lnTo>
                  <a:lnTo>
                    <a:pt x="144368" y="203610"/>
                  </a:lnTo>
                  <a:lnTo>
                    <a:pt x="140968" y="207236"/>
                  </a:lnTo>
                  <a:lnTo>
                    <a:pt x="138671" y="209591"/>
                  </a:lnTo>
                  <a:lnTo>
                    <a:pt x="136147" y="211162"/>
                  </a:lnTo>
                  <a:lnTo>
                    <a:pt x="133470" y="212209"/>
                  </a:lnTo>
                  <a:lnTo>
                    <a:pt x="126784" y="213889"/>
                  </a:lnTo>
                  <a:lnTo>
                    <a:pt x="123221" y="216765"/>
                  </a:lnTo>
                  <a:lnTo>
                    <a:pt x="120880" y="218921"/>
                  </a:lnTo>
                  <a:lnTo>
                    <a:pt x="118326" y="220358"/>
                  </a:lnTo>
                  <a:lnTo>
                    <a:pt x="115631" y="221316"/>
                  </a:lnTo>
                  <a:lnTo>
                    <a:pt x="112841" y="221955"/>
                  </a:lnTo>
                  <a:lnTo>
                    <a:pt x="109987" y="222381"/>
                  </a:lnTo>
                  <a:lnTo>
                    <a:pt x="107092" y="222665"/>
                  </a:lnTo>
                  <a:lnTo>
                    <a:pt x="100053" y="223121"/>
                  </a:lnTo>
                  <a:lnTo>
                    <a:pt x="76479" y="223230"/>
                  </a:lnTo>
                  <a:lnTo>
                    <a:pt x="68232" y="223231"/>
                  </a:lnTo>
                  <a:lnTo>
                    <a:pt x="65349" y="222240"/>
                  </a:lnTo>
                  <a:lnTo>
                    <a:pt x="62435" y="220587"/>
                  </a:lnTo>
                  <a:lnTo>
                    <a:pt x="59498" y="218492"/>
                  </a:lnTo>
                  <a:lnTo>
                    <a:pt x="55554" y="217096"/>
                  </a:lnTo>
                  <a:lnTo>
                    <a:pt x="50938" y="216165"/>
                  </a:lnTo>
                  <a:lnTo>
                    <a:pt x="45874" y="215544"/>
                  </a:lnTo>
                  <a:lnTo>
                    <a:pt x="41505" y="215130"/>
                  </a:lnTo>
                  <a:lnTo>
                    <a:pt x="37600" y="214855"/>
                  </a:lnTo>
                  <a:lnTo>
                    <a:pt x="26808" y="2143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198"/>
            <p:cNvSpPr/>
            <p:nvPr/>
          </p:nvSpPr>
          <p:spPr>
            <a:xfrm>
              <a:off x="4384278" y="5991820"/>
              <a:ext cx="813462" cy="437556"/>
            </a:xfrm>
            <a:custGeom>
              <a:avLst/>
              <a:gdLst/>
              <a:ahLst/>
              <a:cxnLst/>
              <a:rect l="0" t="0" r="0" b="0"/>
              <a:pathLst>
                <a:path w="813462" h="437556">
                  <a:moveTo>
                    <a:pt x="0" y="107156"/>
                  </a:moveTo>
                  <a:lnTo>
                    <a:pt x="0" y="111896"/>
                  </a:lnTo>
                  <a:lnTo>
                    <a:pt x="4745" y="124326"/>
                  </a:lnTo>
                  <a:lnTo>
                    <a:pt x="7075" y="134961"/>
                  </a:lnTo>
                  <a:lnTo>
                    <a:pt x="8111" y="145311"/>
                  </a:lnTo>
                  <a:lnTo>
                    <a:pt x="8693" y="157708"/>
                  </a:lnTo>
                  <a:lnTo>
                    <a:pt x="8906" y="184932"/>
                  </a:lnTo>
                  <a:lnTo>
                    <a:pt x="8936" y="220300"/>
                  </a:lnTo>
                  <a:lnTo>
                    <a:pt x="9930" y="225249"/>
                  </a:lnTo>
                  <a:lnTo>
                    <a:pt x="15082" y="237948"/>
                  </a:lnTo>
                  <a:lnTo>
                    <a:pt x="16635" y="248299"/>
                  </a:lnTo>
                  <a:lnTo>
                    <a:pt x="17325" y="259513"/>
                  </a:lnTo>
                  <a:lnTo>
                    <a:pt x="17714" y="274338"/>
                  </a:lnTo>
                  <a:lnTo>
                    <a:pt x="17875" y="319845"/>
                  </a:lnTo>
                  <a:lnTo>
                    <a:pt x="18869" y="324355"/>
                  </a:lnTo>
                  <a:lnTo>
                    <a:pt x="24021" y="335443"/>
                  </a:lnTo>
                  <a:lnTo>
                    <a:pt x="26449" y="346374"/>
                  </a:lnTo>
                  <a:lnTo>
                    <a:pt x="26802" y="359208"/>
                  </a:lnTo>
                  <a:lnTo>
                    <a:pt x="26817" y="365997"/>
                  </a:lnTo>
                  <a:lnTo>
                    <a:pt x="26817" y="336229"/>
                  </a:lnTo>
                  <a:lnTo>
                    <a:pt x="31562" y="322645"/>
                  </a:lnTo>
                  <a:lnTo>
                    <a:pt x="34513" y="310793"/>
                  </a:lnTo>
                  <a:lnTo>
                    <a:pt x="35388" y="300997"/>
                  </a:lnTo>
                  <a:lnTo>
                    <a:pt x="35592" y="292196"/>
                  </a:lnTo>
                  <a:lnTo>
                    <a:pt x="35756" y="18350"/>
                  </a:lnTo>
                  <a:lnTo>
                    <a:pt x="44586" y="9043"/>
                  </a:lnTo>
                  <a:lnTo>
                    <a:pt x="69392" y="8931"/>
                  </a:lnTo>
                  <a:lnTo>
                    <a:pt x="168597" y="8930"/>
                  </a:lnTo>
                  <a:lnTo>
                    <a:pt x="172985" y="7938"/>
                  </a:lnTo>
                  <a:lnTo>
                    <a:pt x="184900" y="2793"/>
                  </a:lnTo>
                  <a:lnTo>
                    <a:pt x="206220" y="552"/>
                  </a:lnTo>
                  <a:lnTo>
                    <a:pt x="229335" y="73"/>
                  </a:lnTo>
                  <a:lnTo>
                    <a:pt x="443609" y="0"/>
                  </a:lnTo>
                  <a:lnTo>
                    <a:pt x="455732" y="2646"/>
                  </a:lnTo>
                  <a:lnTo>
                    <a:pt x="468735" y="6137"/>
                  </a:lnTo>
                  <a:lnTo>
                    <a:pt x="491814" y="8102"/>
                  </a:lnTo>
                  <a:lnTo>
                    <a:pt x="512669" y="9677"/>
                  </a:lnTo>
                  <a:lnTo>
                    <a:pt x="536284" y="14994"/>
                  </a:lnTo>
                  <a:lnTo>
                    <a:pt x="556304" y="18003"/>
                  </a:lnTo>
                  <a:lnTo>
                    <a:pt x="575810" y="23744"/>
                  </a:lnTo>
                  <a:lnTo>
                    <a:pt x="599027" y="26880"/>
                  </a:lnTo>
                  <a:lnTo>
                    <a:pt x="618928" y="32659"/>
                  </a:lnTo>
                  <a:lnTo>
                    <a:pt x="643449" y="35114"/>
                  </a:lnTo>
                  <a:lnTo>
                    <a:pt x="649465" y="35315"/>
                  </a:lnTo>
                  <a:lnTo>
                    <a:pt x="661445" y="38185"/>
                  </a:lnTo>
                  <a:lnTo>
                    <a:pt x="673392" y="41776"/>
                  </a:lnTo>
                  <a:lnTo>
                    <a:pt x="690293" y="44790"/>
                  </a:lnTo>
                  <a:lnTo>
                    <a:pt x="703026" y="50533"/>
                  </a:lnTo>
                  <a:lnTo>
                    <a:pt x="717945" y="53668"/>
                  </a:lnTo>
                  <a:lnTo>
                    <a:pt x="729097" y="59448"/>
                  </a:lnTo>
                  <a:lnTo>
                    <a:pt x="735574" y="61148"/>
                  </a:lnTo>
                  <a:lnTo>
                    <a:pt x="757908" y="62329"/>
                  </a:lnTo>
                  <a:lnTo>
                    <a:pt x="761526" y="62389"/>
                  </a:lnTo>
                  <a:lnTo>
                    <a:pt x="764933" y="63420"/>
                  </a:lnTo>
                  <a:lnTo>
                    <a:pt x="775826" y="70185"/>
                  </a:lnTo>
                  <a:lnTo>
                    <a:pt x="779518" y="70882"/>
                  </a:lnTo>
                  <a:lnTo>
                    <a:pt x="803160" y="71437"/>
                  </a:lnTo>
                  <a:lnTo>
                    <a:pt x="803613" y="72429"/>
                  </a:lnTo>
                  <a:lnTo>
                    <a:pt x="804402" y="79126"/>
                  </a:lnTo>
                  <a:lnTo>
                    <a:pt x="805435" y="79540"/>
                  </a:lnTo>
                  <a:lnTo>
                    <a:pt x="813428" y="80365"/>
                  </a:lnTo>
                  <a:lnTo>
                    <a:pt x="813461" y="159525"/>
                  </a:lnTo>
                  <a:lnTo>
                    <a:pt x="812468" y="163897"/>
                  </a:lnTo>
                  <a:lnTo>
                    <a:pt x="807317" y="174791"/>
                  </a:lnTo>
                  <a:lnTo>
                    <a:pt x="805764" y="181203"/>
                  </a:lnTo>
                  <a:lnTo>
                    <a:pt x="805074" y="190006"/>
                  </a:lnTo>
                  <a:lnTo>
                    <a:pt x="804685" y="203473"/>
                  </a:lnTo>
                  <a:lnTo>
                    <a:pt x="804537" y="232789"/>
                  </a:lnTo>
                  <a:lnTo>
                    <a:pt x="804522" y="437522"/>
                  </a:lnTo>
                  <a:lnTo>
                    <a:pt x="779059" y="437555"/>
                  </a:lnTo>
                  <a:lnTo>
                    <a:pt x="770127" y="429866"/>
                  </a:lnTo>
                  <a:lnTo>
                    <a:pt x="766721" y="429176"/>
                  </a:lnTo>
                  <a:lnTo>
                    <a:pt x="752533" y="428657"/>
                  </a:lnTo>
                  <a:lnTo>
                    <a:pt x="735638" y="420940"/>
                  </a:lnTo>
                  <a:lnTo>
                    <a:pt x="729042" y="420064"/>
                  </a:lnTo>
                  <a:lnTo>
                    <a:pt x="720798" y="419804"/>
                  </a:lnTo>
                  <a:lnTo>
                    <a:pt x="717915" y="418776"/>
                  </a:lnTo>
                  <a:lnTo>
                    <a:pt x="712064" y="414987"/>
                  </a:lnTo>
                  <a:lnTo>
                    <a:pt x="703504" y="412642"/>
                  </a:lnTo>
                  <a:lnTo>
                    <a:pt x="682184" y="411013"/>
                  </a:lnTo>
                  <a:lnTo>
                    <a:pt x="659867" y="410798"/>
                  </a:lnTo>
                  <a:lnTo>
                    <a:pt x="650508" y="408134"/>
                  </a:lnTo>
                  <a:lnTo>
                    <a:pt x="640721" y="404635"/>
                  </a:lnTo>
                  <a:lnTo>
                    <a:pt x="628633" y="402665"/>
                  </a:lnTo>
                  <a:lnTo>
                    <a:pt x="606243" y="401945"/>
                  </a:lnTo>
                  <a:lnTo>
                    <a:pt x="557086" y="401839"/>
                  </a:lnTo>
                  <a:lnTo>
                    <a:pt x="552160" y="400846"/>
                  </a:lnTo>
                  <a:lnTo>
                    <a:pt x="539488" y="395699"/>
                  </a:lnTo>
                  <a:lnTo>
                    <a:pt x="517913" y="393458"/>
                  </a:lnTo>
                  <a:lnTo>
                    <a:pt x="493749" y="392979"/>
                  </a:lnTo>
                  <a:lnTo>
                    <a:pt x="464486" y="392916"/>
                  </a:lnTo>
                  <a:lnTo>
                    <a:pt x="454416" y="390265"/>
                  </a:lnTo>
                  <a:lnTo>
                    <a:pt x="443319" y="386772"/>
                  </a:lnTo>
                  <a:lnTo>
                    <a:pt x="420009" y="384529"/>
                  </a:lnTo>
                  <a:lnTo>
                    <a:pt x="396276" y="384085"/>
                  </a:lnTo>
                  <a:lnTo>
                    <a:pt x="225182" y="383977"/>
                  </a:lnTo>
                  <a:lnTo>
                    <a:pt x="220641" y="382985"/>
                  </a:lnTo>
                  <a:lnTo>
                    <a:pt x="208511" y="377840"/>
                  </a:lnTo>
                  <a:lnTo>
                    <a:pt x="186106" y="375415"/>
                  </a:lnTo>
                  <a:lnTo>
                    <a:pt x="160958" y="375062"/>
                  </a:lnTo>
                  <a:lnTo>
                    <a:pt x="148996" y="375050"/>
                  </a:lnTo>
                  <a:lnTo>
                    <a:pt x="123836" y="366669"/>
                  </a:lnTo>
                  <a:lnTo>
                    <a:pt x="100467" y="366124"/>
                  </a:lnTo>
                  <a:lnTo>
                    <a:pt x="63928" y="366117"/>
                  </a:lnTo>
                  <a:lnTo>
                    <a:pt x="63477" y="367109"/>
                  </a:lnTo>
                  <a:lnTo>
                    <a:pt x="62693" y="373806"/>
                  </a:lnTo>
                  <a:lnTo>
                    <a:pt x="61660" y="374220"/>
                  </a:lnTo>
                  <a:lnTo>
                    <a:pt x="54887" y="374938"/>
                  </a:lnTo>
                  <a:lnTo>
                    <a:pt x="54470" y="375966"/>
                  </a:lnTo>
                  <a:lnTo>
                    <a:pt x="53634" y="3839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199"/>
            <p:cNvSpPr/>
            <p:nvPr/>
          </p:nvSpPr>
          <p:spPr>
            <a:xfrm>
              <a:off x="5519548" y="4170164"/>
              <a:ext cx="8940" cy="464344"/>
            </a:xfrm>
            <a:custGeom>
              <a:avLst/>
              <a:gdLst/>
              <a:ahLst/>
              <a:cxnLst/>
              <a:rect l="0" t="0" r="0" b="0"/>
              <a:pathLst>
                <a:path w="8940" h="464344">
                  <a:moveTo>
                    <a:pt x="8939" y="8929"/>
                  </a:moveTo>
                  <a:lnTo>
                    <a:pt x="4194" y="8929"/>
                  </a:lnTo>
                  <a:lnTo>
                    <a:pt x="2796" y="7937"/>
                  </a:lnTo>
                  <a:lnTo>
                    <a:pt x="1864" y="6284"/>
                  </a:lnTo>
                  <a:lnTo>
                    <a:pt x="5" y="14"/>
                  </a:lnTo>
                  <a:lnTo>
                    <a:pt x="3" y="10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31043"/>
                  </a:lnTo>
                  <a:lnTo>
                    <a:pt x="993" y="34586"/>
                  </a:lnTo>
                  <a:lnTo>
                    <a:pt x="2649" y="38932"/>
                  </a:lnTo>
                  <a:lnTo>
                    <a:pt x="4746" y="43814"/>
                  </a:lnTo>
                  <a:lnTo>
                    <a:pt x="6144" y="48061"/>
                  </a:lnTo>
                  <a:lnTo>
                    <a:pt x="7075" y="51884"/>
                  </a:lnTo>
                  <a:lnTo>
                    <a:pt x="7697" y="55425"/>
                  </a:lnTo>
                  <a:lnTo>
                    <a:pt x="8111" y="59770"/>
                  </a:lnTo>
                  <a:lnTo>
                    <a:pt x="8387" y="64651"/>
                  </a:lnTo>
                  <a:lnTo>
                    <a:pt x="8694" y="74374"/>
                  </a:lnTo>
                  <a:lnTo>
                    <a:pt x="8867" y="86418"/>
                  </a:lnTo>
                  <a:lnTo>
                    <a:pt x="8939" y="46434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200"/>
            <p:cNvSpPr/>
            <p:nvPr/>
          </p:nvSpPr>
          <p:spPr>
            <a:xfrm>
              <a:off x="5519549" y="4161234"/>
              <a:ext cx="205600" cy="482204"/>
            </a:xfrm>
            <a:custGeom>
              <a:avLst/>
              <a:gdLst/>
              <a:ahLst/>
              <a:cxnLst/>
              <a:rect l="0" t="0" r="0" b="0"/>
              <a:pathLst>
                <a:path w="205600" h="482204">
                  <a:moveTo>
                    <a:pt x="178782" y="0"/>
                  </a:moveTo>
                  <a:lnTo>
                    <a:pt x="178782" y="4740"/>
                  </a:lnTo>
                  <a:lnTo>
                    <a:pt x="177789" y="7129"/>
                  </a:lnTo>
                  <a:lnTo>
                    <a:pt x="171706" y="15446"/>
                  </a:lnTo>
                  <a:lnTo>
                    <a:pt x="171085" y="16250"/>
                  </a:lnTo>
                  <a:lnTo>
                    <a:pt x="165465" y="26864"/>
                  </a:lnTo>
                  <a:lnTo>
                    <a:pt x="160282" y="34429"/>
                  </a:lnTo>
                  <a:lnTo>
                    <a:pt x="157510" y="37836"/>
                  </a:lnTo>
                  <a:lnTo>
                    <a:pt x="153675" y="41099"/>
                  </a:lnTo>
                  <a:lnTo>
                    <a:pt x="149132" y="44266"/>
                  </a:lnTo>
                  <a:lnTo>
                    <a:pt x="144116" y="47370"/>
                  </a:lnTo>
                  <a:lnTo>
                    <a:pt x="139780" y="51424"/>
                  </a:lnTo>
                  <a:lnTo>
                    <a:pt x="135895" y="56111"/>
                  </a:lnTo>
                  <a:lnTo>
                    <a:pt x="132313" y="61219"/>
                  </a:lnTo>
                  <a:lnTo>
                    <a:pt x="128931" y="65618"/>
                  </a:lnTo>
                  <a:lnTo>
                    <a:pt x="122524" y="73150"/>
                  </a:lnTo>
                  <a:lnTo>
                    <a:pt x="118432" y="77540"/>
                  </a:lnTo>
                  <a:lnTo>
                    <a:pt x="100240" y="96198"/>
                  </a:lnTo>
                  <a:lnTo>
                    <a:pt x="86788" y="109732"/>
                  </a:lnTo>
                  <a:lnTo>
                    <a:pt x="80620" y="118554"/>
                  </a:lnTo>
                  <a:lnTo>
                    <a:pt x="74567" y="128097"/>
                  </a:lnTo>
                  <a:lnTo>
                    <a:pt x="68566" y="135645"/>
                  </a:lnTo>
                  <a:lnTo>
                    <a:pt x="62588" y="142307"/>
                  </a:lnTo>
                  <a:lnTo>
                    <a:pt x="56621" y="148576"/>
                  </a:lnTo>
                  <a:lnTo>
                    <a:pt x="50657" y="154669"/>
                  </a:lnTo>
                  <a:lnTo>
                    <a:pt x="44697" y="163331"/>
                  </a:lnTo>
                  <a:lnTo>
                    <a:pt x="38736" y="172802"/>
                  </a:lnTo>
                  <a:lnTo>
                    <a:pt x="32776" y="180319"/>
                  </a:lnTo>
                  <a:lnTo>
                    <a:pt x="26817" y="186967"/>
                  </a:lnTo>
                  <a:lnTo>
                    <a:pt x="19643" y="194580"/>
                  </a:lnTo>
                  <a:lnTo>
                    <a:pt x="13655" y="200639"/>
                  </a:lnTo>
                  <a:lnTo>
                    <a:pt x="12083" y="203213"/>
                  </a:lnTo>
                  <a:lnTo>
                    <a:pt x="10336" y="208718"/>
                  </a:lnTo>
                  <a:lnTo>
                    <a:pt x="8877" y="210583"/>
                  </a:lnTo>
                  <a:lnTo>
                    <a:pt x="6911" y="211826"/>
                  </a:lnTo>
                  <a:lnTo>
                    <a:pt x="4607" y="212654"/>
                  </a:lnTo>
                  <a:lnTo>
                    <a:pt x="3071" y="214200"/>
                  </a:lnTo>
                  <a:lnTo>
                    <a:pt x="2048" y="216221"/>
                  </a:lnTo>
                  <a:lnTo>
                    <a:pt x="909" y="221114"/>
                  </a:lnTo>
                  <a:lnTo>
                    <a:pt x="15" y="234600"/>
                  </a:lnTo>
                  <a:lnTo>
                    <a:pt x="0" y="245729"/>
                  </a:lnTo>
                  <a:lnTo>
                    <a:pt x="993" y="247163"/>
                  </a:lnTo>
                  <a:lnTo>
                    <a:pt x="2648" y="248119"/>
                  </a:lnTo>
                  <a:lnTo>
                    <a:pt x="8829" y="249998"/>
                  </a:lnTo>
                  <a:lnTo>
                    <a:pt x="16625" y="250028"/>
                  </a:lnTo>
                  <a:lnTo>
                    <a:pt x="22252" y="254771"/>
                  </a:lnTo>
                  <a:lnTo>
                    <a:pt x="27543" y="259708"/>
                  </a:lnTo>
                  <a:lnTo>
                    <a:pt x="51990" y="284109"/>
                  </a:lnTo>
                  <a:lnTo>
                    <a:pt x="57893" y="294745"/>
                  </a:lnTo>
                  <a:lnTo>
                    <a:pt x="60493" y="302316"/>
                  </a:lnTo>
                  <a:lnTo>
                    <a:pt x="61186" y="305723"/>
                  </a:lnTo>
                  <a:lnTo>
                    <a:pt x="64605" y="312156"/>
                  </a:lnTo>
                  <a:lnTo>
                    <a:pt x="69436" y="318322"/>
                  </a:lnTo>
                  <a:lnTo>
                    <a:pt x="74894" y="324370"/>
                  </a:lnTo>
                  <a:lnTo>
                    <a:pt x="80630" y="330365"/>
                  </a:lnTo>
                  <a:lnTo>
                    <a:pt x="86490" y="337329"/>
                  </a:lnTo>
                  <a:lnTo>
                    <a:pt x="92406" y="347039"/>
                  </a:lnTo>
                  <a:lnTo>
                    <a:pt x="98345" y="355323"/>
                  </a:lnTo>
                  <a:lnTo>
                    <a:pt x="104296" y="362312"/>
                  </a:lnTo>
                  <a:lnTo>
                    <a:pt x="110252" y="368726"/>
                  </a:lnTo>
                  <a:lnTo>
                    <a:pt x="119188" y="377914"/>
                  </a:lnTo>
                  <a:lnTo>
                    <a:pt x="121175" y="380927"/>
                  </a:lnTo>
                  <a:lnTo>
                    <a:pt x="123381" y="386921"/>
                  </a:lnTo>
                  <a:lnTo>
                    <a:pt x="129660" y="395538"/>
                  </a:lnTo>
                  <a:lnTo>
                    <a:pt x="134115" y="400614"/>
                  </a:lnTo>
                  <a:lnTo>
                    <a:pt x="139064" y="408900"/>
                  </a:lnTo>
                  <a:lnTo>
                    <a:pt x="140385" y="412498"/>
                  </a:lnTo>
                  <a:lnTo>
                    <a:pt x="144501" y="419143"/>
                  </a:lnTo>
                  <a:lnTo>
                    <a:pt x="149640" y="425403"/>
                  </a:lnTo>
                  <a:lnTo>
                    <a:pt x="155236" y="431493"/>
                  </a:lnTo>
                  <a:lnTo>
                    <a:pt x="168103" y="444711"/>
                  </a:lnTo>
                  <a:lnTo>
                    <a:pt x="174073" y="450699"/>
                  </a:lnTo>
                  <a:lnTo>
                    <a:pt x="175642" y="453263"/>
                  </a:lnTo>
                  <a:lnTo>
                    <a:pt x="178845" y="461612"/>
                  </a:lnTo>
                  <a:lnTo>
                    <a:pt x="184650" y="469377"/>
                  </a:lnTo>
                  <a:lnTo>
                    <a:pt x="186356" y="471542"/>
                  </a:lnTo>
                  <a:lnTo>
                    <a:pt x="187804" y="472120"/>
                  </a:lnTo>
                  <a:lnTo>
                    <a:pt x="192062" y="472761"/>
                  </a:lnTo>
                  <a:lnTo>
                    <a:pt x="193594" y="473924"/>
                  </a:lnTo>
                  <a:lnTo>
                    <a:pt x="194616" y="475691"/>
                  </a:lnTo>
                  <a:lnTo>
                    <a:pt x="196541" y="481822"/>
                  </a:lnTo>
                  <a:lnTo>
                    <a:pt x="199255" y="482034"/>
                  </a:lnTo>
                  <a:lnTo>
                    <a:pt x="205599" y="48220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201"/>
            <p:cNvSpPr/>
            <p:nvPr/>
          </p:nvSpPr>
          <p:spPr>
            <a:xfrm>
              <a:off x="5814541" y="4152672"/>
              <a:ext cx="196661" cy="437156"/>
            </a:xfrm>
            <a:custGeom>
              <a:avLst/>
              <a:gdLst/>
              <a:ahLst/>
              <a:cxnLst/>
              <a:rect l="0" t="0" r="0" b="0"/>
              <a:pathLst>
                <a:path w="196661" h="437156">
                  <a:moveTo>
                    <a:pt x="35755" y="8562"/>
                  </a:moveTo>
                  <a:lnTo>
                    <a:pt x="35755" y="0"/>
                  </a:lnTo>
                  <a:lnTo>
                    <a:pt x="41899" y="5842"/>
                  </a:lnTo>
                  <a:lnTo>
                    <a:pt x="43452" y="7353"/>
                  </a:lnTo>
                  <a:lnTo>
                    <a:pt x="44142" y="10671"/>
                  </a:lnTo>
                  <a:lnTo>
                    <a:pt x="44662" y="21833"/>
                  </a:lnTo>
                  <a:lnTo>
                    <a:pt x="44692" y="43188"/>
                  </a:lnTo>
                  <a:lnTo>
                    <a:pt x="43699" y="47521"/>
                  </a:lnTo>
                  <a:lnTo>
                    <a:pt x="38550" y="59353"/>
                  </a:lnTo>
                  <a:lnTo>
                    <a:pt x="36998" y="69500"/>
                  </a:lnTo>
                  <a:lnTo>
                    <a:pt x="36307" y="80625"/>
                  </a:lnTo>
                  <a:lnTo>
                    <a:pt x="36123" y="86370"/>
                  </a:lnTo>
                  <a:lnTo>
                    <a:pt x="35007" y="91191"/>
                  </a:lnTo>
                  <a:lnTo>
                    <a:pt x="29684" y="103711"/>
                  </a:lnTo>
                  <a:lnTo>
                    <a:pt x="28091" y="114019"/>
                  </a:lnTo>
                  <a:lnTo>
                    <a:pt x="27382" y="125216"/>
                  </a:lnTo>
                  <a:lnTo>
                    <a:pt x="27194" y="130980"/>
                  </a:lnTo>
                  <a:lnTo>
                    <a:pt x="24335" y="142676"/>
                  </a:lnTo>
                  <a:lnTo>
                    <a:pt x="20748" y="154489"/>
                  </a:lnTo>
                  <a:lnTo>
                    <a:pt x="19152" y="166353"/>
                  </a:lnTo>
                  <a:lnTo>
                    <a:pt x="15795" y="178241"/>
                  </a:lnTo>
                  <a:lnTo>
                    <a:pt x="11986" y="189147"/>
                  </a:lnTo>
                  <a:lnTo>
                    <a:pt x="9841" y="201857"/>
                  </a:lnTo>
                  <a:lnTo>
                    <a:pt x="9339" y="212211"/>
                  </a:lnTo>
                  <a:lnTo>
                    <a:pt x="9057" y="229196"/>
                  </a:lnTo>
                  <a:lnTo>
                    <a:pt x="8973" y="246797"/>
                  </a:lnTo>
                  <a:lnTo>
                    <a:pt x="6304" y="258642"/>
                  </a:lnTo>
                  <a:lnTo>
                    <a:pt x="2801" y="269529"/>
                  </a:lnTo>
                  <a:lnTo>
                    <a:pt x="829" y="282229"/>
                  </a:lnTo>
                  <a:lnTo>
                    <a:pt x="368" y="292580"/>
                  </a:lnTo>
                  <a:lnTo>
                    <a:pt x="108" y="309564"/>
                  </a:lnTo>
                  <a:lnTo>
                    <a:pt x="0" y="359385"/>
                  </a:lnTo>
                  <a:lnTo>
                    <a:pt x="993" y="362499"/>
                  </a:lnTo>
                  <a:lnTo>
                    <a:pt x="6142" y="371622"/>
                  </a:lnTo>
                  <a:lnTo>
                    <a:pt x="9103" y="380608"/>
                  </a:lnTo>
                  <a:lnTo>
                    <a:pt x="14836" y="389555"/>
                  </a:lnTo>
                  <a:lnTo>
                    <a:pt x="16525" y="395512"/>
                  </a:lnTo>
                  <a:lnTo>
                    <a:pt x="17969" y="397497"/>
                  </a:lnTo>
                  <a:lnTo>
                    <a:pt x="19925" y="398821"/>
                  </a:lnTo>
                  <a:lnTo>
                    <a:pt x="22222" y="399704"/>
                  </a:lnTo>
                  <a:lnTo>
                    <a:pt x="27422" y="403330"/>
                  </a:lnTo>
                  <a:lnTo>
                    <a:pt x="30200" y="405686"/>
                  </a:lnTo>
                  <a:lnTo>
                    <a:pt x="32052" y="408249"/>
                  </a:lnTo>
                  <a:lnTo>
                    <a:pt x="34109" y="413742"/>
                  </a:lnTo>
                  <a:lnTo>
                    <a:pt x="36645" y="415604"/>
                  </a:lnTo>
                  <a:lnTo>
                    <a:pt x="40321" y="416845"/>
                  </a:lnTo>
                  <a:lnTo>
                    <a:pt x="44758" y="417673"/>
                  </a:lnTo>
                  <a:lnTo>
                    <a:pt x="47717" y="419217"/>
                  </a:lnTo>
                  <a:lnTo>
                    <a:pt x="49689" y="421238"/>
                  </a:lnTo>
                  <a:lnTo>
                    <a:pt x="51004" y="423578"/>
                  </a:lnTo>
                  <a:lnTo>
                    <a:pt x="52874" y="425138"/>
                  </a:lnTo>
                  <a:lnTo>
                    <a:pt x="55113" y="426178"/>
                  </a:lnTo>
                  <a:lnTo>
                    <a:pt x="60250" y="427334"/>
                  </a:lnTo>
                  <a:lnTo>
                    <a:pt x="65845" y="427847"/>
                  </a:lnTo>
                  <a:lnTo>
                    <a:pt x="71641" y="428075"/>
                  </a:lnTo>
                  <a:lnTo>
                    <a:pt x="74578" y="428136"/>
                  </a:lnTo>
                  <a:lnTo>
                    <a:pt x="77529" y="429169"/>
                  </a:lnTo>
                  <a:lnTo>
                    <a:pt x="83456" y="432962"/>
                  </a:lnTo>
                  <a:lnTo>
                    <a:pt x="87420" y="434370"/>
                  </a:lnTo>
                  <a:lnTo>
                    <a:pt x="92050" y="435309"/>
                  </a:lnTo>
                  <a:lnTo>
                    <a:pt x="97123" y="435935"/>
                  </a:lnTo>
                  <a:lnTo>
                    <a:pt x="101498" y="436353"/>
                  </a:lnTo>
                  <a:lnTo>
                    <a:pt x="105408" y="436631"/>
                  </a:lnTo>
                  <a:lnTo>
                    <a:pt x="109007" y="436816"/>
                  </a:lnTo>
                  <a:lnTo>
                    <a:pt x="115656" y="437023"/>
                  </a:lnTo>
                  <a:lnTo>
                    <a:pt x="128017" y="437155"/>
                  </a:lnTo>
                  <a:lnTo>
                    <a:pt x="131034" y="436174"/>
                  </a:lnTo>
                  <a:lnTo>
                    <a:pt x="137033" y="432438"/>
                  </a:lnTo>
                  <a:lnTo>
                    <a:pt x="143010" y="430115"/>
                  </a:lnTo>
                  <a:lnTo>
                    <a:pt x="148978" y="429083"/>
                  </a:lnTo>
                  <a:lnTo>
                    <a:pt x="154941" y="428625"/>
                  </a:lnTo>
                  <a:lnTo>
                    <a:pt x="160902" y="428421"/>
                  </a:lnTo>
                  <a:lnTo>
                    <a:pt x="163882" y="428366"/>
                  </a:lnTo>
                  <a:lnTo>
                    <a:pt x="168848" y="426346"/>
                  </a:lnTo>
                  <a:lnTo>
                    <a:pt x="175139" y="423014"/>
                  </a:lnTo>
                  <a:lnTo>
                    <a:pt x="196660" y="410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202"/>
            <p:cNvSpPr/>
            <p:nvPr/>
          </p:nvSpPr>
          <p:spPr>
            <a:xfrm>
              <a:off x="5993322" y="4348757"/>
              <a:ext cx="125149" cy="8931"/>
            </a:xfrm>
            <a:custGeom>
              <a:avLst/>
              <a:gdLst/>
              <a:ahLst/>
              <a:cxnLst/>
              <a:rect l="0" t="0" r="0" b="0"/>
              <a:pathLst>
                <a:path w="125149" h="8931">
                  <a:moveTo>
                    <a:pt x="0" y="8930"/>
                  </a:moveTo>
                  <a:lnTo>
                    <a:pt x="4745" y="8930"/>
                  </a:lnTo>
                  <a:lnTo>
                    <a:pt x="6144" y="7938"/>
                  </a:lnTo>
                  <a:lnTo>
                    <a:pt x="7076" y="6284"/>
                  </a:lnTo>
                  <a:lnTo>
                    <a:pt x="7697" y="4190"/>
                  </a:lnTo>
                  <a:lnTo>
                    <a:pt x="9104" y="2793"/>
                  </a:lnTo>
                  <a:lnTo>
                    <a:pt x="11036" y="1862"/>
                  </a:lnTo>
                  <a:lnTo>
                    <a:pt x="13317" y="1241"/>
                  </a:lnTo>
                  <a:lnTo>
                    <a:pt x="15831" y="828"/>
                  </a:lnTo>
                  <a:lnTo>
                    <a:pt x="18500" y="552"/>
                  </a:lnTo>
                  <a:lnTo>
                    <a:pt x="21272" y="368"/>
                  </a:lnTo>
                  <a:lnTo>
                    <a:pt x="24114" y="245"/>
                  </a:lnTo>
                  <a:lnTo>
                    <a:pt x="29920" y="109"/>
                  </a:lnTo>
                  <a:lnTo>
                    <a:pt x="12514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203"/>
            <p:cNvSpPr/>
            <p:nvPr/>
          </p:nvSpPr>
          <p:spPr>
            <a:xfrm>
              <a:off x="6020140" y="4420195"/>
              <a:ext cx="71514" cy="26790"/>
            </a:xfrm>
            <a:custGeom>
              <a:avLst/>
              <a:gdLst/>
              <a:ahLst/>
              <a:cxnLst/>
              <a:rect l="0" t="0" r="0" b="0"/>
              <a:pathLst>
                <a:path w="71514" h="26790">
                  <a:moveTo>
                    <a:pt x="0" y="0"/>
                  </a:moveTo>
                  <a:lnTo>
                    <a:pt x="0" y="7688"/>
                  </a:lnTo>
                  <a:lnTo>
                    <a:pt x="993" y="8102"/>
                  </a:lnTo>
                  <a:lnTo>
                    <a:pt x="2648" y="8378"/>
                  </a:lnTo>
                  <a:lnTo>
                    <a:pt x="4745" y="8562"/>
                  </a:lnTo>
                  <a:lnTo>
                    <a:pt x="6143" y="9676"/>
                  </a:lnTo>
                  <a:lnTo>
                    <a:pt x="7075" y="11412"/>
                  </a:lnTo>
                  <a:lnTo>
                    <a:pt x="7697" y="13561"/>
                  </a:lnTo>
                  <a:lnTo>
                    <a:pt x="10097" y="14994"/>
                  </a:lnTo>
                  <a:lnTo>
                    <a:pt x="13684" y="15949"/>
                  </a:lnTo>
                  <a:lnTo>
                    <a:pt x="24223" y="17482"/>
                  </a:lnTo>
                  <a:lnTo>
                    <a:pt x="26080" y="17608"/>
                  </a:lnTo>
                  <a:lnTo>
                    <a:pt x="28312" y="17692"/>
                  </a:lnTo>
                  <a:lnTo>
                    <a:pt x="34435" y="17785"/>
                  </a:lnTo>
                  <a:lnTo>
                    <a:pt x="43777" y="17826"/>
                  </a:lnTo>
                  <a:lnTo>
                    <a:pt x="49049" y="18829"/>
                  </a:lnTo>
                  <a:lnTo>
                    <a:pt x="54550" y="20490"/>
                  </a:lnTo>
                  <a:lnTo>
                    <a:pt x="71513" y="267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204"/>
            <p:cNvSpPr/>
            <p:nvPr/>
          </p:nvSpPr>
          <p:spPr>
            <a:xfrm>
              <a:off x="6341952" y="4241601"/>
              <a:ext cx="214133" cy="276817"/>
            </a:xfrm>
            <a:custGeom>
              <a:avLst/>
              <a:gdLst/>
              <a:ahLst/>
              <a:cxnLst/>
              <a:rect l="0" t="0" r="0" b="0"/>
              <a:pathLst>
                <a:path w="214133" h="276817">
                  <a:moveTo>
                    <a:pt x="116206" y="26789"/>
                  </a:moveTo>
                  <a:lnTo>
                    <a:pt x="151853" y="26789"/>
                  </a:lnTo>
                  <a:lnTo>
                    <a:pt x="151930" y="22049"/>
                  </a:lnTo>
                  <a:lnTo>
                    <a:pt x="150947" y="20652"/>
                  </a:lnTo>
                  <a:lnTo>
                    <a:pt x="149300" y="19721"/>
                  </a:lnTo>
                  <a:lnTo>
                    <a:pt x="144262" y="18227"/>
                  </a:lnTo>
                  <a:lnTo>
                    <a:pt x="143850" y="17113"/>
                  </a:lnTo>
                  <a:lnTo>
                    <a:pt x="143391" y="13228"/>
                  </a:lnTo>
                  <a:lnTo>
                    <a:pt x="142275" y="11795"/>
                  </a:lnTo>
                  <a:lnTo>
                    <a:pt x="140537" y="10840"/>
                  </a:lnTo>
                  <a:lnTo>
                    <a:pt x="135359" y="9307"/>
                  </a:lnTo>
                  <a:lnTo>
                    <a:pt x="129716" y="4301"/>
                  </a:lnTo>
                  <a:lnTo>
                    <a:pt x="126499" y="1274"/>
                  </a:lnTo>
                  <a:lnTo>
                    <a:pt x="120450" y="566"/>
                  </a:lnTo>
                  <a:lnTo>
                    <a:pt x="109871" y="112"/>
                  </a:lnTo>
                  <a:lnTo>
                    <a:pt x="103292" y="33"/>
                  </a:lnTo>
                  <a:lnTo>
                    <a:pt x="50651" y="0"/>
                  </a:lnTo>
                  <a:lnTo>
                    <a:pt x="47672" y="992"/>
                  </a:lnTo>
                  <a:lnTo>
                    <a:pt x="41713" y="4740"/>
                  </a:lnTo>
                  <a:lnTo>
                    <a:pt x="35754" y="7068"/>
                  </a:lnTo>
                  <a:lnTo>
                    <a:pt x="29794" y="8103"/>
                  </a:lnTo>
                  <a:lnTo>
                    <a:pt x="23835" y="8562"/>
                  </a:lnTo>
                  <a:lnTo>
                    <a:pt x="21849" y="9677"/>
                  </a:lnTo>
                  <a:lnTo>
                    <a:pt x="20523" y="11412"/>
                  </a:lnTo>
                  <a:lnTo>
                    <a:pt x="19641" y="13561"/>
                  </a:lnTo>
                  <a:lnTo>
                    <a:pt x="18059" y="14994"/>
                  </a:lnTo>
                  <a:lnTo>
                    <a:pt x="16012" y="15949"/>
                  </a:lnTo>
                  <a:lnTo>
                    <a:pt x="10334" y="17482"/>
                  </a:lnTo>
                  <a:lnTo>
                    <a:pt x="4605" y="22488"/>
                  </a:lnTo>
                  <a:lnTo>
                    <a:pt x="401" y="26412"/>
                  </a:lnTo>
                  <a:lnTo>
                    <a:pt x="20" y="34869"/>
                  </a:lnTo>
                  <a:lnTo>
                    <a:pt x="0" y="40347"/>
                  </a:lnTo>
                  <a:lnTo>
                    <a:pt x="993" y="41781"/>
                  </a:lnTo>
                  <a:lnTo>
                    <a:pt x="2647" y="42737"/>
                  </a:lnTo>
                  <a:lnTo>
                    <a:pt x="4743" y="43374"/>
                  </a:lnTo>
                  <a:lnTo>
                    <a:pt x="6141" y="44791"/>
                  </a:lnTo>
                  <a:lnTo>
                    <a:pt x="7073" y="46728"/>
                  </a:lnTo>
                  <a:lnTo>
                    <a:pt x="8568" y="52225"/>
                  </a:lnTo>
                  <a:lnTo>
                    <a:pt x="9684" y="52676"/>
                  </a:lnTo>
                  <a:lnTo>
                    <a:pt x="13573" y="53177"/>
                  </a:lnTo>
                  <a:lnTo>
                    <a:pt x="15007" y="54303"/>
                  </a:lnTo>
                  <a:lnTo>
                    <a:pt x="15963" y="56046"/>
                  </a:lnTo>
                  <a:lnTo>
                    <a:pt x="16600" y="58200"/>
                  </a:lnTo>
                  <a:lnTo>
                    <a:pt x="18019" y="59636"/>
                  </a:lnTo>
                  <a:lnTo>
                    <a:pt x="19957" y="60593"/>
                  </a:lnTo>
                  <a:lnTo>
                    <a:pt x="22243" y="61232"/>
                  </a:lnTo>
                  <a:lnTo>
                    <a:pt x="27432" y="64586"/>
                  </a:lnTo>
                  <a:lnTo>
                    <a:pt x="30205" y="66870"/>
                  </a:lnTo>
                  <a:lnTo>
                    <a:pt x="33048" y="68393"/>
                  </a:lnTo>
                  <a:lnTo>
                    <a:pt x="38855" y="70084"/>
                  </a:lnTo>
                  <a:lnTo>
                    <a:pt x="44747" y="70836"/>
                  </a:lnTo>
                  <a:lnTo>
                    <a:pt x="47708" y="71037"/>
                  </a:lnTo>
                  <a:lnTo>
                    <a:pt x="50676" y="72162"/>
                  </a:lnTo>
                  <a:lnTo>
                    <a:pt x="56622" y="76059"/>
                  </a:lnTo>
                  <a:lnTo>
                    <a:pt x="62576" y="78453"/>
                  </a:lnTo>
                  <a:lnTo>
                    <a:pt x="65554" y="79091"/>
                  </a:lnTo>
                  <a:lnTo>
                    <a:pt x="69526" y="80508"/>
                  </a:lnTo>
                  <a:lnTo>
                    <a:pt x="74160" y="82445"/>
                  </a:lnTo>
                  <a:lnTo>
                    <a:pt x="79236" y="84729"/>
                  </a:lnTo>
                  <a:lnTo>
                    <a:pt x="83613" y="86252"/>
                  </a:lnTo>
                  <a:lnTo>
                    <a:pt x="87525" y="87267"/>
                  </a:lnTo>
                  <a:lnTo>
                    <a:pt x="91127" y="87944"/>
                  </a:lnTo>
                  <a:lnTo>
                    <a:pt x="97775" y="91341"/>
                  </a:lnTo>
                  <a:lnTo>
                    <a:pt x="104042" y="96159"/>
                  </a:lnTo>
                  <a:lnTo>
                    <a:pt x="110137" y="101607"/>
                  </a:lnTo>
                  <a:lnTo>
                    <a:pt x="114147" y="103457"/>
                  </a:lnTo>
                  <a:lnTo>
                    <a:pt x="118806" y="104690"/>
                  </a:lnTo>
                  <a:lnTo>
                    <a:pt x="123899" y="105512"/>
                  </a:lnTo>
                  <a:lnTo>
                    <a:pt x="128287" y="107052"/>
                  </a:lnTo>
                  <a:lnTo>
                    <a:pt x="132205" y="109072"/>
                  </a:lnTo>
                  <a:lnTo>
                    <a:pt x="135811" y="111410"/>
                  </a:lnTo>
                  <a:lnTo>
                    <a:pt x="142467" y="116653"/>
                  </a:lnTo>
                  <a:lnTo>
                    <a:pt x="148735" y="122291"/>
                  </a:lnTo>
                  <a:lnTo>
                    <a:pt x="154832" y="128104"/>
                  </a:lnTo>
                  <a:lnTo>
                    <a:pt x="190698" y="163712"/>
                  </a:lnTo>
                  <a:lnTo>
                    <a:pt x="192685" y="166688"/>
                  </a:lnTo>
                  <a:lnTo>
                    <a:pt x="194891" y="172641"/>
                  </a:lnTo>
                  <a:lnTo>
                    <a:pt x="198522" y="178594"/>
                  </a:lnTo>
                  <a:lnTo>
                    <a:pt x="200880" y="181570"/>
                  </a:lnTo>
                  <a:lnTo>
                    <a:pt x="203501" y="187524"/>
                  </a:lnTo>
                  <a:lnTo>
                    <a:pt x="204199" y="190500"/>
                  </a:lnTo>
                  <a:lnTo>
                    <a:pt x="207624" y="196454"/>
                  </a:lnTo>
                  <a:lnTo>
                    <a:pt x="209928" y="199430"/>
                  </a:lnTo>
                  <a:lnTo>
                    <a:pt x="211465" y="203399"/>
                  </a:lnTo>
                  <a:lnTo>
                    <a:pt x="212488" y="208028"/>
                  </a:lnTo>
                  <a:lnTo>
                    <a:pt x="213171" y="213100"/>
                  </a:lnTo>
                  <a:lnTo>
                    <a:pt x="213930" y="221381"/>
                  </a:lnTo>
                  <a:lnTo>
                    <a:pt x="214132" y="224978"/>
                  </a:lnTo>
                  <a:lnTo>
                    <a:pt x="213274" y="228368"/>
                  </a:lnTo>
                  <a:lnTo>
                    <a:pt x="209672" y="234781"/>
                  </a:lnTo>
                  <a:lnTo>
                    <a:pt x="207407" y="240938"/>
                  </a:lnTo>
                  <a:lnTo>
                    <a:pt x="206804" y="243969"/>
                  </a:lnTo>
                  <a:lnTo>
                    <a:pt x="205408" y="245990"/>
                  </a:lnTo>
                  <a:lnTo>
                    <a:pt x="203485" y="247337"/>
                  </a:lnTo>
                  <a:lnTo>
                    <a:pt x="201209" y="248235"/>
                  </a:lnTo>
                  <a:lnTo>
                    <a:pt x="199692" y="249826"/>
                  </a:lnTo>
                  <a:lnTo>
                    <a:pt x="198682" y="251879"/>
                  </a:lnTo>
                  <a:lnTo>
                    <a:pt x="198007" y="254240"/>
                  </a:lnTo>
                  <a:lnTo>
                    <a:pt x="196563" y="255814"/>
                  </a:lnTo>
                  <a:lnTo>
                    <a:pt x="194609" y="256863"/>
                  </a:lnTo>
                  <a:lnTo>
                    <a:pt x="192313" y="257563"/>
                  </a:lnTo>
                  <a:lnTo>
                    <a:pt x="187112" y="260985"/>
                  </a:lnTo>
                  <a:lnTo>
                    <a:pt x="181490" y="265814"/>
                  </a:lnTo>
                  <a:lnTo>
                    <a:pt x="175680" y="271267"/>
                  </a:lnTo>
                  <a:lnTo>
                    <a:pt x="172740" y="273119"/>
                  </a:lnTo>
                  <a:lnTo>
                    <a:pt x="166825" y="275175"/>
                  </a:lnTo>
                  <a:lnTo>
                    <a:pt x="160885" y="276089"/>
                  </a:lnTo>
                  <a:lnTo>
                    <a:pt x="154935" y="276496"/>
                  </a:lnTo>
                  <a:lnTo>
                    <a:pt x="148980" y="276676"/>
                  </a:lnTo>
                  <a:lnTo>
                    <a:pt x="136070" y="276792"/>
                  </a:lnTo>
                  <a:lnTo>
                    <a:pt x="114469" y="276816"/>
                  </a:lnTo>
                  <a:lnTo>
                    <a:pt x="111075" y="275826"/>
                  </a:lnTo>
                  <a:lnTo>
                    <a:pt x="104656" y="272079"/>
                  </a:lnTo>
                  <a:lnTo>
                    <a:pt x="100559" y="270683"/>
                  </a:lnTo>
                  <a:lnTo>
                    <a:pt x="95842" y="269752"/>
                  </a:lnTo>
                  <a:lnTo>
                    <a:pt x="90712" y="269131"/>
                  </a:lnTo>
                  <a:lnTo>
                    <a:pt x="86297" y="268718"/>
                  </a:lnTo>
                  <a:lnTo>
                    <a:pt x="82362" y="268442"/>
                  </a:lnTo>
                  <a:lnTo>
                    <a:pt x="78744" y="268258"/>
                  </a:lnTo>
                  <a:lnTo>
                    <a:pt x="75340" y="267143"/>
                  </a:lnTo>
                  <a:lnTo>
                    <a:pt x="68908" y="263259"/>
                  </a:lnTo>
                  <a:lnTo>
                    <a:pt x="62739" y="260871"/>
                  </a:lnTo>
                  <a:lnTo>
                    <a:pt x="59703" y="260235"/>
                  </a:lnTo>
                  <a:lnTo>
                    <a:pt x="53682" y="256882"/>
                  </a:lnTo>
                  <a:lnTo>
                    <a:pt x="47694" y="252084"/>
                  </a:lnTo>
                  <a:lnTo>
                    <a:pt x="41723" y="246644"/>
                  </a:lnTo>
                  <a:lnTo>
                    <a:pt x="26814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205"/>
            <p:cNvSpPr/>
            <p:nvPr/>
          </p:nvSpPr>
          <p:spPr>
            <a:xfrm>
              <a:off x="6628002" y="4241601"/>
              <a:ext cx="35757" cy="250033"/>
            </a:xfrm>
            <a:custGeom>
              <a:avLst/>
              <a:gdLst/>
              <a:ahLst/>
              <a:cxnLst/>
              <a:rect l="0" t="0" r="0" b="0"/>
              <a:pathLst>
                <a:path w="35757" h="250033">
                  <a:moveTo>
                    <a:pt x="0" y="0"/>
                  </a:moveTo>
                  <a:lnTo>
                    <a:pt x="0" y="4740"/>
                  </a:lnTo>
                  <a:lnTo>
                    <a:pt x="993" y="6137"/>
                  </a:lnTo>
                  <a:lnTo>
                    <a:pt x="2648" y="7068"/>
                  </a:lnTo>
                  <a:lnTo>
                    <a:pt x="4745" y="7688"/>
                  </a:lnTo>
                  <a:lnTo>
                    <a:pt x="6143" y="9094"/>
                  </a:lnTo>
                  <a:lnTo>
                    <a:pt x="7075" y="11024"/>
                  </a:lnTo>
                  <a:lnTo>
                    <a:pt x="8111" y="15813"/>
                  </a:lnTo>
                  <a:lnTo>
                    <a:pt x="8571" y="21250"/>
                  </a:lnTo>
                  <a:lnTo>
                    <a:pt x="8775" y="26973"/>
                  </a:lnTo>
                  <a:lnTo>
                    <a:pt x="8890" y="38419"/>
                  </a:lnTo>
                  <a:lnTo>
                    <a:pt x="8938" y="168332"/>
                  </a:lnTo>
                  <a:lnTo>
                    <a:pt x="9931" y="172745"/>
                  </a:lnTo>
                  <a:lnTo>
                    <a:pt x="11587" y="176679"/>
                  </a:lnTo>
                  <a:lnTo>
                    <a:pt x="13684" y="180294"/>
                  </a:lnTo>
                  <a:lnTo>
                    <a:pt x="15082" y="183696"/>
                  </a:lnTo>
                  <a:lnTo>
                    <a:pt x="16014" y="186956"/>
                  </a:lnTo>
                  <a:lnTo>
                    <a:pt x="17049" y="193225"/>
                  </a:lnTo>
                  <a:lnTo>
                    <a:pt x="17509" y="199318"/>
                  </a:lnTo>
                  <a:lnTo>
                    <a:pt x="18625" y="202332"/>
                  </a:lnTo>
                  <a:lnTo>
                    <a:pt x="20362" y="205333"/>
                  </a:lnTo>
                  <a:lnTo>
                    <a:pt x="22514" y="208326"/>
                  </a:lnTo>
                  <a:lnTo>
                    <a:pt x="23949" y="211314"/>
                  </a:lnTo>
                  <a:lnTo>
                    <a:pt x="24905" y="214298"/>
                  </a:lnTo>
                  <a:lnTo>
                    <a:pt x="25967" y="220259"/>
                  </a:lnTo>
                  <a:lnTo>
                    <a:pt x="26439" y="226216"/>
                  </a:lnTo>
                  <a:lnTo>
                    <a:pt x="27558" y="228201"/>
                  </a:lnTo>
                  <a:lnTo>
                    <a:pt x="29297" y="229525"/>
                  </a:lnTo>
                  <a:lnTo>
                    <a:pt x="31450" y="230407"/>
                  </a:lnTo>
                  <a:lnTo>
                    <a:pt x="32886" y="231988"/>
                  </a:lnTo>
                  <a:lnTo>
                    <a:pt x="33842" y="234033"/>
                  </a:lnTo>
                  <a:lnTo>
                    <a:pt x="34905" y="238953"/>
                  </a:lnTo>
                  <a:lnTo>
                    <a:pt x="35188" y="241654"/>
                  </a:lnTo>
                  <a:lnTo>
                    <a:pt x="35756" y="2500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206"/>
            <p:cNvSpPr/>
            <p:nvPr/>
          </p:nvSpPr>
          <p:spPr>
            <a:xfrm>
              <a:off x="6574366" y="4357687"/>
              <a:ext cx="134089" cy="1"/>
            </a:xfrm>
            <a:custGeom>
              <a:avLst/>
              <a:gdLst/>
              <a:ahLst/>
              <a:cxnLst/>
              <a:rect l="0" t="0" r="0" b="0"/>
              <a:pathLst>
                <a:path w="134089" h="1">
                  <a:moveTo>
                    <a:pt x="0" y="0"/>
                  </a:moveTo>
                  <a:lnTo>
                    <a:pt x="13408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207"/>
            <p:cNvSpPr/>
            <p:nvPr/>
          </p:nvSpPr>
          <p:spPr>
            <a:xfrm>
              <a:off x="6815724" y="4170542"/>
              <a:ext cx="187723" cy="383479"/>
            </a:xfrm>
            <a:custGeom>
              <a:avLst/>
              <a:gdLst/>
              <a:ahLst/>
              <a:cxnLst/>
              <a:rect l="0" t="0" r="0" b="0"/>
              <a:pathLst>
                <a:path w="187723" h="383479">
                  <a:moveTo>
                    <a:pt x="0" y="35340"/>
                  </a:moveTo>
                  <a:lnTo>
                    <a:pt x="22222" y="13141"/>
                  </a:lnTo>
                  <a:lnTo>
                    <a:pt x="24747" y="11611"/>
                  </a:lnTo>
                  <a:lnTo>
                    <a:pt x="30201" y="9912"/>
                  </a:lnTo>
                  <a:lnTo>
                    <a:pt x="34110" y="8954"/>
                  </a:lnTo>
                  <a:lnTo>
                    <a:pt x="37673" y="6085"/>
                  </a:lnTo>
                  <a:lnTo>
                    <a:pt x="40014" y="3930"/>
                  </a:lnTo>
                  <a:lnTo>
                    <a:pt x="42567" y="2494"/>
                  </a:lnTo>
                  <a:lnTo>
                    <a:pt x="48053" y="899"/>
                  </a:lnTo>
                  <a:lnTo>
                    <a:pt x="53803" y="189"/>
                  </a:lnTo>
                  <a:lnTo>
                    <a:pt x="56726" y="0"/>
                  </a:lnTo>
                  <a:lnTo>
                    <a:pt x="59669" y="866"/>
                  </a:lnTo>
                  <a:lnTo>
                    <a:pt x="62623" y="2435"/>
                  </a:lnTo>
                  <a:lnTo>
                    <a:pt x="65586" y="4474"/>
                  </a:lnTo>
                  <a:lnTo>
                    <a:pt x="68555" y="5833"/>
                  </a:lnTo>
                  <a:lnTo>
                    <a:pt x="71528" y="6739"/>
                  </a:lnTo>
                  <a:lnTo>
                    <a:pt x="74502" y="7344"/>
                  </a:lnTo>
                  <a:lnTo>
                    <a:pt x="77479" y="7747"/>
                  </a:lnTo>
                  <a:lnTo>
                    <a:pt x="80456" y="8015"/>
                  </a:lnTo>
                  <a:lnTo>
                    <a:pt x="83434" y="8194"/>
                  </a:lnTo>
                  <a:lnTo>
                    <a:pt x="86413" y="9305"/>
                  </a:lnTo>
                  <a:lnTo>
                    <a:pt x="89393" y="11038"/>
                  </a:lnTo>
                  <a:lnTo>
                    <a:pt x="92371" y="13186"/>
                  </a:lnTo>
                  <a:lnTo>
                    <a:pt x="95351" y="15610"/>
                  </a:lnTo>
                  <a:lnTo>
                    <a:pt x="98330" y="18218"/>
                  </a:lnTo>
                  <a:lnTo>
                    <a:pt x="101310" y="20949"/>
                  </a:lnTo>
                  <a:lnTo>
                    <a:pt x="107269" y="26630"/>
                  </a:lnTo>
                  <a:lnTo>
                    <a:pt x="110248" y="29533"/>
                  </a:lnTo>
                  <a:lnTo>
                    <a:pt x="112236" y="32461"/>
                  </a:lnTo>
                  <a:lnTo>
                    <a:pt x="116024" y="41323"/>
                  </a:lnTo>
                  <a:lnTo>
                    <a:pt x="120430" y="47260"/>
                  </a:lnTo>
                  <a:lnTo>
                    <a:pt x="122002" y="51224"/>
                  </a:lnTo>
                  <a:lnTo>
                    <a:pt x="123749" y="60921"/>
                  </a:lnTo>
                  <a:lnTo>
                    <a:pt x="124526" y="71845"/>
                  </a:lnTo>
                  <a:lnTo>
                    <a:pt x="124871" y="82323"/>
                  </a:lnTo>
                  <a:lnTo>
                    <a:pt x="125025" y="90287"/>
                  </a:lnTo>
                  <a:lnTo>
                    <a:pt x="127742" y="99779"/>
                  </a:lnTo>
                  <a:lnTo>
                    <a:pt x="131266" y="110612"/>
                  </a:lnTo>
                  <a:lnTo>
                    <a:pt x="132833" y="122042"/>
                  </a:lnTo>
                  <a:lnTo>
                    <a:pt x="133530" y="133737"/>
                  </a:lnTo>
                  <a:lnTo>
                    <a:pt x="133838" y="145549"/>
                  </a:lnTo>
                  <a:lnTo>
                    <a:pt x="133977" y="157413"/>
                  </a:lnTo>
                  <a:lnTo>
                    <a:pt x="131389" y="169301"/>
                  </a:lnTo>
                  <a:lnTo>
                    <a:pt x="127921" y="181199"/>
                  </a:lnTo>
                  <a:lnTo>
                    <a:pt x="126380" y="193101"/>
                  </a:lnTo>
                  <a:lnTo>
                    <a:pt x="125695" y="205006"/>
                  </a:lnTo>
                  <a:lnTo>
                    <a:pt x="125391" y="217904"/>
                  </a:lnTo>
                  <a:lnTo>
                    <a:pt x="125256" y="233558"/>
                  </a:lnTo>
                  <a:lnTo>
                    <a:pt x="124226" y="240908"/>
                  </a:lnTo>
                  <a:lnTo>
                    <a:pt x="122547" y="247791"/>
                  </a:lnTo>
                  <a:lnTo>
                    <a:pt x="119025" y="259739"/>
                  </a:lnTo>
                  <a:lnTo>
                    <a:pt x="117460" y="268357"/>
                  </a:lnTo>
                  <a:lnTo>
                    <a:pt x="116765" y="278141"/>
                  </a:lnTo>
                  <a:lnTo>
                    <a:pt x="116579" y="283528"/>
                  </a:lnTo>
                  <a:lnTo>
                    <a:pt x="113725" y="294805"/>
                  </a:lnTo>
                  <a:lnTo>
                    <a:pt x="110139" y="305439"/>
                  </a:lnTo>
                  <a:lnTo>
                    <a:pt x="108544" y="313473"/>
                  </a:lnTo>
                  <a:lnTo>
                    <a:pt x="105187" y="322997"/>
                  </a:lnTo>
                  <a:lnTo>
                    <a:pt x="100384" y="332852"/>
                  </a:lnTo>
                  <a:lnTo>
                    <a:pt x="94940" y="340539"/>
                  </a:lnTo>
                  <a:lnTo>
                    <a:pt x="91856" y="347263"/>
                  </a:lnTo>
                  <a:lnTo>
                    <a:pt x="91035" y="350445"/>
                  </a:lnTo>
                  <a:lnTo>
                    <a:pt x="87472" y="356627"/>
                  </a:lnTo>
                  <a:lnTo>
                    <a:pt x="81839" y="363939"/>
                  </a:lnTo>
                  <a:lnTo>
                    <a:pt x="76117" y="369946"/>
                  </a:lnTo>
                  <a:lnTo>
                    <a:pt x="63936" y="382235"/>
                  </a:lnTo>
                  <a:lnTo>
                    <a:pt x="62489" y="382689"/>
                  </a:lnTo>
                  <a:lnTo>
                    <a:pt x="56699" y="383329"/>
                  </a:lnTo>
                  <a:lnTo>
                    <a:pt x="54996" y="383478"/>
                  </a:lnTo>
                  <a:lnTo>
                    <a:pt x="51591" y="380899"/>
                  </a:lnTo>
                  <a:lnTo>
                    <a:pt x="46057" y="375900"/>
                  </a:lnTo>
                  <a:lnTo>
                    <a:pt x="42652" y="375216"/>
                  </a:lnTo>
                  <a:lnTo>
                    <a:pt x="40353" y="375033"/>
                  </a:lnTo>
                  <a:lnTo>
                    <a:pt x="38821" y="373920"/>
                  </a:lnTo>
                  <a:lnTo>
                    <a:pt x="37799" y="372185"/>
                  </a:lnTo>
                  <a:lnTo>
                    <a:pt x="36664" y="367612"/>
                  </a:lnTo>
                  <a:lnTo>
                    <a:pt x="35876" y="358428"/>
                  </a:lnTo>
                  <a:lnTo>
                    <a:pt x="31046" y="352548"/>
                  </a:lnTo>
                  <a:lnTo>
                    <a:pt x="29636" y="349999"/>
                  </a:lnTo>
                  <a:lnTo>
                    <a:pt x="28070" y="344523"/>
                  </a:lnTo>
                  <a:lnTo>
                    <a:pt x="27065" y="332921"/>
                  </a:lnTo>
                  <a:lnTo>
                    <a:pt x="26839" y="321267"/>
                  </a:lnTo>
                  <a:lnTo>
                    <a:pt x="26827" y="316870"/>
                  </a:lnTo>
                  <a:lnTo>
                    <a:pt x="27816" y="314308"/>
                  </a:lnTo>
                  <a:lnTo>
                    <a:pt x="32962" y="305962"/>
                  </a:lnTo>
                  <a:lnTo>
                    <a:pt x="34514" y="300145"/>
                  </a:lnTo>
                  <a:lnTo>
                    <a:pt x="35388" y="291293"/>
                  </a:lnTo>
                  <a:lnTo>
                    <a:pt x="36504" y="289319"/>
                  </a:lnTo>
                  <a:lnTo>
                    <a:pt x="38241" y="288004"/>
                  </a:lnTo>
                  <a:lnTo>
                    <a:pt x="40392" y="287126"/>
                  </a:lnTo>
                  <a:lnTo>
                    <a:pt x="41827" y="285549"/>
                  </a:lnTo>
                  <a:lnTo>
                    <a:pt x="42783" y="283506"/>
                  </a:lnTo>
                  <a:lnTo>
                    <a:pt x="44317" y="277837"/>
                  </a:lnTo>
                  <a:lnTo>
                    <a:pt x="49328" y="272115"/>
                  </a:lnTo>
                  <a:lnTo>
                    <a:pt x="53256" y="267916"/>
                  </a:lnTo>
                  <a:lnTo>
                    <a:pt x="58268" y="267632"/>
                  </a:lnTo>
                  <a:lnTo>
                    <a:pt x="62716" y="267536"/>
                  </a:lnTo>
                  <a:lnTo>
                    <a:pt x="92749" y="267513"/>
                  </a:lnTo>
                  <a:lnTo>
                    <a:pt x="95603" y="268504"/>
                  </a:lnTo>
                  <a:lnTo>
                    <a:pt x="101422" y="272253"/>
                  </a:lnTo>
                  <a:lnTo>
                    <a:pt x="104364" y="273649"/>
                  </a:lnTo>
                  <a:lnTo>
                    <a:pt x="107320" y="274580"/>
                  </a:lnTo>
                  <a:lnTo>
                    <a:pt x="110282" y="275201"/>
                  </a:lnTo>
                  <a:lnTo>
                    <a:pt x="113250" y="276607"/>
                  </a:lnTo>
                  <a:lnTo>
                    <a:pt x="116224" y="278536"/>
                  </a:lnTo>
                  <a:lnTo>
                    <a:pt x="119199" y="280815"/>
                  </a:lnTo>
                  <a:lnTo>
                    <a:pt x="122174" y="282334"/>
                  </a:lnTo>
                  <a:lnTo>
                    <a:pt x="125152" y="283347"/>
                  </a:lnTo>
                  <a:lnTo>
                    <a:pt x="128130" y="284022"/>
                  </a:lnTo>
                  <a:lnTo>
                    <a:pt x="131108" y="285464"/>
                  </a:lnTo>
                  <a:lnTo>
                    <a:pt x="134089" y="287418"/>
                  </a:lnTo>
                  <a:lnTo>
                    <a:pt x="137067" y="289712"/>
                  </a:lnTo>
                  <a:lnTo>
                    <a:pt x="140047" y="292234"/>
                  </a:lnTo>
                  <a:lnTo>
                    <a:pt x="143026" y="294907"/>
                  </a:lnTo>
                  <a:lnTo>
                    <a:pt x="150199" y="301587"/>
                  </a:lnTo>
                  <a:lnTo>
                    <a:pt x="174098" y="325342"/>
                  </a:lnTo>
                  <a:lnTo>
                    <a:pt x="175659" y="327893"/>
                  </a:lnTo>
                  <a:lnTo>
                    <a:pt x="178850" y="336225"/>
                  </a:lnTo>
                  <a:lnTo>
                    <a:pt x="180814" y="339118"/>
                  </a:lnTo>
                  <a:lnTo>
                    <a:pt x="187722" y="3478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208"/>
            <p:cNvSpPr/>
            <p:nvPr/>
          </p:nvSpPr>
          <p:spPr>
            <a:xfrm>
              <a:off x="7137532" y="4277320"/>
              <a:ext cx="89392" cy="17861"/>
            </a:xfrm>
            <a:custGeom>
              <a:avLst/>
              <a:gdLst/>
              <a:ahLst/>
              <a:cxnLst/>
              <a:rect l="0" t="0" r="0" b="0"/>
              <a:pathLst>
                <a:path w="89392" h="17861">
                  <a:moveTo>
                    <a:pt x="0" y="17860"/>
                  </a:moveTo>
                  <a:lnTo>
                    <a:pt x="0" y="13119"/>
                  </a:lnTo>
                  <a:lnTo>
                    <a:pt x="994" y="11723"/>
                  </a:lnTo>
                  <a:lnTo>
                    <a:pt x="2648" y="10791"/>
                  </a:lnTo>
                  <a:lnTo>
                    <a:pt x="4745" y="10171"/>
                  </a:lnTo>
                  <a:lnTo>
                    <a:pt x="7137" y="9757"/>
                  </a:lnTo>
                  <a:lnTo>
                    <a:pt x="9723" y="9482"/>
                  </a:lnTo>
                  <a:lnTo>
                    <a:pt x="16268" y="9038"/>
                  </a:lnTo>
                  <a:lnTo>
                    <a:pt x="18792" y="8010"/>
                  </a:lnTo>
                  <a:lnTo>
                    <a:pt x="22460" y="6332"/>
                  </a:lnTo>
                  <a:lnTo>
                    <a:pt x="26892" y="4222"/>
                  </a:lnTo>
                  <a:lnTo>
                    <a:pt x="30841" y="2815"/>
                  </a:lnTo>
                  <a:lnTo>
                    <a:pt x="34465" y="1876"/>
                  </a:lnTo>
                  <a:lnTo>
                    <a:pt x="37875" y="1251"/>
                  </a:lnTo>
                  <a:lnTo>
                    <a:pt x="41143" y="834"/>
                  </a:lnTo>
                  <a:lnTo>
                    <a:pt x="44313" y="556"/>
                  </a:lnTo>
                  <a:lnTo>
                    <a:pt x="47420" y="371"/>
                  </a:lnTo>
                  <a:lnTo>
                    <a:pt x="53521" y="165"/>
                  </a:lnTo>
                  <a:lnTo>
                    <a:pt x="61530" y="73"/>
                  </a:lnTo>
                  <a:lnTo>
                    <a:pt x="8939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209"/>
            <p:cNvSpPr/>
            <p:nvPr/>
          </p:nvSpPr>
          <p:spPr>
            <a:xfrm>
              <a:off x="7110715" y="4348757"/>
              <a:ext cx="116209" cy="17493"/>
            </a:xfrm>
            <a:custGeom>
              <a:avLst/>
              <a:gdLst/>
              <a:ahLst/>
              <a:cxnLst/>
              <a:rect l="0" t="0" r="0" b="0"/>
              <a:pathLst>
                <a:path w="116209" h="17493">
                  <a:moveTo>
                    <a:pt x="0" y="0"/>
                  </a:moveTo>
                  <a:lnTo>
                    <a:pt x="0" y="4741"/>
                  </a:lnTo>
                  <a:lnTo>
                    <a:pt x="993" y="6137"/>
                  </a:lnTo>
                  <a:lnTo>
                    <a:pt x="2648" y="7068"/>
                  </a:lnTo>
                  <a:lnTo>
                    <a:pt x="7697" y="8562"/>
                  </a:lnTo>
                  <a:lnTo>
                    <a:pt x="11035" y="8767"/>
                  </a:lnTo>
                  <a:lnTo>
                    <a:pt x="16824" y="8858"/>
                  </a:lnTo>
                  <a:lnTo>
                    <a:pt x="26017" y="8898"/>
                  </a:lnTo>
                  <a:lnTo>
                    <a:pt x="30256" y="9901"/>
                  </a:lnTo>
                  <a:lnTo>
                    <a:pt x="34076" y="11562"/>
                  </a:lnTo>
                  <a:lnTo>
                    <a:pt x="37616" y="13661"/>
                  </a:lnTo>
                  <a:lnTo>
                    <a:pt x="41963" y="15061"/>
                  </a:lnTo>
                  <a:lnTo>
                    <a:pt x="46846" y="15994"/>
                  </a:lnTo>
                  <a:lnTo>
                    <a:pt x="52089" y="16616"/>
                  </a:lnTo>
                  <a:lnTo>
                    <a:pt x="56576" y="17031"/>
                  </a:lnTo>
                  <a:lnTo>
                    <a:pt x="60562" y="17308"/>
                  </a:lnTo>
                  <a:lnTo>
                    <a:pt x="64212" y="17492"/>
                  </a:lnTo>
                  <a:lnTo>
                    <a:pt x="68633" y="16622"/>
                  </a:lnTo>
                  <a:lnTo>
                    <a:pt x="73565" y="15051"/>
                  </a:lnTo>
                  <a:lnTo>
                    <a:pt x="78841" y="13010"/>
                  </a:lnTo>
                  <a:lnTo>
                    <a:pt x="85337" y="11651"/>
                  </a:lnTo>
                  <a:lnTo>
                    <a:pt x="92648" y="10743"/>
                  </a:lnTo>
                  <a:lnTo>
                    <a:pt x="116208" y="893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210"/>
            <p:cNvSpPr/>
            <p:nvPr/>
          </p:nvSpPr>
          <p:spPr>
            <a:xfrm>
              <a:off x="7334226" y="4116586"/>
              <a:ext cx="196625" cy="357065"/>
            </a:xfrm>
            <a:custGeom>
              <a:avLst/>
              <a:gdLst/>
              <a:ahLst/>
              <a:cxnLst/>
              <a:rect l="0" t="0" r="0" b="0"/>
              <a:pathLst>
                <a:path w="196625" h="357065">
                  <a:moveTo>
                    <a:pt x="53602" y="0"/>
                  </a:moveTo>
                  <a:lnTo>
                    <a:pt x="53602" y="4740"/>
                  </a:lnTo>
                  <a:lnTo>
                    <a:pt x="52609" y="7129"/>
                  </a:lnTo>
                  <a:lnTo>
                    <a:pt x="47458" y="15231"/>
                  </a:lnTo>
                  <a:lnTo>
                    <a:pt x="44498" y="23915"/>
                  </a:lnTo>
                  <a:lnTo>
                    <a:pt x="40285" y="29811"/>
                  </a:lnTo>
                  <a:lnTo>
                    <a:pt x="38765" y="33764"/>
                  </a:lnTo>
                  <a:lnTo>
                    <a:pt x="37075" y="43449"/>
                  </a:lnTo>
                  <a:lnTo>
                    <a:pt x="33676" y="54368"/>
                  </a:lnTo>
                  <a:lnTo>
                    <a:pt x="31378" y="60058"/>
                  </a:lnTo>
                  <a:lnTo>
                    <a:pt x="29846" y="65835"/>
                  </a:lnTo>
                  <a:lnTo>
                    <a:pt x="28826" y="71671"/>
                  </a:lnTo>
                  <a:lnTo>
                    <a:pt x="27692" y="82455"/>
                  </a:lnTo>
                  <a:lnTo>
                    <a:pt x="27187" y="90556"/>
                  </a:lnTo>
                  <a:lnTo>
                    <a:pt x="26060" y="96089"/>
                  </a:lnTo>
                  <a:lnTo>
                    <a:pt x="24315" y="102755"/>
                  </a:lnTo>
                  <a:lnTo>
                    <a:pt x="22158" y="110175"/>
                  </a:lnTo>
                  <a:lnTo>
                    <a:pt x="20721" y="117106"/>
                  </a:lnTo>
                  <a:lnTo>
                    <a:pt x="19763" y="123711"/>
                  </a:lnTo>
                  <a:lnTo>
                    <a:pt x="19124" y="130099"/>
                  </a:lnTo>
                  <a:lnTo>
                    <a:pt x="17704" y="136342"/>
                  </a:lnTo>
                  <a:lnTo>
                    <a:pt x="15764" y="142488"/>
                  </a:lnTo>
                  <a:lnTo>
                    <a:pt x="13478" y="148570"/>
                  </a:lnTo>
                  <a:lnTo>
                    <a:pt x="11955" y="154609"/>
                  </a:lnTo>
                  <a:lnTo>
                    <a:pt x="10938" y="160619"/>
                  </a:lnTo>
                  <a:lnTo>
                    <a:pt x="10261" y="166611"/>
                  </a:lnTo>
                  <a:lnTo>
                    <a:pt x="9809" y="172589"/>
                  </a:lnTo>
                  <a:lnTo>
                    <a:pt x="9507" y="178559"/>
                  </a:lnTo>
                  <a:lnTo>
                    <a:pt x="9307" y="184523"/>
                  </a:lnTo>
                  <a:lnTo>
                    <a:pt x="8180" y="190485"/>
                  </a:lnTo>
                  <a:lnTo>
                    <a:pt x="6436" y="196442"/>
                  </a:lnTo>
                  <a:lnTo>
                    <a:pt x="4279" y="202399"/>
                  </a:lnTo>
                  <a:lnTo>
                    <a:pt x="2843" y="208354"/>
                  </a:lnTo>
                  <a:lnTo>
                    <a:pt x="1884" y="214309"/>
                  </a:lnTo>
                  <a:lnTo>
                    <a:pt x="819" y="225225"/>
                  </a:lnTo>
                  <a:lnTo>
                    <a:pt x="346" y="233384"/>
                  </a:lnTo>
                  <a:lnTo>
                    <a:pt x="135" y="242963"/>
                  </a:lnTo>
                  <a:lnTo>
                    <a:pt x="0" y="265282"/>
                  </a:lnTo>
                  <a:lnTo>
                    <a:pt x="983" y="270120"/>
                  </a:lnTo>
                  <a:lnTo>
                    <a:pt x="4722" y="278141"/>
                  </a:lnTo>
                  <a:lnTo>
                    <a:pt x="12412" y="292977"/>
                  </a:lnTo>
                  <a:lnTo>
                    <a:pt x="15431" y="301529"/>
                  </a:lnTo>
                  <a:lnTo>
                    <a:pt x="16235" y="305199"/>
                  </a:lnTo>
                  <a:lnTo>
                    <a:pt x="19779" y="311923"/>
                  </a:lnTo>
                  <a:lnTo>
                    <a:pt x="24663" y="318218"/>
                  </a:lnTo>
                  <a:lnTo>
                    <a:pt x="30146" y="324323"/>
                  </a:lnTo>
                  <a:lnTo>
                    <a:pt x="35893" y="330344"/>
                  </a:lnTo>
                  <a:lnTo>
                    <a:pt x="47676" y="342294"/>
                  </a:lnTo>
                  <a:lnTo>
                    <a:pt x="51637" y="344282"/>
                  </a:lnTo>
                  <a:lnTo>
                    <a:pt x="56266" y="345607"/>
                  </a:lnTo>
                  <a:lnTo>
                    <a:pt x="61337" y="346490"/>
                  </a:lnTo>
                  <a:lnTo>
                    <a:pt x="65712" y="348072"/>
                  </a:lnTo>
                  <a:lnTo>
                    <a:pt x="69621" y="350118"/>
                  </a:lnTo>
                  <a:lnTo>
                    <a:pt x="73221" y="352474"/>
                  </a:lnTo>
                  <a:lnTo>
                    <a:pt x="77606" y="354046"/>
                  </a:lnTo>
                  <a:lnTo>
                    <a:pt x="82517" y="355092"/>
                  </a:lnTo>
                  <a:lnTo>
                    <a:pt x="87777" y="355791"/>
                  </a:lnTo>
                  <a:lnTo>
                    <a:pt x="92278" y="356256"/>
                  </a:lnTo>
                  <a:lnTo>
                    <a:pt x="96270" y="356567"/>
                  </a:lnTo>
                  <a:lnTo>
                    <a:pt x="99925" y="356773"/>
                  </a:lnTo>
                  <a:lnTo>
                    <a:pt x="106636" y="357003"/>
                  </a:lnTo>
                  <a:lnTo>
                    <a:pt x="109815" y="357064"/>
                  </a:lnTo>
                  <a:lnTo>
                    <a:pt x="113922" y="356113"/>
                  </a:lnTo>
                  <a:lnTo>
                    <a:pt x="118646" y="354487"/>
                  </a:lnTo>
                  <a:lnTo>
                    <a:pt x="123782" y="352410"/>
                  </a:lnTo>
                  <a:lnTo>
                    <a:pt x="128199" y="351026"/>
                  </a:lnTo>
                  <a:lnTo>
                    <a:pt x="132137" y="350103"/>
                  </a:lnTo>
                  <a:lnTo>
                    <a:pt x="135756" y="349488"/>
                  </a:lnTo>
                  <a:lnTo>
                    <a:pt x="139161" y="348086"/>
                  </a:lnTo>
                  <a:lnTo>
                    <a:pt x="142425" y="346159"/>
                  </a:lnTo>
                  <a:lnTo>
                    <a:pt x="145594" y="343882"/>
                  </a:lnTo>
                  <a:lnTo>
                    <a:pt x="149693" y="341372"/>
                  </a:lnTo>
                  <a:lnTo>
                    <a:pt x="154413" y="338706"/>
                  </a:lnTo>
                  <a:lnTo>
                    <a:pt x="159545" y="335936"/>
                  </a:lnTo>
                  <a:lnTo>
                    <a:pt x="163959" y="333098"/>
                  </a:lnTo>
                  <a:lnTo>
                    <a:pt x="167896" y="330214"/>
                  </a:lnTo>
                  <a:lnTo>
                    <a:pt x="171515" y="327299"/>
                  </a:lnTo>
                  <a:lnTo>
                    <a:pt x="173925" y="324363"/>
                  </a:lnTo>
                  <a:lnTo>
                    <a:pt x="175534" y="321414"/>
                  </a:lnTo>
                  <a:lnTo>
                    <a:pt x="176606" y="318455"/>
                  </a:lnTo>
                  <a:lnTo>
                    <a:pt x="180445" y="312523"/>
                  </a:lnTo>
                  <a:lnTo>
                    <a:pt x="185463" y="306579"/>
                  </a:lnTo>
                  <a:lnTo>
                    <a:pt x="191003" y="300629"/>
                  </a:lnTo>
                  <a:lnTo>
                    <a:pt x="192878" y="297654"/>
                  </a:lnTo>
                  <a:lnTo>
                    <a:pt x="194961" y="291702"/>
                  </a:lnTo>
                  <a:lnTo>
                    <a:pt x="196134" y="282773"/>
                  </a:lnTo>
                  <a:lnTo>
                    <a:pt x="196408" y="274174"/>
                  </a:lnTo>
                  <a:lnTo>
                    <a:pt x="196624" y="245922"/>
                  </a:lnTo>
                  <a:lnTo>
                    <a:pt x="195632" y="243323"/>
                  </a:lnTo>
                  <a:lnTo>
                    <a:pt x="189551" y="234668"/>
                  </a:lnTo>
                  <a:lnTo>
                    <a:pt x="188931" y="233836"/>
                  </a:lnTo>
                  <a:lnTo>
                    <a:pt x="187523" y="233281"/>
                  </a:lnTo>
                  <a:lnTo>
                    <a:pt x="183311" y="232665"/>
                  </a:lnTo>
                  <a:lnTo>
                    <a:pt x="178128" y="232391"/>
                  </a:lnTo>
                  <a:lnTo>
                    <a:pt x="172514" y="232269"/>
                  </a:lnTo>
                  <a:lnTo>
                    <a:pt x="148942" y="232175"/>
                  </a:lnTo>
                  <a:lnTo>
                    <a:pt x="145966" y="233167"/>
                  </a:lnTo>
                  <a:lnTo>
                    <a:pt x="140010" y="236913"/>
                  </a:lnTo>
                  <a:lnTo>
                    <a:pt x="134052" y="241885"/>
                  </a:lnTo>
                  <a:lnTo>
                    <a:pt x="131073" y="244600"/>
                  </a:lnTo>
                  <a:lnTo>
                    <a:pt x="128094" y="246411"/>
                  </a:lnTo>
                  <a:lnTo>
                    <a:pt x="122135" y="248421"/>
                  </a:lnTo>
                  <a:lnTo>
                    <a:pt x="120148" y="249950"/>
                  </a:lnTo>
                  <a:lnTo>
                    <a:pt x="118824" y="251961"/>
                  </a:lnTo>
                  <a:lnTo>
                    <a:pt x="117941" y="254294"/>
                  </a:lnTo>
                  <a:lnTo>
                    <a:pt x="111953" y="262318"/>
                  </a:lnTo>
                  <a:lnTo>
                    <a:pt x="106684" y="268060"/>
                  </a:lnTo>
                  <a:lnTo>
                    <a:pt x="103888" y="270980"/>
                  </a:lnTo>
                  <a:lnTo>
                    <a:pt x="102025" y="273919"/>
                  </a:lnTo>
                  <a:lnTo>
                    <a:pt x="99954" y="279830"/>
                  </a:lnTo>
                  <a:lnTo>
                    <a:pt x="98789" y="288736"/>
                  </a:lnTo>
                  <a:lnTo>
                    <a:pt x="98443" y="297658"/>
                  </a:lnTo>
                  <a:lnTo>
                    <a:pt x="98311" y="315515"/>
                  </a:lnTo>
                  <a:lnTo>
                    <a:pt x="99299" y="317500"/>
                  </a:lnTo>
                  <a:lnTo>
                    <a:pt x="100952" y="318823"/>
                  </a:lnTo>
                  <a:lnTo>
                    <a:pt x="103047" y="319705"/>
                  </a:lnTo>
                  <a:lnTo>
                    <a:pt x="108023" y="323330"/>
                  </a:lnTo>
                  <a:lnTo>
                    <a:pt x="113544" y="328249"/>
                  </a:lnTo>
                  <a:lnTo>
                    <a:pt x="119311" y="333743"/>
                  </a:lnTo>
                  <a:lnTo>
                    <a:pt x="134054" y="3482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211"/>
            <p:cNvSpPr/>
            <p:nvPr/>
          </p:nvSpPr>
          <p:spPr>
            <a:xfrm>
              <a:off x="7629184" y="4188023"/>
              <a:ext cx="8941" cy="232173"/>
            </a:xfrm>
            <a:custGeom>
              <a:avLst/>
              <a:gdLst/>
              <a:ahLst/>
              <a:cxnLst/>
              <a:rect l="0" t="0" r="0" b="0"/>
              <a:pathLst>
                <a:path w="8941" h="232173">
                  <a:moveTo>
                    <a:pt x="8940" y="0"/>
                  </a:moveTo>
                  <a:lnTo>
                    <a:pt x="4194" y="0"/>
                  </a:lnTo>
                  <a:lnTo>
                    <a:pt x="2796" y="992"/>
                  </a:lnTo>
                  <a:lnTo>
                    <a:pt x="1864" y="2646"/>
                  </a:lnTo>
                  <a:lnTo>
                    <a:pt x="1242" y="4740"/>
                  </a:lnTo>
                  <a:lnTo>
                    <a:pt x="829" y="7129"/>
                  </a:lnTo>
                  <a:lnTo>
                    <a:pt x="552" y="9714"/>
                  </a:lnTo>
                  <a:lnTo>
                    <a:pt x="369" y="12429"/>
                  </a:lnTo>
                  <a:lnTo>
                    <a:pt x="165" y="18091"/>
                  </a:lnTo>
                  <a:lnTo>
                    <a:pt x="32" y="29812"/>
                  </a:lnTo>
                  <a:lnTo>
                    <a:pt x="0" y="159400"/>
                  </a:lnTo>
                  <a:lnTo>
                    <a:pt x="993" y="163814"/>
                  </a:lnTo>
                  <a:lnTo>
                    <a:pt x="2649" y="167748"/>
                  </a:lnTo>
                  <a:lnTo>
                    <a:pt x="4746" y="171364"/>
                  </a:lnTo>
                  <a:lnTo>
                    <a:pt x="5151" y="174766"/>
                  </a:lnTo>
                  <a:lnTo>
                    <a:pt x="4427" y="178026"/>
                  </a:lnTo>
                  <a:lnTo>
                    <a:pt x="2951" y="181192"/>
                  </a:lnTo>
                  <a:lnTo>
                    <a:pt x="1968" y="184295"/>
                  </a:lnTo>
                  <a:lnTo>
                    <a:pt x="1313" y="187355"/>
                  </a:lnTo>
                  <a:lnTo>
                    <a:pt x="875" y="190388"/>
                  </a:lnTo>
                  <a:lnTo>
                    <a:pt x="1576" y="193402"/>
                  </a:lnTo>
                  <a:lnTo>
                    <a:pt x="3038" y="196403"/>
                  </a:lnTo>
                  <a:lnTo>
                    <a:pt x="5005" y="199397"/>
                  </a:lnTo>
                  <a:lnTo>
                    <a:pt x="6317" y="202384"/>
                  </a:lnTo>
                  <a:lnTo>
                    <a:pt x="7191" y="205368"/>
                  </a:lnTo>
                  <a:lnTo>
                    <a:pt x="7774" y="208349"/>
                  </a:lnTo>
                  <a:lnTo>
                    <a:pt x="8162" y="211329"/>
                  </a:lnTo>
                  <a:lnTo>
                    <a:pt x="8422" y="214308"/>
                  </a:lnTo>
                  <a:lnTo>
                    <a:pt x="8838" y="221478"/>
                  </a:lnTo>
                  <a:lnTo>
                    <a:pt x="8893" y="225104"/>
                  </a:lnTo>
                  <a:lnTo>
                    <a:pt x="8940" y="2321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212"/>
            <p:cNvSpPr/>
            <p:nvPr/>
          </p:nvSpPr>
          <p:spPr>
            <a:xfrm>
              <a:off x="7566611" y="4313039"/>
              <a:ext cx="143027" cy="1"/>
            </a:xfrm>
            <a:custGeom>
              <a:avLst/>
              <a:gdLst/>
              <a:ahLst/>
              <a:cxnLst/>
              <a:rect l="0" t="0" r="0" b="0"/>
              <a:pathLst>
                <a:path w="143027" h="1">
                  <a:moveTo>
                    <a:pt x="0" y="0"/>
                  </a:moveTo>
                  <a:lnTo>
                    <a:pt x="14302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213"/>
            <p:cNvSpPr/>
            <p:nvPr/>
          </p:nvSpPr>
          <p:spPr>
            <a:xfrm>
              <a:off x="7754342" y="4107666"/>
              <a:ext cx="160892" cy="366108"/>
            </a:xfrm>
            <a:custGeom>
              <a:avLst/>
              <a:gdLst/>
              <a:ahLst/>
              <a:cxnLst/>
              <a:rect l="0" t="0" r="0" b="0"/>
              <a:pathLst>
                <a:path w="160892" h="366108">
                  <a:moveTo>
                    <a:pt x="26807" y="44638"/>
                  </a:moveTo>
                  <a:lnTo>
                    <a:pt x="26807" y="19490"/>
                  </a:lnTo>
                  <a:lnTo>
                    <a:pt x="29456" y="15933"/>
                  </a:lnTo>
                  <a:lnTo>
                    <a:pt x="34504" y="10305"/>
                  </a:lnTo>
                  <a:lnTo>
                    <a:pt x="35911" y="9843"/>
                  </a:lnTo>
                  <a:lnTo>
                    <a:pt x="40124" y="9330"/>
                  </a:lnTo>
                  <a:lnTo>
                    <a:pt x="42638" y="8201"/>
                  </a:lnTo>
                  <a:lnTo>
                    <a:pt x="45307" y="6456"/>
                  </a:lnTo>
                  <a:lnTo>
                    <a:pt x="48079" y="4301"/>
                  </a:lnTo>
                  <a:lnTo>
                    <a:pt x="50921" y="2864"/>
                  </a:lnTo>
                  <a:lnTo>
                    <a:pt x="53809" y="1906"/>
                  </a:lnTo>
                  <a:lnTo>
                    <a:pt x="56728" y="1267"/>
                  </a:lnTo>
                  <a:lnTo>
                    <a:pt x="59667" y="842"/>
                  </a:lnTo>
                  <a:lnTo>
                    <a:pt x="62618" y="558"/>
                  </a:lnTo>
                  <a:lnTo>
                    <a:pt x="69748" y="102"/>
                  </a:lnTo>
                  <a:lnTo>
                    <a:pt x="91487" y="0"/>
                  </a:lnTo>
                  <a:lnTo>
                    <a:pt x="94759" y="989"/>
                  </a:lnTo>
                  <a:lnTo>
                    <a:pt x="97932" y="2640"/>
                  </a:lnTo>
                  <a:lnTo>
                    <a:pt x="101042" y="4734"/>
                  </a:lnTo>
                  <a:lnTo>
                    <a:pt x="104107" y="6129"/>
                  </a:lnTo>
                  <a:lnTo>
                    <a:pt x="107144" y="7059"/>
                  </a:lnTo>
                  <a:lnTo>
                    <a:pt x="110164" y="7680"/>
                  </a:lnTo>
                  <a:lnTo>
                    <a:pt x="113169" y="9085"/>
                  </a:lnTo>
                  <a:lnTo>
                    <a:pt x="116165" y="11014"/>
                  </a:lnTo>
                  <a:lnTo>
                    <a:pt x="119156" y="13293"/>
                  </a:lnTo>
                  <a:lnTo>
                    <a:pt x="122143" y="15804"/>
                  </a:lnTo>
                  <a:lnTo>
                    <a:pt x="125128" y="18470"/>
                  </a:lnTo>
                  <a:lnTo>
                    <a:pt x="131093" y="24078"/>
                  </a:lnTo>
                  <a:lnTo>
                    <a:pt x="137056" y="29878"/>
                  </a:lnTo>
                  <a:lnTo>
                    <a:pt x="139042" y="32814"/>
                  </a:lnTo>
                  <a:lnTo>
                    <a:pt x="147240" y="52366"/>
                  </a:lnTo>
                  <a:lnTo>
                    <a:pt x="149859" y="60641"/>
                  </a:lnTo>
                  <a:lnTo>
                    <a:pt x="152018" y="68618"/>
                  </a:lnTo>
                  <a:lnTo>
                    <a:pt x="156287" y="78778"/>
                  </a:lnTo>
                  <a:lnTo>
                    <a:pt x="158847" y="87262"/>
                  </a:lnTo>
                  <a:lnTo>
                    <a:pt x="159984" y="96324"/>
                  </a:lnTo>
                  <a:lnTo>
                    <a:pt x="160288" y="102908"/>
                  </a:lnTo>
                  <a:lnTo>
                    <a:pt x="160775" y="125381"/>
                  </a:lnTo>
                  <a:lnTo>
                    <a:pt x="160891" y="175694"/>
                  </a:lnTo>
                  <a:lnTo>
                    <a:pt x="159899" y="181618"/>
                  </a:lnTo>
                  <a:lnTo>
                    <a:pt x="158245" y="187552"/>
                  </a:lnTo>
                  <a:lnTo>
                    <a:pt x="156149" y="193492"/>
                  </a:lnTo>
                  <a:lnTo>
                    <a:pt x="154751" y="199437"/>
                  </a:lnTo>
                  <a:lnTo>
                    <a:pt x="153819" y="205384"/>
                  </a:lnTo>
                  <a:lnTo>
                    <a:pt x="153198" y="211334"/>
                  </a:lnTo>
                  <a:lnTo>
                    <a:pt x="149859" y="220590"/>
                  </a:lnTo>
                  <a:lnTo>
                    <a:pt x="145064" y="229003"/>
                  </a:lnTo>
                  <a:lnTo>
                    <a:pt x="139623" y="239357"/>
                  </a:lnTo>
                  <a:lnTo>
                    <a:pt x="136780" y="243904"/>
                  </a:lnTo>
                  <a:lnTo>
                    <a:pt x="133893" y="247927"/>
                  </a:lnTo>
                  <a:lnTo>
                    <a:pt x="130975" y="251602"/>
                  </a:lnTo>
                  <a:lnTo>
                    <a:pt x="128036" y="256036"/>
                  </a:lnTo>
                  <a:lnTo>
                    <a:pt x="125084" y="260977"/>
                  </a:lnTo>
                  <a:lnTo>
                    <a:pt x="120147" y="270765"/>
                  </a:lnTo>
                  <a:lnTo>
                    <a:pt x="117954" y="278423"/>
                  </a:lnTo>
                  <a:lnTo>
                    <a:pt x="115383" y="282846"/>
                  </a:lnTo>
                  <a:lnTo>
                    <a:pt x="111682" y="287779"/>
                  </a:lnTo>
                  <a:lnTo>
                    <a:pt x="107229" y="293052"/>
                  </a:lnTo>
                  <a:lnTo>
                    <a:pt x="103266" y="297561"/>
                  </a:lnTo>
                  <a:lnTo>
                    <a:pt x="96215" y="305215"/>
                  </a:lnTo>
                  <a:lnTo>
                    <a:pt x="86661" y="315102"/>
                  </a:lnTo>
                  <a:lnTo>
                    <a:pt x="83595" y="317221"/>
                  </a:lnTo>
                  <a:lnTo>
                    <a:pt x="80558" y="318634"/>
                  </a:lnTo>
                  <a:lnTo>
                    <a:pt x="77539" y="319575"/>
                  </a:lnTo>
                  <a:lnTo>
                    <a:pt x="74534" y="321195"/>
                  </a:lnTo>
                  <a:lnTo>
                    <a:pt x="71537" y="323268"/>
                  </a:lnTo>
                  <a:lnTo>
                    <a:pt x="68546" y="325641"/>
                  </a:lnTo>
                  <a:lnTo>
                    <a:pt x="65558" y="327224"/>
                  </a:lnTo>
                  <a:lnTo>
                    <a:pt x="62575" y="328278"/>
                  </a:lnTo>
                  <a:lnTo>
                    <a:pt x="59591" y="328982"/>
                  </a:lnTo>
                  <a:lnTo>
                    <a:pt x="57602" y="330443"/>
                  </a:lnTo>
                  <a:lnTo>
                    <a:pt x="56276" y="332409"/>
                  </a:lnTo>
                  <a:lnTo>
                    <a:pt x="55393" y="334712"/>
                  </a:lnTo>
                  <a:lnTo>
                    <a:pt x="52817" y="336247"/>
                  </a:lnTo>
                  <a:lnTo>
                    <a:pt x="49113" y="337271"/>
                  </a:lnTo>
                  <a:lnTo>
                    <a:pt x="38386" y="338914"/>
                  </a:lnTo>
                  <a:lnTo>
                    <a:pt x="34271" y="339138"/>
                  </a:lnTo>
                  <a:lnTo>
                    <a:pt x="28282" y="339283"/>
                  </a:lnTo>
                  <a:lnTo>
                    <a:pt x="24814" y="336656"/>
                  </a:lnTo>
                  <a:lnTo>
                    <a:pt x="22498" y="334567"/>
                  </a:lnTo>
                  <a:lnTo>
                    <a:pt x="19962" y="333174"/>
                  </a:lnTo>
                  <a:lnTo>
                    <a:pt x="17277" y="332245"/>
                  </a:lnTo>
                  <a:lnTo>
                    <a:pt x="14494" y="331626"/>
                  </a:lnTo>
                  <a:lnTo>
                    <a:pt x="12639" y="330222"/>
                  </a:lnTo>
                  <a:lnTo>
                    <a:pt x="11402" y="328293"/>
                  </a:lnTo>
                  <a:lnTo>
                    <a:pt x="9418" y="322808"/>
                  </a:lnTo>
                  <a:lnTo>
                    <a:pt x="6498" y="319413"/>
                  </a:lnTo>
                  <a:lnTo>
                    <a:pt x="1276" y="313889"/>
                  </a:lnTo>
                  <a:lnTo>
                    <a:pt x="562" y="310487"/>
                  </a:lnTo>
                  <a:lnTo>
                    <a:pt x="103" y="300219"/>
                  </a:lnTo>
                  <a:lnTo>
                    <a:pt x="0" y="287469"/>
                  </a:lnTo>
                  <a:lnTo>
                    <a:pt x="2643" y="283862"/>
                  </a:lnTo>
                  <a:lnTo>
                    <a:pt x="4738" y="281512"/>
                  </a:lnTo>
                  <a:lnTo>
                    <a:pt x="6135" y="278952"/>
                  </a:lnTo>
                  <a:lnTo>
                    <a:pt x="8562" y="269534"/>
                  </a:lnTo>
                  <a:lnTo>
                    <a:pt x="13566" y="263630"/>
                  </a:lnTo>
                  <a:lnTo>
                    <a:pt x="16593" y="260337"/>
                  </a:lnTo>
                  <a:lnTo>
                    <a:pt x="18012" y="259875"/>
                  </a:lnTo>
                  <a:lnTo>
                    <a:pt x="22236" y="259362"/>
                  </a:lnTo>
                  <a:lnTo>
                    <a:pt x="24753" y="258232"/>
                  </a:lnTo>
                  <a:lnTo>
                    <a:pt x="27425" y="256488"/>
                  </a:lnTo>
                  <a:lnTo>
                    <a:pt x="30199" y="254332"/>
                  </a:lnTo>
                  <a:lnTo>
                    <a:pt x="33041" y="252895"/>
                  </a:lnTo>
                  <a:lnTo>
                    <a:pt x="35929" y="251937"/>
                  </a:lnTo>
                  <a:lnTo>
                    <a:pt x="42956" y="250400"/>
                  </a:lnTo>
                  <a:lnTo>
                    <a:pt x="44526" y="251265"/>
                  </a:lnTo>
                  <a:lnTo>
                    <a:pt x="48919" y="254874"/>
                  </a:lnTo>
                  <a:lnTo>
                    <a:pt x="53689" y="259137"/>
                  </a:lnTo>
                  <a:lnTo>
                    <a:pt x="57957" y="263333"/>
                  </a:lnTo>
                  <a:lnTo>
                    <a:pt x="60486" y="264849"/>
                  </a:lnTo>
                  <a:lnTo>
                    <a:pt x="63165" y="265859"/>
                  </a:lnTo>
                  <a:lnTo>
                    <a:pt x="65944" y="266533"/>
                  </a:lnTo>
                  <a:lnTo>
                    <a:pt x="68790" y="267974"/>
                  </a:lnTo>
                  <a:lnTo>
                    <a:pt x="71681" y="269927"/>
                  </a:lnTo>
                  <a:lnTo>
                    <a:pt x="74601" y="272222"/>
                  </a:lnTo>
                  <a:lnTo>
                    <a:pt x="76549" y="274744"/>
                  </a:lnTo>
                  <a:lnTo>
                    <a:pt x="77847" y="277417"/>
                  </a:lnTo>
                  <a:lnTo>
                    <a:pt x="78712" y="280191"/>
                  </a:lnTo>
                  <a:lnTo>
                    <a:pt x="80282" y="282041"/>
                  </a:lnTo>
                  <a:lnTo>
                    <a:pt x="82321" y="283274"/>
                  </a:lnTo>
                  <a:lnTo>
                    <a:pt x="84675" y="284096"/>
                  </a:lnTo>
                  <a:lnTo>
                    <a:pt x="86244" y="285636"/>
                  </a:lnTo>
                  <a:lnTo>
                    <a:pt x="87290" y="287655"/>
                  </a:lnTo>
                  <a:lnTo>
                    <a:pt x="88452" y="292544"/>
                  </a:lnTo>
                  <a:lnTo>
                    <a:pt x="88969" y="298025"/>
                  </a:lnTo>
                  <a:lnTo>
                    <a:pt x="90100" y="300875"/>
                  </a:lnTo>
                  <a:lnTo>
                    <a:pt x="94004" y="306688"/>
                  </a:lnTo>
                  <a:lnTo>
                    <a:pt x="98462" y="312368"/>
                  </a:lnTo>
                  <a:lnTo>
                    <a:pt x="105905" y="320065"/>
                  </a:lnTo>
                  <a:lnTo>
                    <a:pt x="106357" y="321522"/>
                  </a:lnTo>
                  <a:lnTo>
                    <a:pt x="107082" y="330989"/>
                  </a:lnTo>
                  <a:lnTo>
                    <a:pt x="107250" y="338831"/>
                  </a:lnTo>
                  <a:lnTo>
                    <a:pt x="112003" y="343914"/>
                  </a:lnTo>
                  <a:lnTo>
                    <a:pt x="114956" y="346964"/>
                  </a:lnTo>
                  <a:lnTo>
                    <a:pt x="114376" y="348384"/>
                  </a:lnTo>
                  <a:lnTo>
                    <a:pt x="109810" y="354131"/>
                  </a:lnTo>
                  <a:lnTo>
                    <a:pt x="107596" y="356776"/>
                  </a:lnTo>
                  <a:lnTo>
                    <a:pt x="107260" y="3661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214"/>
            <p:cNvSpPr/>
            <p:nvPr/>
          </p:nvSpPr>
          <p:spPr>
            <a:xfrm>
              <a:off x="7995690" y="4232671"/>
              <a:ext cx="151966" cy="1"/>
            </a:xfrm>
            <a:custGeom>
              <a:avLst/>
              <a:gdLst/>
              <a:ahLst/>
              <a:cxnLst/>
              <a:rect l="0" t="0" r="0" b="0"/>
              <a:pathLst>
                <a:path w="151966" h="1">
                  <a:moveTo>
                    <a:pt x="0" y="0"/>
                  </a:moveTo>
                  <a:lnTo>
                    <a:pt x="15196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215"/>
            <p:cNvSpPr/>
            <p:nvPr/>
          </p:nvSpPr>
          <p:spPr>
            <a:xfrm>
              <a:off x="8040385" y="4313039"/>
              <a:ext cx="134088" cy="17860"/>
            </a:xfrm>
            <a:custGeom>
              <a:avLst/>
              <a:gdLst/>
              <a:ahLst/>
              <a:cxnLst/>
              <a:rect l="0" t="0" r="0" b="0"/>
              <a:pathLst>
                <a:path w="134088" h="17860">
                  <a:moveTo>
                    <a:pt x="0" y="0"/>
                  </a:moveTo>
                  <a:lnTo>
                    <a:pt x="7696" y="0"/>
                  </a:lnTo>
                  <a:lnTo>
                    <a:pt x="9104" y="992"/>
                  </a:lnTo>
                  <a:lnTo>
                    <a:pt x="11036" y="2645"/>
                  </a:lnTo>
                  <a:lnTo>
                    <a:pt x="13317" y="4740"/>
                  </a:lnTo>
                  <a:lnTo>
                    <a:pt x="15831" y="6136"/>
                  </a:lnTo>
                  <a:lnTo>
                    <a:pt x="18500" y="7068"/>
                  </a:lnTo>
                  <a:lnTo>
                    <a:pt x="21272" y="7688"/>
                  </a:lnTo>
                  <a:lnTo>
                    <a:pt x="24114" y="8102"/>
                  </a:lnTo>
                  <a:lnTo>
                    <a:pt x="27002" y="8377"/>
                  </a:lnTo>
                  <a:lnTo>
                    <a:pt x="29920" y="8561"/>
                  </a:lnTo>
                  <a:lnTo>
                    <a:pt x="35811" y="8766"/>
                  </a:lnTo>
                  <a:lnTo>
                    <a:pt x="38773" y="8821"/>
                  </a:lnTo>
                  <a:lnTo>
                    <a:pt x="41740" y="9849"/>
                  </a:lnTo>
                  <a:lnTo>
                    <a:pt x="44711" y="11527"/>
                  </a:lnTo>
                  <a:lnTo>
                    <a:pt x="47686" y="13637"/>
                  </a:lnTo>
                  <a:lnTo>
                    <a:pt x="50662" y="15045"/>
                  </a:lnTo>
                  <a:lnTo>
                    <a:pt x="53640" y="15983"/>
                  </a:lnTo>
                  <a:lnTo>
                    <a:pt x="56617" y="16608"/>
                  </a:lnTo>
                  <a:lnTo>
                    <a:pt x="59597" y="17025"/>
                  </a:lnTo>
                  <a:lnTo>
                    <a:pt x="62576" y="17303"/>
                  </a:lnTo>
                  <a:lnTo>
                    <a:pt x="65555" y="17488"/>
                  </a:lnTo>
                  <a:lnTo>
                    <a:pt x="71514" y="17695"/>
                  </a:lnTo>
                  <a:lnTo>
                    <a:pt x="83101" y="17810"/>
                  </a:lnTo>
                  <a:lnTo>
                    <a:pt x="134087" y="178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216"/>
            <p:cNvSpPr/>
            <p:nvPr/>
          </p:nvSpPr>
          <p:spPr>
            <a:xfrm>
              <a:off x="8281887" y="4054190"/>
              <a:ext cx="178603" cy="321245"/>
            </a:xfrm>
            <a:custGeom>
              <a:avLst/>
              <a:gdLst/>
              <a:ahLst/>
              <a:cxnLst/>
              <a:rect l="0" t="0" r="0" b="0"/>
              <a:pathLst>
                <a:path w="178603" h="321245">
                  <a:moveTo>
                    <a:pt x="151819" y="107044"/>
                  </a:moveTo>
                  <a:lnTo>
                    <a:pt x="156566" y="107044"/>
                  </a:lnTo>
                  <a:lnTo>
                    <a:pt x="157963" y="106052"/>
                  </a:lnTo>
                  <a:lnTo>
                    <a:pt x="158895" y="104398"/>
                  </a:lnTo>
                  <a:lnTo>
                    <a:pt x="159931" y="99915"/>
                  </a:lnTo>
                  <a:lnTo>
                    <a:pt x="160392" y="94615"/>
                  </a:lnTo>
                  <a:lnTo>
                    <a:pt x="161506" y="92805"/>
                  </a:lnTo>
                  <a:lnTo>
                    <a:pt x="163244" y="91598"/>
                  </a:lnTo>
                  <a:lnTo>
                    <a:pt x="165395" y="90794"/>
                  </a:lnTo>
                  <a:lnTo>
                    <a:pt x="166830" y="89265"/>
                  </a:lnTo>
                  <a:lnTo>
                    <a:pt x="167785" y="87254"/>
                  </a:lnTo>
                  <a:lnTo>
                    <a:pt x="168423" y="84921"/>
                  </a:lnTo>
                  <a:lnTo>
                    <a:pt x="171779" y="79683"/>
                  </a:lnTo>
                  <a:lnTo>
                    <a:pt x="174066" y="76897"/>
                  </a:lnTo>
                  <a:lnTo>
                    <a:pt x="175589" y="74047"/>
                  </a:lnTo>
                  <a:lnTo>
                    <a:pt x="178236" y="64126"/>
                  </a:lnTo>
                  <a:lnTo>
                    <a:pt x="178558" y="55608"/>
                  </a:lnTo>
                  <a:lnTo>
                    <a:pt x="178602" y="50118"/>
                  </a:lnTo>
                  <a:lnTo>
                    <a:pt x="177620" y="47265"/>
                  </a:lnTo>
                  <a:lnTo>
                    <a:pt x="172486" y="38510"/>
                  </a:lnTo>
                  <a:lnTo>
                    <a:pt x="170938" y="32597"/>
                  </a:lnTo>
                  <a:lnTo>
                    <a:pt x="169531" y="30623"/>
                  </a:lnTo>
                  <a:lnTo>
                    <a:pt x="167600" y="29308"/>
                  </a:lnTo>
                  <a:lnTo>
                    <a:pt x="165319" y="28430"/>
                  </a:lnTo>
                  <a:lnTo>
                    <a:pt x="160138" y="24810"/>
                  </a:lnTo>
                  <a:lnTo>
                    <a:pt x="157364" y="22456"/>
                  </a:lnTo>
                  <a:lnTo>
                    <a:pt x="154523" y="20886"/>
                  </a:lnTo>
                  <a:lnTo>
                    <a:pt x="151636" y="19840"/>
                  </a:lnTo>
                  <a:lnTo>
                    <a:pt x="148717" y="19142"/>
                  </a:lnTo>
                  <a:lnTo>
                    <a:pt x="145778" y="17685"/>
                  </a:lnTo>
                  <a:lnTo>
                    <a:pt x="142826" y="15722"/>
                  </a:lnTo>
                  <a:lnTo>
                    <a:pt x="139864" y="13420"/>
                  </a:lnTo>
                  <a:lnTo>
                    <a:pt x="135904" y="11886"/>
                  </a:lnTo>
                  <a:lnTo>
                    <a:pt x="131277" y="10863"/>
                  </a:lnTo>
                  <a:lnTo>
                    <a:pt x="126206" y="10181"/>
                  </a:lnTo>
                  <a:lnTo>
                    <a:pt x="121831" y="9727"/>
                  </a:lnTo>
                  <a:lnTo>
                    <a:pt x="117922" y="9424"/>
                  </a:lnTo>
                  <a:lnTo>
                    <a:pt x="114323" y="9222"/>
                  </a:lnTo>
                  <a:lnTo>
                    <a:pt x="109937" y="8094"/>
                  </a:lnTo>
                  <a:lnTo>
                    <a:pt x="105026" y="6351"/>
                  </a:lnTo>
                  <a:lnTo>
                    <a:pt x="99766" y="4196"/>
                  </a:lnTo>
                  <a:lnTo>
                    <a:pt x="95266" y="2760"/>
                  </a:lnTo>
                  <a:lnTo>
                    <a:pt x="91274" y="1803"/>
                  </a:lnTo>
                  <a:lnTo>
                    <a:pt x="87617" y="1164"/>
                  </a:lnTo>
                  <a:lnTo>
                    <a:pt x="83194" y="738"/>
                  </a:lnTo>
                  <a:lnTo>
                    <a:pt x="78259" y="455"/>
                  </a:lnTo>
                  <a:lnTo>
                    <a:pt x="68470" y="140"/>
                  </a:lnTo>
                  <a:lnTo>
                    <a:pt x="60809" y="0"/>
                  </a:lnTo>
                  <a:lnTo>
                    <a:pt x="57376" y="954"/>
                  </a:lnTo>
                  <a:lnTo>
                    <a:pt x="54094" y="2583"/>
                  </a:lnTo>
                  <a:lnTo>
                    <a:pt x="50912" y="4661"/>
                  </a:lnTo>
                  <a:lnTo>
                    <a:pt x="47799" y="6047"/>
                  </a:lnTo>
                  <a:lnTo>
                    <a:pt x="44730" y="6970"/>
                  </a:lnTo>
                  <a:lnTo>
                    <a:pt x="41690" y="7586"/>
                  </a:lnTo>
                  <a:lnTo>
                    <a:pt x="38671" y="7996"/>
                  </a:lnTo>
                  <a:lnTo>
                    <a:pt x="35664" y="8270"/>
                  </a:lnTo>
                  <a:lnTo>
                    <a:pt x="32667" y="8453"/>
                  </a:lnTo>
                  <a:lnTo>
                    <a:pt x="29675" y="9566"/>
                  </a:lnTo>
                  <a:lnTo>
                    <a:pt x="26687" y="11301"/>
                  </a:lnTo>
                  <a:lnTo>
                    <a:pt x="19501" y="16474"/>
                  </a:lnTo>
                  <a:lnTo>
                    <a:pt x="15870" y="19827"/>
                  </a:lnTo>
                  <a:lnTo>
                    <a:pt x="1510" y="33965"/>
                  </a:lnTo>
                  <a:lnTo>
                    <a:pt x="958" y="35504"/>
                  </a:lnTo>
                  <a:lnTo>
                    <a:pt x="73" y="45104"/>
                  </a:lnTo>
                  <a:lnTo>
                    <a:pt x="0" y="47891"/>
                  </a:lnTo>
                  <a:lnTo>
                    <a:pt x="944" y="50741"/>
                  </a:lnTo>
                  <a:lnTo>
                    <a:pt x="6026" y="59494"/>
                  </a:lnTo>
                  <a:lnTo>
                    <a:pt x="8967" y="68371"/>
                  </a:lnTo>
                  <a:lnTo>
                    <a:pt x="13174" y="74311"/>
                  </a:lnTo>
                  <a:lnTo>
                    <a:pt x="15707" y="80259"/>
                  </a:lnTo>
                  <a:lnTo>
                    <a:pt x="16382" y="83234"/>
                  </a:lnTo>
                  <a:lnTo>
                    <a:pt x="19782" y="89186"/>
                  </a:lnTo>
                  <a:lnTo>
                    <a:pt x="24602" y="96131"/>
                  </a:lnTo>
                  <a:lnTo>
                    <a:pt x="30056" y="105832"/>
                  </a:lnTo>
                  <a:lnTo>
                    <a:pt x="32900" y="110205"/>
                  </a:lnTo>
                  <a:lnTo>
                    <a:pt x="35790" y="114112"/>
                  </a:lnTo>
                  <a:lnTo>
                    <a:pt x="38710" y="117709"/>
                  </a:lnTo>
                  <a:lnTo>
                    <a:pt x="41649" y="121100"/>
                  </a:lnTo>
                  <a:lnTo>
                    <a:pt x="44603" y="124352"/>
                  </a:lnTo>
                  <a:lnTo>
                    <a:pt x="47565" y="127512"/>
                  </a:lnTo>
                  <a:lnTo>
                    <a:pt x="50533" y="131603"/>
                  </a:lnTo>
                  <a:lnTo>
                    <a:pt x="53504" y="136315"/>
                  </a:lnTo>
                  <a:lnTo>
                    <a:pt x="56480" y="141441"/>
                  </a:lnTo>
                  <a:lnTo>
                    <a:pt x="59455" y="145850"/>
                  </a:lnTo>
                  <a:lnTo>
                    <a:pt x="62433" y="149782"/>
                  </a:lnTo>
                  <a:lnTo>
                    <a:pt x="65411" y="153396"/>
                  </a:lnTo>
                  <a:lnTo>
                    <a:pt x="68390" y="157789"/>
                  </a:lnTo>
                  <a:lnTo>
                    <a:pt x="71369" y="162702"/>
                  </a:lnTo>
                  <a:lnTo>
                    <a:pt x="74348" y="167962"/>
                  </a:lnTo>
                  <a:lnTo>
                    <a:pt x="77327" y="172461"/>
                  </a:lnTo>
                  <a:lnTo>
                    <a:pt x="80307" y="176452"/>
                  </a:lnTo>
                  <a:lnTo>
                    <a:pt x="83286" y="180105"/>
                  </a:lnTo>
                  <a:lnTo>
                    <a:pt x="86266" y="184525"/>
                  </a:lnTo>
                  <a:lnTo>
                    <a:pt x="89246" y="189456"/>
                  </a:lnTo>
                  <a:lnTo>
                    <a:pt x="92225" y="194727"/>
                  </a:lnTo>
                  <a:lnTo>
                    <a:pt x="95206" y="199234"/>
                  </a:lnTo>
                  <a:lnTo>
                    <a:pt x="98185" y="203230"/>
                  </a:lnTo>
                  <a:lnTo>
                    <a:pt x="101164" y="206887"/>
                  </a:lnTo>
                  <a:lnTo>
                    <a:pt x="103151" y="211309"/>
                  </a:lnTo>
                  <a:lnTo>
                    <a:pt x="104476" y="216242"/>
                  </a:lnTo>
                  <a:lnTo>
                    <a:pt x="105358" y="221515"/>
                  </a:lnTo>
                  <a:lnTo>
                    <a:pt x="108987" y="230019"/>
                  </a:lnTo>
                  <a:lnTo>
                    <a:pt x="111345" y="233676"/>
                  </a:lnTo>
                  <a:lnTo>
                    <a:pt x="113967" y="243030"/>
                  </a:lnTo>
                  <a:lnTo>
                    <a:pt x="114666" y="248303"/>
                  </a:lnTo>
                  <a:lnTo>
                    <a:pt x="118090" y="256808"/>
                  </a:lnTo>
                  <a:lnTo>
                    <a:pt x="121931" y="263895"/>
                  </a:lnTo>
                  <a:lnTo>
                    <a:pt x="123637" y="270352"/>
                  </a:lnTo>
                  <a:lnTo>
                    <a:pt x="123099" y="273463"/>
                  </a:lnTo>
                  <a:lnTo>
                    <a:pt x="118590" y="282582"/>
                  </a:lnTo>
                  <a:lnTo>
                    <a:pt x="117185" y="288579"/>
                  </a:lnTo>
                  <a:lnTo>
                    <a:pt x="116395" y="297534"/>
                  </a:lnTo>
                  <a:lnTo>
                    <a:pt x="115291" y="300514"/>
                  </a:lnTo>
                  <a:lnTo>
                    <a:pt x="111416" y="306471"/>
                  </a:lnTo>
                  <a:lnTo>
                    <a:pt x="108992" y="308456"/>
                  </a:lnTo>
                  <a:lnTo>
                    <a:pt x="106383" y="309780"/>
                  </a:lnTo>
                  <a:lnTo>
                    <a:pt x="99804" y="311904"/>
                  </a:lnTo>
                  <a:lnTo>
                    <a:pt x="97278" y="313070"/>
                  </a:lnTo>
                  <a:lnTo>
                    <a:pt x="82934" y="320070"/>
                  </a:lnTo>
                  <a:lnTo>
                    <a:pt x="78825" y="320784"/>
                  </a:lnTo>
                  <a:lnTo>
                    <a:pt x="73689" y="321103"/>
                  </a:lnTo>
                  <a:lnTo>
                    <a:pt x="68095" y="321244"/>
                  </a:lnTo>
                  <a:lnTo>
                    <a:pt x="65213" y="320289"/>
                  </a:lnTo>
                  <a:lnTo>
                    <a:pt x="62299" y="318661"/>
                  </a:lnTo>
                  <a:lnTo>
                    <a:pt x="59362" y="316583"/>
                  </a:lnTo>
                  <a:lnTo>
                    <a:pt x="56411" y="315197"/>
                  </a:lnTo>
                  <a:lnTo>
                    <a:pt x="53450" y="314274"/>
                  </a:lnTo>
                  <a:lnTo>
                    <a:pt x="50484" y="313658"/>
                  </a:lnTo>
                  <a:lnTo>
                    <a:pt x="47513" y="313248"/>
                  </a:lnTo>
                  <a:lnTo>
                    <a:pt x="44538" y="312974"/>
                  </a:lnTo>
                  <a:lnTo>
                    <a:pt x="41562" y="312791"/>
                  </a:lnTo>
                  <a:lnTo>
                    <a:pt x="35607" y="312589"/>
                  </a:lnTo>
                  <a:lnTo>
                    <a:pt x="32629" y="312535"/>
                  </a:lnTo>
                  <a:lnTo>
                    <a:pt x="30643" y="311507"/>
                  </a:lnTo>
                  <a:lnTo>
                    <a:pt x="29319" y="309830"/>
                  </a:lnTo>
                  <a:lnTo>
                    <a:pt x="28435" y="307718"/>
                  </a:lnTo>
                  <a:lnTo>
                    <a:pt x="24807" y="302727"/>
                  </a:lnTo>
                  <a:lnTo>
                    <a:pt x="19883" y="297202"/>
                  </a:lnTo>
                  <a:lnTo>
                    <a:pt x="14385" y="291439"/>
                  </a:lnTo>
                  <a:lnTo>
                    <a:pt x="12521" y="288513"/>
                  </a:lnTo>
                  <a:lnTo>
                    <a:pt x="10450" y="282616"/>
                  </a:lnTo>
                  <a:lnTo>
                    <a:pt x="9285" y="273719"/>
                  </a:lnTo>
                  <a:lnTo>
                    <a:pt x="8939" y="264798"/>
                  </a:lnTo>
                  <a:lnTo>
                    <a:pt x="8806" y="246942"/>
                  </a:lnTo>
                  <a:lnTo>
                    <a:pt x="8794" y="229083"/>
                  </a:lnTo>
                  <a:lnTo>
                    <a:pt x="11442" y="220485"/>
                  </a:lnTo>
                  <a:lnTo>
                    <a:pt x="14937" y="211040"/>
                  </a:lnTo>
                  <a:lnTo>
                    <a:pt x="16490" y="203535"/>
                  </a:lnTo>
                  <a:lnTo>
                    <a:pt x="19828" y="196893"/>
                  </a:lnTo>
                  <a:lnTo>
                    <a:pt x="22110" y="193732"/>
                  </a:lnTo>
                  <a:lnTo>
                    <a:pt x="24644" y="187574"/>
                  </a:lnTo>
                  <a:lnTo>
                    <a:pt x="25320" y="184543"/>
                  </a:lnTo>
                  <a:lnTo>
                    <a:pt x="28719" y="178530"/>
                  </a:lnTo>
                  <a:lnTo>
                    <a:pt x="33541" y="171558"/>
                  </a:lnTo>
                  <a:lnTo>
                    <a:pt x="38995" y="161844"/>
                  </a:lnTo>
                  <a:lnTo>
                    <a:pt x="41839" y="157468"/>
                  </a:lnTo>
                  <a:lnTo>
                    <a:pt x="44730" y="153558"/>
                  </a:lnTo>
                  <a:lnTo>
                    <a:pt x="47650" y="149960"/>
                  </a:lnTo>
                  <a:lnTo>
                    <a:pt x="50589" y="146569"/>
                  </a:lnTo>
                  <a:lnTo>
                    <a:pt x="53542" y="143316"/>
                  </a:lnTo>
                  <a:lnTo>
                    <a:pt x="59472" y="137055"/>
                  </a:lnTo>
                  <a:lnTo>
                    <a:pt x="65418" y="130966"/>
                  </a:lnTo>
                  <a:lnTo>
                    <a:pt x="67401" y="127953"/>
                  </a:lnTo>
                  <a:lnTo>
                    <a:pt x="71186" y="118971"/>
                  </a:lnTo>
                  <a:lnTo>
                    <a:pt x="75591" y="113007"/>
                  </a:lnTo>
                  <a:lnTo>
                    <a:pt x="80859" y="107048"/>
                  </a:lnTo>
                  <a:lnTo>
                    <a:pt x="83655" y="104070"/>
                  </a:lnTo>
                  <a:lnTo>
                    <a:pt x="85519" y="101093"/>
                  </a:lnTo>
                  <a:lnTo>
                    <a:pt x="89135" y="92162"/>
                  </a:lnTo>
                  <a:lnTo>
                    <a:pt x="93501" y="86208"/>
                  </a:lnTo>
                  <a:lnTo>
                    <a:pt x="96103" y="80255"/>
                  </a:lnTo>
                  <a:lnTo>
                    <a:pt x="96797" y="77278"/>
                  </a:lnTo>
                  <a:lnTo>
                    <a:pt x="98253" y="75294"/>
                  </a:lnTo>
                  <a:lnTo>
                    <a:pt x="100217" y="73971"/>
                  </a:lnTo>
                  <a:lnTo>
                    <a:pt x="102519" y="73089"/>
                  </a:lnTo>
                  <a:lnTo>
                    <a:pt x="104055" y="71509"/>
                  </a:lnTo>
                  <a:lnTo>
                    <a:pt x="105077" y="69463"/>
                  </a:lnTo>
                  <a:lnTo>
                    <a:pt x="105759" y="67108"/>
                  </a:lnTo>
                  <a:lnTo>
                    <a:pt x="109165" y="61844"/>
                  </a:lnTo>
                  <a:lnTo>
                    <a:pt x="111465" y="59051"/>
                  </a:lnTo>
                  <a:lnTo>
                    <a:pt x="112998" y="56197"/>
                  </a:lnTo>
                  <a:lnTo>
                    <a:pt x="114700" y="50380"/>
                  </a:lnTo>
                  <a:lnTo>
                    <a:pt x="116148" y="48432"/>
                  </a:lnTo>
                  <a:lnTo>
                    <a:pt x="118106" y="47134"/>
                  </a:lnTo>
                  <a:lnTo>
                    <a:pt x="120404" y="46268"/>
                  </a:lnTo>
                  <a:lnTo>
                    <a:pt x="121937" y="44698"/>
                  </a:lnTo>
                  <a:lnTo>
                    <a:pt x="122958" y="42660"/>
                  </a:lnTo>
                  <a:lnTo>
                    <a:pt x="124882" y="36019"/>
                  </a:lnTo>
                  <a:lnTo>
                    <a:pt x="124999" y="27055"/>
                  </a:lnTo>
                  <a:lnTo>
                    <a:pt x="129747" y="26789"/>
                  </a:lnTo>
                  <a:lnTo>
                    <a:pt x="132699" y="26710"/>
                  </a:lnTo>
                  <a:lnTo>
                    <a:pt x="133113" y="25706"/>
                  </a:lnTo>
                  <a:lnTo>
                    <a:pt x="133941" y="17757"/>
                  </a:lnTo>
                  <a:lnTo>
                    <a:pt x="133941" y="17753"/>
                  </a:lnTo>
                  <a:lnTo>
                    <a:pt x="133941" y="17751"/>
                  </a:lnTo>
                  <a:lnTo>
                    <a:pt x="133941" y="17747"/>
                  </a:lnTo>
                  <a:lnTo>
                    <a:pt x="125002" y="177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217"/>
            <p:cNvSpPr/>
            <p:nvPr/>
          </p:nvSpPr>
          <p:spPr>
            <a:xfrm>
              <a:off x="5626818" y="3946921"/>
              <a:ext cx="62575" cy="714376"/>
            </a:xfrm>
            <a:custGeom>
              <a:avLst/>
              <a:gdLst/>
              <a:ahLst/>
              <a:cxnLst/>
              <a:rect l="0" t="0" r="0" b="0"/>
              <a:pathLst>
                <a:path w="62575" h="714376">
                  <a:moveTo>
                    <a:pt x="62574" y="0"/>
                  </a:moveTo>
                  <a:lnTo>
                    <a:pt x="54877" y="0"/>
                  </a:lnTo>
                  <a:lnTo>
                    <a:pt x="54463" y="993"/>
                  </a:lnTo>
                  <a:lnTo>
                    <a:pt x="53667" y="8563"/>
                  </a:lnTo>
                  <a:lnTo>
                    <a:pt x="53635" y="52379"/>
                  </a:lnTo>
                  <a:lnTo>
                    <a:pt x="52642" y="56747"/>
                  </a:lnTo>
                  <a:lnTo>
                    <a:pt x="50986" y="60652"/>
                  </a:lnTo>
                  <a:lnTo>
                    <a:pt x="48890" y="64247"/>
                  </a:lnTo>
                  <a:lnTo>
                    <a:pt x="47491" y="68629"/>
                  </a:lnTo>
                  <a:lnTo>
                    <a:pt x="45938" y="78788"/>
                  </a:lnTo>
                  <a:lnTo>
                    <a:pt x="45064" y="95665"/>
                  </a:lnTo>
                  <a:lnTo>
                    <a:pt x="44805" y="113233"/>
                  </a:lnTo>
                  <a:lnTo>
                    <a:pt x="44696" y="223656"/>
                  </a:lnTo>
                  <a:lnTo>
                    <a:pt x="43702" y="232449"/>
                  </a:lnTo>
                  <a:lnTo>
                    <a:pt x="42047" y="241286"/>
                  </a:lnTo>
                  <a:lnTo>
                    <a:pt x="39951" y="250154"/>
                  </a:lnTo>
                  <a:lnTo>
                    <a:pt x="38552" y="259043"/>
                  </a:lnTo>
                  <a:lnTo>
                    <a:pt x="36999" y="276857"/>
                  </a:lnTo>
                  <a:lnTo>
                    <a:pt x="36309" y="294696"/>
                  </a:lnTo>
                  <a:lnTo>
                    <a:pt x="35920" y="321474"/>
                  </a:lnTo>
                  <a:lnTo>
                    <a:pt x="35789" y="357189"/>
                  </a:lnTo>
                  <a:lnTo>
                    <a:pt x="34784" y="366118"/>
                  </a:lnTo>
                  <a:lnTo>
                    <a:pt x="33122" y="375048"/>
                  </a:lnTo>
                  <a:lnTo>
                    <a:pt x="31020" y="383977"/>
                  </a:lnTo>
                  <a:lnTo>
                    <a:pt x="29620" y="393899"/>
                  </a:lnTo>
                  <a:lnTo>
                    <a:pt x="28063" y="415506"/>
                  </a:lnTo>
                  <a:lnTo>
                    <a:pt x="27370" y="435694"/>
                  </a:lnTo>
                  <a:lnTo>
                    <a:pt x="26926" y="472906"/>
                  </a:lnTo>
                  <a:lnTo>
                    <a:pt x="26827" y="526820"/>
                  </a:lnTo>
                  <a:lnTo>
                    <a:pt x="25830" y="534768"/>
                  </a:lnTo>
                  <a:lnTo>
                    <a:pt x="24173" y="542051"/>
                  </a:lnTo>
                  <a:lnTo>
                    <a:pt x="22075" y="548891"/>
                  </a:lnTo>
                  <a:lnTo>
                    <a:pt x="20676" y="555435"/>
                  </a:lnTo>
                  <a:lnTo>
                    <a:pt x="19122" y="567999"/>
                  </a:lnTo>
                  <a:lnTo>
                    <a:pt x="18431" y="582843"/>
                  </a:lnTo>
                  <a:lnTo>
                    <a:pt x="18042" y="605288"/>
                  </a:lnTo>
                  <a:lnTo>
                    <a:pt x="17910" y="630650"/>
                  </a:lnTo>
                  <a:lnTo>
                    <a:pt x="16906" y="635738"/>
                  </a:lnTo>
                  <a:lnTo>
                    <a:pt x="15244" y="640123"/>
                  </a:lnTo>
                  <a:lnTo>
                    <a:pt x="13142" y="644038"/>
                  </a:lnTo>
                  <a:lnTo>
                    <a:pt x="11742" y="648632"/>
                  </a:lnTo>
                  <a:lnTo>
                    <a:pt x="10184" y="659029"/>
                  </a:lnTo>
                  <a:lnTo>
                    <a:pt x="9048" y="681217"/>
                  </a:lnTo>
                  <a:lnTo>
                    <a:pt x="8949" y="694716"/>
                  </a:lnTo>
                  <a:lnTo>
                    <a:pt x="7952" y="696308"/>
                  </a:lnTo>
                  <a:lnTo>
                    <a:pt x="6295" y="698362"/>
                  </a:lnTo>
                  <a:lnTo>
                    <a:pt x="1243" y="704047"/>
                  </a:lnTo>
                  <a:lnTo>
                    <a:pt x="553" y="707470"/>
                  </a:lnTo>
                  <a:lnTo>
                    <a:pt x="0" y="7143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218"/>
            <p:cNvSpPr/>
            <p:nvPr/>
          </p:nvSpPr>
          <p:spPr>
            <a:xfrm>
              <a:off x="5359012" y="4063008"/>
              <a:ext cx="17511" cy="642938"/>
            </a:xfrm>
            <a:custGeom>
              <a:avLst/>
              <a:gdLst/>
              <a:ahLst/>
              <a:cxnLst/>
              <a:rect l="0" t="0" r="0" b="0"/>
              <a:pathLst>
                <a:path w="17511" h="642938">
                  <a:moveTo>
                    <a:pt x="8571" y="0"/>
                  </a:moveTo>
                  <a:lnTo>
                    <a:pt x="3826" y="4740"/>
                  </a:lnTo>
                  <a:lnTo>
                    <a:pt x="2427" y="7129"/>
                  </a:lnTo>
                  <a:lnTo>
                    <a:pt x="1495" y="9713"/>
                  </a:lnTo>
                  <a:lnTo>
                    <a:pt x="874" y="12428"/>
                  </a:lnTo>
                  <a:lnTo>
                    <a:pt x="460" y="15231"/>
                  </a:lnTo>
                  <a:lnTo>
                    <a:pt x="0" y="20990"/>
                  </a:lnTo>
                  <a:lnTo>
                    <a:pt x="870" y="24908"/>
                  </a:lnTo>
                  <a:lnTo>
                    <a:pt x="2444" y="29503"/>
                  </a:lnTo>
                  <a:lnTo>
                    <a:pt x="4486" y="34551"/>
                  </a:lnTo>
                  <a:lnTo>
                    <a:pt x="5848" y="39901"/>
                  </a:lnTo>
                  <a:lnTo>
                    <a:pt x="6756" y="45452"/>
                  </a:lnTo>
                  <a:lnTo>
                    <a:pt x="7361" y="51138"/>
                  </a:lnTo>
                  <a:lnTo>
                    <a:pt x="7764" y="56912"/>
                  </a:lnTo>
                  <a:lnTo>
                    <a:pt x="8213" y="68619"/>
                  </a:lnTo>
                  <a:lnTo>
                    <a:pt x="8465" y="86367"/>
                  </a:lnTo>
                  <a:lnTo>
                    <a:pt x="8571" y="633474"/>
                  </a:lnTo>
                  <a:lnTo>
                    <a:pt x="9564" y="634644"/>
                  </a:lnTo>
                  <a:lnTo>
                    <a:pt x="11219" y="636416"/>
                  </a:lnTo>
                  <a:lnTo>
                    <a:pt x="17510" y="6429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219"/>
            <p:cNvSpPr/>
            <p:nvPr/>
          </p:nvSpPr>
          <p:spPr>
            <a:xfrm>
              <a:off x="5001078" y="3643312"/>
              <a:ext cx="3682925" cy="1473399"/>
            </a:xfrm>
            <a:custGeom>
              <a:avLst/>
              <a:gdLst/>
              <a:ahLst/>
              <a:cxnLst/>
              <a:rect l="0" t="0" r="0" b="0"/>
              <a:pathLst>
                <a:path w="3682925" h="1473399">
                  <a:moveTo>
                    <a:pt x="312870" y="392907"/>
                  </a:moveTo>
                  <a:lnTo>
                    <a:pt x="312870" y="385218"/>
                  </a:lnTo>
                  <a:lnTo>
                    <a:pt x="313863" y="384804"/>
                  </a:lnTo>
                  <a:lnTo>
                    <a:pt x="325312" y="384086"/>
                  </a:lnTo>
                  <a:lnTo>
                    <a:pt x="328118" y="383057"/>
                  </a:lnTo>
                  <a:lnTo>
                    <a:pt x="333883" y="379269"/>
                  </a:lnTo>
                  <a:lnTo>
                    <a:pt x="342404" y="376923"/>
                  </a:lnTo>
                  <a:lnTo>
                    <a:pt x="455837" y="365372"/>
                  </a:lnTo>
                  <a:lnTo>
                    <a:pt x="487411" y="359099"/>
                  </a:lnTo>
                  <a:lnTo>
                    <a:pt x="517213" y="355108"/>
                  </a:lnTo>
                  <a:lnTo>
                    <a:pt x="547563" y="350288"/>
                  </a:lnTo>
                  <a:lnTo>
                    <a:pt x="660690" y="340605"/>
                  </a:lnTo>
                  <a:lnTo>
                    <a:pt x="762328" y="323932"/>
                  </a:lnTo>
                  <a:lnTo>
                    <a:pt x="864263" y="309184"/>
                  </a:lnTo>
                  <a:lnTo>
                    <a:pt x="974559" y="296807"/>
                  </a:lnTo>
                  <a:lnTo>
                    <a:pt x="1088547" y="279416"/>
                  </a:lnTo>
                  <a:lnTo>
                    <a:pt x="1189512" y="267335"/>
                  </a:lnTo>
                  <a:lnTo>
                    <a:pt x="1652465" y="193477"/>
                  </a:lnTo>
                  <a:lnTo>
                    <a:pt x="1752688" y="171526"/>
                  </a:lnTo>
                  <a:lnTo>
                    <a:pt x="1850299" y="155027"/>
                  </a:lnTo>
                  <a:lnTo>
                    <a:pt x="2591862" y="41672"/>
                  </a:lnTo>
                  <a:lnTo>
                    <a:pt x="2699576" y="31501"/>
                  </a:lnTo>
                  <a:lnTo>
                    <a:pt x="2806885" y="19514"/>
                  </a:lnTo>
                  <a:lnTo>
                    <a:pt x="2906462" y="5576"/>
                  </a:lnTo>
                  <a:lnTo>
                    <a:pt x="3015193" y="326"/>
                  </a:lnTo>
                  <a:lnTo>
                    <a:pt x="3413009" y="0"/>
                  </a:lnTo>
                  <a:lnTo>
                    <a:pt x="3417563" y="992"/>
                  </a:lnTo>
                  <a:lnTo>
                    <a:pt x="3429710" y="6137"/>
                  </a:lnTo>
                  <a:lnTo>
                    <a:pt x="3455556" y="9677"/>
                  </a:lnTo>
                  <a:lnTo>
                    <a:pt x="3465136" y="14994"/>
                  </a:lnTo>
                  <a:lnTo>
                    <a:pt x="3471245" y="16586"/>
                  </a:lnTo>
                  <a:lnTo>
                    <a:pt x="3473271" y="18002"/>
                  </a:lnTo>
                  <a:lnTo>
                    <a:pt x="3474623" y="19939"/>
                  </a:lnTo>
                  <a:lnTo>
                    <a:pt x="3475523" y="22223"/>
                  </a:lnTo>
                  <a:lnTo>
                    <a:pt x="3481536" y="30176"/>
                  </a:lnTo>
                  <a:lnTo>
                    <a:pt x="3498290" y="47661"/>
                  </a:lnTo>
                  <a:lnTo>
                    <a:pt x="3500241" y="50626"/>
                  </a:lnTo>
                  <a:lnTo>
                    <a:pt x="3518295" y="92623"/>
                  </a:lnTo>
                  <a:lnTo>
                    <a:pt x="3523933" y="116155"/>
                  </a:lnTo>
                  <a:lnTo>
                    <a:pt x="3526275" y="122085"/>
                  </a:lnTo>
                  <a:lnTo>
                    <a:pt x="3535293" y="165450"/>
                  </a:lnTo>
                  <a:lnTo>
                    <a:pt x="3544239" y="219467"/>
                  </a:lnTo>
                  <a:lnTo>
                    <a:pt x="3548923" y="258215"/>
                  </a:lnTo>
                  <a:lnTo>
                    <a:pt x="3555733" y="297178"/>
                  </a:lnTo>
                  <a:lnTo>
                    <a:pt x="3562118" y="342798"/>
                  </a:lnTo>
                  <a:lnTo>
                    <a:pt x="3566801" y="390027"/>
                  </a:lnTo>
                  <a:lnTo>
                    <a:pt x="3573583" y="425678"/>
                  </a:lnTo>
                  <a:lnTo>
                    <a:pt x="3584773" y="475925"/>
                  </a:lnTo>
                  <a:lnTo>
                    <a:pt x="3593586" y="516062"/>
                  </a:lnTo>
                  <a:lnTo>
                    <a:pt x="3608438" y="578200"/>
                  </a:lnTo>
                  <a:lnTo>
                    <a:pt x="3620351" y="632097"/>
                  </a:lnTo>
                  <a:lnTo>
                    <a:pt x="3632269" y="681256"/>
                  </a:lnTo>
                  <a:lnTo>
                    <a:pt x="3636463" y="721980"/>
                  </a:lnTo>
                  <a:lnTo>
                    <a:pt x="3642450" y="760726"/>
                  </a:lnTo>
                  <a:lnTo>
                    <a:pt x="3650516" y="797341"/>
                  </a:lnTo>
                  <a:lnTo>
                    <a:pt x="3659197" y="833326"/>
                  </a:lnTo>
                  <a:lnTo>
                    <a:pt x="3663312" y="869123"/>
                  </a:lnTo>
                  <a:lnTo>
                    <a:pt x="3670847" y="909646"/>
                  </a:lnTo>
                  <a:lnTo>
                    <a:pt x="3678318" y="955321"/>
                  </a:lnTo>
                  <a:lnTo>
                    <a:pt x="3682318" y="997459"/>
                  </a:lnTo>
                  <a:lnTo>
                    <a:pt x="3682888" y="1041641"/>
                  </a:lnTo>
                  <a:lnTo>
                    <a:pt x="3682924" y="1082942"/>
                  </a:lnTo>
                  <a:lnTo>
                    <a:pt x="3681931" y="1086094"/>
                  </a:lnTo>
                  <a:lnTo>
                    <a:pt x="3676781" y="1095271"/>
                  </a:lnTo>
                  <a:lnTo>
                    <a:pt x="3674353" y="1105503"/>
                  </a:lnTo>
                  <a:lnTo>
                    <a:pt x="3666320" y="1114813"/>
                  </a:lnTo>
                  <a:lnTo>
                    <a:pt x="3664903" y="1115280"/>
                  </a:lnTo>
                  <a:lnTo>
                    <a:pt x="3660679" y="1115797"/>
                  </a:lnTo>
                  <a:lnTo>
                    <a:pt x="3659155" y="1116927"/>
                  </a:lnTo>
                  <a:lnTo>
                    <a:pt x="3658139" y="1118672"/>
                  </a:lnTo>
                  <a:lnTo>
                    <a:pt x="3657462" y="1120828"/>
                  </a:lnTo>
                  <a:lnTo>
                    <a:pt x="3656017" y="1122266"/>
                  </a:lnTo>
                  <a:lnTo>
                    <a:pt x="3654060" y="1123224"/>
                  </a:lnTo>
                  <a:lnTo>
                    <a:pt x="3648528" y="1124762"/>
                  </a:lnTo>
                  <a:lnTo>
                    <a:pt x="3625032" y="1125138"/>
                  </a:lnTo>
                  <a:lnTo>
                    <a:pt x="3622478" y="1124146"/>
                  </a:lnTo>
                  <a:lnTo>
                    <a:pt x="3614139" y="1119003"/>
                  </a:lnTo>
                  <a:lnTo>
                    <a:pt x="3608320" y="1117452"/>
                  </a:lnTo>
                  <a:lnTo>
                    <a:pt x="3581423" y="1115292"/>
                  </a:lnTo>
                  <a:lnTo>
                    <a:pt x="3567267" y="1109158"/>
                  </a:lnTo>
                  <a:lnTo>
                    <a:pt x="3555291" y="1107837"/>
                  </a:lnTo>
                  <a:lnTo>
                    <a:pt x="3550160" y="1107652"/>
                  </a:lnTo>
                  <a:lnTo>
                    <a:pt x="3539162" y="1104800"/>
                  </a:lnTo>
                  <a:lnTo>
                    <a:pt x="3524450" y="1100262"/>
                  </a:lnTo>
                  <a:lnTo>
                    <a:pt x="3494632" y="1095873"/>
                  </a:lnTo>
                  <a:lnTo>
                    <a:pt x="3483030" y="1092290"/>
                  </a:lnTo>
                  <a:lnTo>
                    <a:pt x="3441362" y="1089674"/>
                  </a:lnTo>
                  <a:lnTo>
                    <a:pt x="3420538" y="1088504"/>
                  </a:lnTo>
                  <a:lnTo>
                    <a:pt x="3378578" y="1081743"/>
                  </a:lnTo>
                  <a:lnTo>
                    <a:pt x="3328274" y="1080602"/>
                  </a:lnTo>
                  <a:lnTo>
                    <a:pt x="3216026" y="1089260"/>
                  </a:lnTo>
                  <a:lnTo>
                    <a:pt x="2918269" y="1089422"/>
                  </a:lnTo>
                  <a:lnTo>
                    <a:pt x="2812936" y="1079709"/>
                  </a:lnTo>
                  <a:lnTo>
                    <a:pt x="2715161" y="1073171"/>
                  </a:lnTo>
                  <a:lnTo>
                    <a:pt x="2601637" y="1064751"/>
                  </a:lnTo>
                  <a:lnTo>
                    <a:pt x="2216134" y="1032857"/>
                  </a:lnTo>
                  <a:lnTo>
                    <a:pt x="2134786" y="1029555"/>
                  </a:lnTo>
                  <a:lnTo>
                    <a:pt x="2005515" y="1027697"/>
                  </a:lnTo>
                  <a:lnTo>
                    <a:pt x="1819460" y="1027069"/>
                  </a:lnTo>
                  <a:lnTo>
                    <a:pt x="1722096" y="1032275"/>
                  </a:lnTo>
                  <a:lnTo>
                    <a:pt x="1621546" y="1040211"/>
                  </a:lnTo>
                  <a:lnTo>
                    <a:pt x="1463432" y="1051249"/>
                  </a:lnTo>
                  <a:lnTo>
                    <a:pt x="1353296" y="1061212"/>
                  </a:lnTo>
                  <a:lnTo>
                    <a:pt x="1244089" y="1077545"/>
                  </a:lnTo>
                  <a:lnTo>
                    <a:pt x="1018816" y="1120370"/>
                  </a:lnTo>
                  <a:lnTo>
                    <a:pt x="904068" y="1146171"/>
                  </a:lnTo>
                  <a:lnTo>
                    <a:pt x="790164" y="1175167"/>
                  </a:lnTo>
                  <a:lnTo>
                    <a:pt x="676634" y="1207898"/>
                  </a:lnTo>
                  <a:lnTo>
                    <a:pt x="563273" y="1244935"/>
                  </a:lnTo>
                  <a:lnTo>
                    <a:pt x="450977" y="1284546"/>
                  </a:lnTo>
                  <a:lnTo>
                    <a:pt x="341474" y="1325303"/>
                  </a:lnTo>
                  <a:lnTo>
                    <a:pt x="279298" y="1350856"/>
                  </a:lnTo>
                  <a:lnTo>
                    <a:pt x="0" y="147339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measurement do the little lines on the inch side of a ruler show?</a:t>
            </a:r>
          </a:p>
          <a:p>
            <a:r>
              <a:rPr lang="en-US" dirty="0" smtClean="0"/>
              <a:t>How many divisions are there in a centimeter on a ruler?</a:t>
            </a:r>
          </a:p>
          <a:p>
            <a:r>
              <a:rPr lang="en-US" dirty="0" smtClean="0"/>
              <a:t>What does the segment addition postulate say?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JK=2s, KL=s+2, and JL=5s-10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value of the variable and KL if K is between J and 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146</TotalTime>
  <Words>324</Words>
  <Application>Microsoft Office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Concourse</vt:lpstr>
      <vt:lpstr>Equation</vt:lpstr>
      <vt:lpstr>Slide 1</vt:lpstr>
      <vt:lpstr>Friday, August 24 </vt:lpstr>
      <vt:lpstr>bellringer</vt:lpstr>
      <vt:lpstr>Find x and ST if T is between S and U, ST=7x, SU=45, and TU=5x-3</vt:lpstr>
      <vt:lpstr>Which of the following is/are true statements?</vt:lpstr>
      <vt:lpstr>Find the value of the variable and KL if K is between J and L</vt:lpstr>
      <vt:lpstr>Find the value of the variable and KL if K is between J and L</vt:lpstr>
      <vt:lpstr>Review:</vt:lpstr>
      <vt:lpstr>Find the value of the variable and KL if K is between J and L</vt:lpstr>
      <vt:lpstr>Use the segment addition postulate to solve for y.</vt:lpstr>
      <vt:lpstr>B is the midpoint of AC.  AB=5x and BC=3x+4, find x.</vt:lpstr>
      <vt:lpstr>Assignment:</vt:lpstr>
      <vt:lpstr>Slide 13</vt:lpstr>
      <vt:lpstr>Slide 14</vt:lpstr>
    </vt:vector>
  </TitlesOfParts>
  <Company>Cabot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Thursday, August 18 </dc:title>
  <dc:creator>beasoa</dc:creator>
  <cp:lastModifiedBy>beasoa</cp:lastModifiedBy>
  <cp:revision>13</cp:revision>
  <dcterms:created xsi:type="dcterms:W3CDTF">2011-08-17T20:36:54Z</dcterms:created>
  <dcterms:modified xsi:type="dcterms:W3CDTF">2012-08-24T13:41:21Z</dcterms:modified>
</cp:coreProperties>
</file>